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8"/>
  </p:notesMasterIdLst>
  <p:sldIdLst>
    <p:sldId id="608" r:id="rId5"/>
    <p:sldId id="322" r:id="rId6"/>
    <p:sldId id="261" r:id="rId7"/>
    <p:sldId id="507" r:id="rId8"/>
    <p:sldId id="555" r:id="rId9"/>
    <p:sldId id="605" r:id="rId10"/>
    <p:sldId id="604" r:id="rId11"/>
    <p:sldId id="513" r:id="rId12"/>
    <p:sldId id="514" r:id="rId13"/>
    <p:sldId id="578" r:id="rId14"/>
    <p:sldId id="606" r:id="rId15"/>
    <p:sldId id="573" r:id="rId16"/>
    <p:sldId id="60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CC3B41-80AD-9C11-6557-53DB0BCBF647}" name="Wilson, Katie (CDC/DDID/NCEZID/DHQP)" initials="KW" userId="Wilson, Katie (CDC/DDID/NCEZID/DHQP)" providerId="None"/>
  <p188:author id="{74873CA3-183E-6DA5-8DD9-6D3F260CF572}" name="Wilson, Katie (CDC/DDID/NCEZID/DHQP)" initials="W(" userId="S::vvd6@cdc.gov::b37c5cec-f22a-4653-a2f2-bcde195e618a" providerId="AD"/>
  <p188:author id="{95D7EAF3-B58E-CADA-DB08-73B7407BEBF9}" name="Marilyn Ponder" initials="MP"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76C11-06ED-45FD-B919-AC70956BABB5}" v="3460" dt="2023-04-19T14:30:58.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3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DDID/NCEZID/DHQP) (CTR)" userId="3999cd6a-e61a-4ada-a4ca-391c3b117a90" providerId="ADAL" clId="{7E776C11-06ED-45FD-B919-AC70956BABB5}"/>
    <pc:docChg chg="undo custSel modSld">
      <pc:chgData name="Ponder, Marilyn (CDC/DDID/NCEZID/DHQP) (CTR)" userId="3999cd6a-e61a-4ada-a4ca-391c3b117a90" providerId="ADAL" clId="{7E776C11-06ED-45FD-B919-AC70956BABB5}" dt="2023-04-19T14:55:16.903" v="3493" actId="207"/>
      <pc:docMkLst>
        <pc:docMk/>
      </pc:docMkLst>
      <pc:sldChg chg="modSp mod">
        <pc:chgData name="Ponder, Marilyn (CDC/DDID/NCEZID/DHQP) (CTR)" userId="3999cd6a-e61a-4ada-a4ca-391c3b117a90" providerId="ADAL" clId="{7E776C11-06ED-45FD-B919-AC70956BABB5}" dt="2023-04-18T18:26:05.512" v="2846" actId="33553"/>
        <pc:sldMkLst>
          <pc:docMk/>
          <pc:sldMk cId="1647749256" sldId="261"/>
        </pc:sldMkLst>
        <pc:spChg chg="mod">
          <ac:chgData name="Ponder, Marilyn (CDC/DDID/NCEZID/DHQP) (CTR)" userId="3999cd6a-e61a-4ada-a4ca-391c3b117a90" providerId="ADAL" clId="{7E776C11-06ED-45FD-B919-AC70956BABB5}" dt="2023-04-18T18:26:05.512" v="2846" actId="33553"/>
          <ac:spMkLst>
            <pc:docMk/>
            <pc:sldMk cId="1647749256" sldId="261"/>
            <ac:spMk id="6" creationId="{1D17DD28-8D7A-2DC3-0795-3B5BED4F8187}"/>
          </ac:spMkLst>
        </pc:spChg>
      </pc:sldChg>
      <pc:sldChg chg="modSp mod">
        <pc:chgData name="Ponder, Marilyn (CDC/DDID/NCEZID/DHQP) (CTR)" userId="3999cd6a-e61a-4ada-a4ca-391c3b117a90" providerId="ADAL" clId="{7E776C11-06ED-45FD-B919-AC70956BABB5}" dt="2023-04-18T18:27:00.164" v="2864"/>
        <pc:sldMkLst>
          <pc:docMk/>
          <pc:sldMk cId="1738108300" sldId="322"/>
        </pc:sldMkLst>
        <pc:spChg chg="ord">
          <ac:chgData name="Ponder, Marilyn (CDC/DDID/NCEZID/DHQP) (CTR)" userId="3999cd6a-e61a-4ada-a4ca-391c3b117a90" providerId="ADAL" clId="{7E776C11-06ED-45FD-B919-AC70956BABB5}" dt="2023-04-18T18:27:00.164" v="2864"/>
          <ac:spMkLst>
            <pc:docMk/>
            <pc:sldMk cId="1738108300" sldId="322"/>
            <ac:spMk id="2" creationId="{00000000-0000-0000-0000-000000000000}"/>
          </ac:spMkLst>
        </pc:spChg>
      </pc:sldChg>
      <pc:sldChg chg="modSp mod">
        <pc:chgData name="Ponder, Marilyn (CDC/DDID/NCEZID/DHQP) (CTR)" userId="3999cd6a-e61a-4ada-a4ca-391c3b117a90" providerId="ADAL" clId="{7E776C11-06ED-45FD-B919-AC70956BABB5}" dt="2023-04-19T14:55:11.031" v="3492" actId="207"/>
        <pc:sldMkLst>
          <pc:docMk/>
          <pc:sldMk cId="2310427392" sldId="513"/>
        </pc:sldMkLst>
        <pc:spChg chg="mod">
          <ac:chgData name="Ponder, Marilyn (CDC/DDID/NCEZID/DHQP) (CTR)" userId="3999cd6a-e61a-4ada-a4ca-391c3b117a90" providerId="ADAL" clId="{7E776C11-06ED-45FD-B919-AC70956BABB5}" dt="2023-04-19T14:55:11.031" v="3492" actId="207"/>
          <ac:spMkLst>
            <pc:docMk/>
            <pc:sldMk cId="2310427392" sldId="513"/>
            <ac:spMk id="2" creationId="{2F764A7A-EA25-43E4-9FA6-A76E9D8383DA}"/>
          </ac:spMkLst>
        </pc:spChg>
        <pc:picChg chg="mod ord">
          <ac:chgData name="Ponder, Marilyn (CDC/DDID/NCEZID/DHQP) (CTR)" userId="3999cd6a-e61a-4ada-a4ca-391c3b117a90" providerId="ADAL" clId="{7E776C11-06ED-45FD-B919-AC70956BABB5}" dt="2023-04-18T18:28:06.082" v="2875"/>
          <ac:picMkLst>
            <pc:docMk/>
            <pc:sldMk cId="2310427392" sldId="513"/>
            <ac:picMk id="4" creationId="{8DEFA068-1E4F-2CF9-B412-8D3D44D723E8}"/>
          </ac:picMkLst>
        </pc:picChg>
      </pc:sldChg>
      <pc:sldChg chg="modSp mod">
        <pc:chgData name="Ponder, Marilyn (CDC/DDID/NCEZID/DHQP) (CTR)" userId="3999cd6a-e61a-4ada-a4ca-391c3b117a90" providerId="ADAL" clId="{7E776C11-06ED-45FD-B919-AC70956BABB5}" dt="2023-04-19T14:55:16.903" v="3493" actId="207"/>
        <pc:sldMkLst>
          <pc:docMk/>
          <pc:sldMk cId="2088419673" sldId="514"/>
        </pc:sldMkLst>
        <pc:spChg chg="mod">
          <ac:chgData name="Ponder, Marilyn (CDC/DDID/NCEZID/DHQP) (CTR)" userId="3999cd6a-e61a-4ada-a4ca-391c3b117a90" providerId="ADAL" clId="{7E776C11-06ED-45FD-B919-AC70956BABB5}" dt="2023-04-19T14:55:16.903" v="3493" actId="207"/>
          <ac:spMkLst>
            <pc:docMk/>
            <pc:sldMk cId="2088419673" sldId="514"/>
            <ac:spMk id="2" creationId="{61B857CF-7DEE-43E5-9EF9-6AA293C2311A}"/>
          </ac:spMkLst>
        </pc:spChg>
        <pc:picChg chg="mod">
          <ac:chgData name="Ponder, Marilyn (CDC/DDID/NCEZID/DHQP) (CTR)" userId="3999cd6a-e61a-4ada-a4ca-391c3b117a90" providerId="ADAL" clId="{7E776C11-06ED-45FD-B919-AC70956BABB5}" dt="2023-04-18T18:25:32.987" v="2844" actId="962"/>
          <ac:picMkLst>
            <pc:docMk/>
            <pc:sldMk cId="2088419673" sldId="514"/>
            <ac:picMk id="3" creationId="{0ED455BF-3010-CAB3-A769-4D11B02628EB}"/>
          </ac:picMkLst>
        </pc:picChg>
      </pc:sldChg>
      <pc:sldChg chg="modSp mod">
        <pc:chgData name="Ponder, Marilyn (CDC/DDID/NCEZID/DHQP) (CTR)" userId="3999cd6a-e61a-4ada-a4ca-391c3b117a90" providerId="ADAL" clId="{7E776C11-06ED-45FD-B919-AC70956BABB5}" dt="2023-04-19T14:41:01.629" v="3477" actId="962"/>
        <pc:sldMkLst>
          <pc:docMk/>
          <pc:sldMk cId="1253043355" sldId="555"/>
        </pc:sldMkLst>
        <pc:spChg chg="ord">
          <ac:chgData name="Ponder, Marilyn (CDC/DDID/NCEZID/DHQP) (CTR)" userId="3999cd6a-e61a-4ada-a4ca-391c3b117a90" providerId="ADAL" clId="{7E776C11-06ED-45FD-B919-AC70956BABB5}" dt="2023-04-18T18:27:12.284" v="2868"/>
          <ac:spMkLst>
            <pc:docMk/>
            <pc:sldMk cId="1253043355" sldId="555"/>
            <ac:spMk id="2" creationId="{C0F10694-DAA4-47B3-8493-F7818B9F05A7}"/>
          </ac:spMkLst>
        </pc:spChg>
        <pc:spChg chg="mod">
          <ac:chgData name="Ponder, Marilyn (CDC/DDID/NCEZID/DHQP) (CTR)" userId="3999cd6a-e61a-4ada-a4ca-391c3b117a90" providerId="ADAL" clId="{7E776C11-06ED-45FD-B919-AC70956BABB5}" dt="2023-04-18T18:27:25.048" v="2870"/>
          <ac:spMkLst>
            <pc:docMk/>
            <pc:sldMk cId="1253043355" sldId="555"/>
            <ac:spMk id="3" creationId="{29E7FD5B-4AD7-44CA-8751-678596DBC110}"/>
          </ac:spMkLst>
        </pc:spChg>
        <pc:picChg chg="mod ord">
          <ac:chgData name="Ponder, Marilyn (CDC/DDID/NCEZID/DHQP) (CTR)" userId="3999cd6a-e61a-4ada-a4ca-391c3b117a90" providerId="ADAL" clId="{7E776C11-06ED-45FD-B919-AC70956BABB5}" dt="2023-04-19T14:41:01.629" v="3477" actId="962"/>
          <ac:picMkLst>
            <pc:docMk/>
            <pc:sldMk cId="1253043355" sldId="555"/>
            <ac:picMk id="7" creationId="{87E8212E-E8C7-448D-8487-556457224897}"/>
          </ac:picMkLst>
        </pc:picChg>
        <pc:picChg chg="mod">
          <ac:chgData name="Ponder, Marilyn (CDC/DDID/NCEZID/DHQP) (CTR)" userId="3999cd6a-e61a-4ada-a4ca-391c3b117a90" providerId="ADAL" clId="{7E776C11-06ED-45FD-B919-AC70956BABB5}" dt="2023-04-18T18:29:26.507" v="3147" actId="962"/>
          <ac:picMkLst>
            <pc:docMk/>
            <pc:sldMk cId="1253043355" sldId="555"/>
            <ac:picMk id="9" creationId="{F4D97301-8C38-480D-9AA9-E78FF3BA245B}"/>
          </ac:picMkLst>
        </pc:picChg>
      </pc:sldChg>
      <pc:sldChg chg="modSp mod">
        <pc:chgData name="Ponder, Marilyn (CDC/DDID/NCEZID/DHQP) (CTR)" userId="3999cd6a-e61a-4ada-a4ca-391c3b117a90" providerId="ADAL" clId="{7E776C11-06ED-45FD-B919-AC70956BABB5}" dt="2023-04-18T18:28:37.072" v="2881"/>
        <pc:sldMkLst>
          <pc:docMk/>
          <pc:sldMk cId="1623015930" sldId="573"/>
        </pc:sldMkLst>
        <pc:spChg chg="ord">
          <ac:chgData name="Ponder, Marilyn (CDC/DDID/NCEZID/DHQP) (CTR)" userId="3999cd6a-e61a-4ada-a4ca-391c3b117a90" providerId="ADAL" clId="{7E776C11-06ED-45FD-B919-AC70956BABB5}" dt="2023-04-18T18:28:37.072" v="2881"/>
          <ac:spMkLst>
            <pc:docMk/>
            <pc:sldMk cId="1623015930" sldId="573"/>
            <ac:spMk id="2" creationId="{A2CB3404-28AD-4651-92EC-8A28796AF002}"/>
          </ac:spMkLst>
        </pc:spChg>
      </pc:sldChg>
      <pc:sldChg chg="modSp mod">
        <pc:chgData name="Ponder, Marilyn (CDC/DDID/NCEZID/DHQP) (CTR)" userId="3999cd6a-e61a-4ada-a4ca-391c3b117a90" providerId="ADAL" clId="{7E776C11-06ED-45FD-B919-AC70956BABB5}" dt="2023-04-19T14:42:20.521" v="3478" actId="207"/>
        <pc:sldMkLst>
          <pc:docMk/>
          <pc:sldMk cId="1270342705" sldId="578"/>
        </pc:sldMkLst>
        <pc:spChg chg="mod ord">
          <ac:chgData name="Ponder, Marilyn (CDC/DDID/NCEZID/DHQP) (CTR)" userId="3999cd6a-e61a-4ada-a4ca-391c3b117a90" providerId="ADAL" clId="{7E776C11-06ED-45FD-B919-AC70956BABB5}" dt="2023-04-19T14:42:20.521" v="3478" actId="207"/>
          <ac:spMkLst>
            <pc:docMk/>
            <pc:sldMk cId="1270342705" sldId="578"/>
            <ac:spMk id="2" creationId="{96EC5F7B-6AA6-4DB5-8891-9B13D0A44DD3}"/>
          </ac:spMkLst>
        </pc:spChg>
        <pc:grpChg chg="mod">
          <ac:chgData name="Ponder, Marilyn (CDC/DDID/NCEZID/DHQP) (CTR)" userId="3999cd6a-e61a-4ada-a4ca-391c3b117a90" providerId="ADAL" clId="{7E776C11-06ED-45FD-B919-AC70956BABB5}" dt="2023-04-18T18:28:29.732" v="2880" actId="962"/>
          <ac:grpSpMkLst>
            <pc:docMk/>
            <pc:sldMk cId="1270342705" sldId="578"/>
            <ac:grpSpMk id="5" creationId="{44A70274-6DBC-485A-BEAC-005D15967E52}"/>
          </ac:grpSpMkLst>
        </pc:grpChg>
      </pc:sldChg>
      <pc:sldChg chg="modSp mod">
        <pc:chgData name="Ponder, Marilyn (CDC/DDID/NCEZID/DHQP) (CTR)" userId="3999cd6a-e61a-4ada-a4ca-391c3b117a90" providerId="ADAL" clId="{7E776C11-06ED-45FD-B919-AC70956BABB5}" dt="2023-04-18T18:27:54.383" v="2874" actId="207"/>
        <pc:sldMkLst>
          <pc:docMk/>
          <pc:sldMk cId="2084044047" sldId="604"/>
        </pc:sldMkLst>
        <pc:spChg chg="mod ord">
          <ac:chgData name="Ponder, Marilyn (CDC/DDID/NCEZID/DHQP) (CTR)" userId="3999cd6a-e61a-4ada-a4ca-391c3b117a90" providerId="ADAL" clId="{7E776C11-06ED-45FD-B919-AC70956BABB5}" dt="2023-04-18T18:27:54.383" v="2874" actId="207"/>
          <ac:spMkLst>
            <pc:docMk/>
            <pc:sldMk cId="2084044047" sldId="604"/>
            <ac:spMk id="10" creationId="{79BA4B63-BC99-0B26-FFCE-A8CBF83F3574}"/>
          </ac:spMkLst>
        </pc:spChg>
      </pc:sldChg>
      <pc:sldChg chg="addSp delSp modSp mod">
        <pc:chgData name="Ponder, Marilyn (CDC/DDID/NCEZID/DHQP) (CTR)" userId="3999cd6a-e61a-4ada-a4ca-391c3b117a90" providerId="ADAL" clId="{7E776C11-06ED-45FD-B919-AC70956BABB5}" dt="2023-04-19T14:43:42.407" v="3491" actId="1036"/>
        <pc:sldMkLst>
          <pc:docMk/>
          <pc:sldMk cId="1594378933" sldId="605"/>
        </pc:sldMkLst>
        <pc:spChg chg="ord">
          <ac:chgData name="Ponder, Marilyn (CDC/DDID/NCEZID/DHQP) (CTR)" userId="3999cd6a-e61a-4ada-a4ca-391c3b117a90" providerId="ADAL" clId="{7E776C11-06ED-45FD-B919-AC70956BABB5}" dt="2023-04-18T18:27:35.803" v="2872"/>
          <ac:spMkLst>
            <pc:docMk/>
            <pc:sldMk cId="1594378933" sldId="605"/>
            <ac:spMk id="2" creationId="{595A190F-EBA4-463A-B51D-94FAC3A5D124}"/>
          </ac:spMkLst>
        </pc:spChg>
        <pc:spChg chg="mod">
          <ac:chgData name="Ponder, Marilyn (CDC/DDID/NCEZID/DHQP) (CTR)" userId="3999cd6a-e61a-4ada-a4ca-391c3b117a90" providerId="ADAL" clId="{7E776C11-06ED-45FD-B919-AC70956BABB5}" dt="2023-04-19T14:43:06.788" v="3480" actId="207"/>
          <ac:spMkLst>
            <pc:docMk/>
            <pc:sldMk cId="1594378933" sldId="605"/>
            <ac:spMk id="7" creationId="{07D56093-38B5-4A24-A5FE-C3D1FB040920}"/>
          </ac:spMkLst>
        </pc:spChg>
        <pc:spChg chg="mod">
          <ac:chgData name="Ponder, Marilyn (CDC/DDID/NCEZID/DHQP) (CTR)" userId="3999cd6a-e61a-4ada-a4ca-391c3b117a90" providerId="ADAL" clId="{7E776C11-06ED-45FD-B919-AC70956BABB5}" dt="2023-04-19T14:43:08.828" v="3481" actId="207"/>
          <ac:spMkLst>
            <pc:docMk/>
            <pc:sldMk cId="1594378933" sldId="605"/>
            <ac:spMk id="8" creationId="{AD8E7E35-B498-470F-822A-BF9B5148A613}"/>
          </ac:spMkLst>
        </pc:spChg>
        <pc:spChg chg="mod">
          <ac:chgData name="Ponder, Marilyn (CDC/DDID/NCEZID/DHQP) (CTR)" userId="3999cd6a-e61a-4ada-a4ca-391c3b117a90" providerId="ADAL" clId="{7E776C11-06ED-45FD-B919-AC70956BABB5}" dt="2023-04-19T14:43:04.419" v="3479" actId="207"/>
          <ac:spMkLst>
            <pc:docMk/>
            <pc:sldMk cId="1594378933" sldId="605"/>
            <ac:spMk id="9" creationId="{F4BC7679-5FDA-4E5D-9397-9EF903494243}"/>
          </ac:spMkLst>
        </pc:spChg>
        <pc:spChg chg="mod">
          <ac:chgData name="Ponder, Marilyn (CDC/DDID/NCEZID/DHQP) (CTR)" userId="3999cd6a-e61a-4ada-a4ca-391c3b117a90" providerId="ADAL" clId="{7E776C11-06ED-45FD-B919-AC70956BABB5}" dt="2023-04-19T14:43:11.266" v="3482" actId="207"/>
          <ac:spMkLst>
            <pc:docMk/>
            <pc:sldMk cId="1594378933" sldId="605"/>
            <ac:spMk id="10" creationId="{40B0086D-FC08-43C2-B0C7-53AD84332B97}"/>
          </ac:spMkLst>
        </pc:spChg>
        <pc:spChg chg="mod">
          <ac:chgData name="Ponder, Marilyn (CDC/DDID/NCEZID/DHQP) (CTR)" userId="3999cd6a-e61a-4ada-a4ca-391c3b117a90" providerId="ADAL" clId="{7E776C11-06ED-45FD-B919-AC70956BABB5}" dt="2023-04-19T14:43:14.063" v="3483" actId="207"/>
          <ac:spMkLst>
            <pc:docMk/>
            <pc:sldMk cId="1594378933" sldId="605"/>
            <ac:spMk id="11" creationId="{8A493883-A877-4515-93DA-2F2E7D7CE0CC}"/>
          </ac:spMkLst>
        </pc:spChg>
        <pc:spChg chg="mod">
          <ac:chgData name="Ponder, Marilyn (CDC/DDID/NCEZID/DHQP) (CTR)" userId="3999cd6a-e61a-4ada-a4ca-391c3b117a90" providerId="ADAL" clId="{7E776C11-06ED-45FD-B919-AC70956BABB5}" dt="2023-04-19T14:43:42.407" v="3491" actId="1036"/>
          <ac:spMkLst>
            <pc:docMk/>
            <pc:sldMk cId="1594378933" sldId="605"/>
            <ac:spMk id="12" creationId="{E73E3286-4176-4F8F-8D9A-A053FA565D41}"/>
          </ac:spMkLst>
        </pc:spChg>
        <pc:grpChg chg="del">
          <ac:chgData name="Ponder, Marilyn (CDC/DDID/NCEZID/DHQP) (CTR)" userId="3999cd6a-e61a-4ada-a4ca-391c3b117a90" providerId="ADAL" clId="{7E776C11-06ED-45FD-B919-AC70956BABB5}" dt="2023-04-18T18:20:51.151" v="487" actId="165"/>
          <ac:grpSpMkLst>
            <pc:docMk/>
            <pc:sldMk cId="1594378933" sldId="605"/>
            <ac:grpSpMk id="4" creationId="{1A443963-3F53-42C3-9D60-9AF9CCDC01CE}"/>
          </ac:grpSpMkLst>
        </pc:grpChg>
        <pc:grpChg chg="add del mod topLvl">
          <ac:chgData name="Ponder, Marilyn (CDC/DDID/NCEZID/DHQP) (CTR)" userId="3999cd6a-e61a-4ada-a4ca-391c3b117a90" providerId="ADAL" clId="{7E776C11-06ED-45FD-B919-AC70956BABB5}" dt="2023-04-18T18:21:08.710" v="490" actId="962"/>
          <ac:grpSpMkLst>
            <pc:docMk/>
            <pc:sldMk cId="1594378933" sldId="605"/>
            <ac:grpSpMk id="6" creationId="{3A8ECA0E-81D7-4C4C-A4A7-7054656E744C}"/>
          </ac:grpSpMkLst>
        </pc:grpChg>
        <pc:picChg chg="mod topLvl">
          <ac:chgData name="Ponder, Marilyn (CDC/DDID/NCEZID/DHQP) (CTR)" userId="3999cd6a-e61a-4ada-a4ca-391c3b117a90" providerId="ADAL" clId="{7E776C11-06ED-45FD-B919-AC70956BABB5}" dt="2023-04-18T18:20:51.151" v="487" actId="165"/>
          <ac:picMkLst>
            <pc:docMk/>
            <pc:sldMk cId="1594378933" sldId="605"/>
            <ac:picMk id="5" creationId="{9FE9D976-FF95-47FE-8993-08AEF99B78B0}"/>
          </ac:picMkLst>
        </pc:picChg>
      </pc:sldChg>
      <pc:sldChg chg="modSp mod">
        <pc:chgData name="Ponder, Marilyn (CDC/DDID/NCEZID/DHQP) (CTR)" userId="3999cd6a-e61a-4ada-a4ca-391c3b117a90" providerId="ADAL" clId="{7E776C11-06ED-45FD-B919-AC70956BABB5}" dt="2023-04-18T18:26:11.858" v="2847" actId="33553"/>
        <pc:sldMkLst>
          <pc:docMk/>
          <pc:sldMk cId="44046445" sldId="606"/>
        </pc:sldMkLst>
        <pc:spChg chg="mod">
          <ac:chgData name="Ponder, Marilyn (CDC/DDID/NCEZID/DHQP) (CTR)" userId="3999cd6a-e61a-4ada-a4ca-391c3b117a90" providerId="ADAL" clId="{7E776C11-06ED-45FD-B919-AC70956BABB5}" dt="2023-04-18T18:26:11.858" v="2847" actId="33553"/>
          <ac:spMkLst>
            <pc:docMk/>
            <pc:sldMk cId="44046445" sldId="606"/>
            <ac:spMk id="6" creationId="{0D476F8D-E5AC-B897-D51B-A6C64A863F10}"/>
          </ac:spMkLst>
        </pc:spChg>
      </pc:sldChg>
      <pc:sldChg chg="addSp modSp mod">
        <pc:chgData name="Ponder, Marilyn (CDC/DDID/NCEZID/DHQP) (CTR)" userId="3999cd6a-e61a-4ada-a4ca-391c3b117a90" providerId="ADAL" clId="{7E776C11-06ED-45FD-B919-AC70956BABB5}" dt="2023-04-18T18:26:42.919" v="2863" actId="1076"/>
        <pc:sldMkLst>
          <pc:docMk/>
          <pc:sldMk cId="345484151" sldId="607"/>
        </pc:sldMkLst>
        <pc:spChg chg="add mod">
          <ac:chgData name="Ponder, Marilyn (CDC/DDID/NCEZID/DHQP) (CTR)" userId="3999cd6a-e61a-4ada-a4ca-391c3b117a90" providerId="ADAL" clId="{7E776C11-06ED-45FD-B919-AC70956BABB5}" dt="2023-04-18T18:26:42.919" v="2863" actId="1076"/>
          <ac:spMkLst>
            <pc:docMk/>
            <pc:sldMk cId="345484151" sldId="607"/>
            <ac:spMk id="2" creationId="{4BCCE66D-53B8-B865-3239-DBB4DB33FB81}"/>
          </ac:spMkLst>
        </pc:spChg>
      </pc:sldChg>
      <pc:sldChg chg="modSp mod">
        <pc:chgData name="Ponder, Marilyn (CDC/DDID/NCEZID/DHQP) (CTR)" userId="3999cd6a-e61a-4ada-a4ca-391c3b117a90" providerId="ADAL" clId="{7E776C11-06ED-45FD-B919-AC70956BABB5}" dt="2023-04-18T18:18:21.555" v="0" actId="962"/>
        <pc:sldMkLst>
          <pc:docMk/>
          <pc:sldMk cId="1972006040" sldId="608"/>
        </pc:sldMkLst>
        <pc:cxnChg chg="mod">
          <ac:chgData name="Ponder, Marilyn (CDC/DDID/NCEZID/DHQP) (CTR)" userId="3999cd6a-e61a-4ada-a4ca-391c3b117a90" providerId="ADAL" clId="{7E776C11-06ED-45FD-B919-AC70956BABB5}" dt="2023-04-18T18:18:21.555" v="0" actId="962"/>
          <ac:cxnSpMkLst>
            <pc:docMk/>
            <pc:sldMk cId="1972006040" sldId="608"/>
            <ac:cxnSpMk id="6" creationId="{7045FBDB-8A4D-429F-4BF3-FAADE836A862}"/>
          </ac:cxnSpMkLst>
        </pc:cxnChg>
      </pc:sldChg>
    </pc:docChg>
  </pc:docChgLst>
  <pc:docChgLst>
    <pc:chgData name="Lessa, Fernanda (CDC/DDID/NCEZID/DHQP)" userId="3b10506a-91e0-4aa6-8e4a-b48f1b2c20e9" providerId="ADAL" clId="{8E2EC5FE-D261-4B7D-ABE5-E6FA9E0B540A}"/>
    <pc:docChg chg="custSel addSld delSld modSld">
      <pc:chgData name="Lessa, Fernanda (CDC/DDID/NCEZID/DHQP)" userId="3b10506a-91e0-4aa6-8e4a-b48f1b2c20e9" providerId="ADAL" clId="{8E2EC5FE-D261-4B7D-ABE5-E6FA9E0B540A}" dt="2023-04-03T15:40:10.507" v="20" actId="478"/>
      <pc:docMkLst>
        <pc:docMk/>
      </pc:docMkLst>
      <pc:sldChg chg="addSp delSp modSp mod modClrScheme chgLayout">
        <pc:chgData name="Lessa, Fernanda (CDC/DDID/NCEZID/DHQP)" userId="3b10506a-91e0-4aa6-8e4a-b48f1b2c20e9" providerId="ADAL" clId="{8E2EC5FE-D261-4B7D-ABE5-E6FA9E0B540A}" dt="2023-04-03T15:37:50.443" v="3" actId="478"/>
        <pc:sldMkLst>
          <pc:docMk/>
          <pc:sldMk cId="1647749256" sldId="261"/>
        </pc:sldMkLst>
        <pc:spChg chg="add del mod ord">
          <ac:chgData name="Lessa, Fernanda (CDC/DDID/NCEZID/DHQP)" userId="3b10506a-91e0-4aa6-8e4a-b48f1b2c20e9" providerId="ADAL" clId="{8E2EC5FE-D261-4B7D-ABE5-E6FA9E0B540A}" dt="2023-04-03T15:37:47.733" v="2" actId="478"/>
          <ac:spMkLst>
            <pc:docMk/>
            <pc:sldMk cId="1647749256" sldId="261"/>
            <ac:spMk id="2" creationId="{4F1B1677-6BDC-EBD5-7B57-1A0B8BE23F81}"/>
          </ac:spMkLst>
        </pc:spChg>
        <pc:spChg chg="add del mod ord">
          <ac:chgData name="Lessa, Fernanda (CDC/DDID/NCEZID/DHQP)" userId="3b10506a-91e0-4aa6-8e4a-b48f1b2c20e9" providerId="ADAL" clId="{8E2EC5FE-D261-4B7D-ABE5-E6FA9E0B540A}" dt="2023-04-03T15:37:50.443" v="3" actId="478"/>
          <ac:spMkLst>
            <pc:docMk/>
            <pc:sldMk cId="1647749256" sldId="261"/>
            <ac:spMk id="3" creationId="{91D66411-FB96-D777-D1A2-7E1A6BDF3F89}"/>
          </ac:spMkLst>
        </pc:spChg>
      </pc:sldChg>
      <pc:sldChg chg="modSp mod">
        <pc:chgData name="Lessa, Fernanda (CDC/DDID/NCEZID/DHQP)" userId="3b10506a-91e0-4aa6-8e4a-b48f1b2c20e9" providerId="ADAL" clId="{8E2EC5FE-D261-4B7D-ABE5-E6FA9E0B540A}" dt="2023-04-03T15:37:33.936" v="0" actId="207"/>
        <pc:sldMkLst>
          <pc:docMk/>
          <pc:sldMk cId="1738108300" sldId="322"/>
        </pc:sldMkLst>
        <pc:spChg chg="mod">
          <ac:chgData name="Lessa, Fernanda (CDC/DDID/NCEZID/DHQP)" userId="3b10506a-91e0-4aa6-8e4a-b48f1b2c20e9" providerId="ADAL" clId="{8E2EC5FE-D261-4B7D-ABE5-E6FA9E0B540A}" dt="2023-04-03T15:37:33.936" v="0" actId="207"/>
          <ac:spMkLst>
            <pc:docMk/>
            <pc:sldMk cId="1738108300" sldId="322"/>
            <ac:spMk id="3" creationId="{00000000-0000-0000-0000-000000000000}"/>
          </ac:spMkLst>
        </pc:spChg>
      </pc:sldChg>
      <pc:sldChg chg="modSp mod">
        <pc:chgData name="Lessa, Fernanda (CDC/DDID/NCEZID/DHQP)" userId="3b10506a-91e0-4aa6-8e4a-b48f1b2c20e9" providerId="ADAL" clId="{8E2EC5FE-D261-4B7D-ABE5-E6FA9E0B540A}" dt="2023-04-03T15:39:48.692" v="15" actId="113"/>
        <pc:sldMkLst>
          <pc:docMk/>
          <pc:sldMk cId="2310427392" sldId="513"/>
        </pc:sldMkLst>
        <pc:spChg chg="mod">
          <ac:chgData name="Lessa, Fernanda (CDC/DDID/NCEZID/DHQP)" userId="3b10506a-91e0-4aa6-8e4a-b48f1b2c20e9" providerId="ADAL" clId="{8E2EC5FE-D261-4B7D-ABE5-E6FA9E0B540A}" dt="2023-04-03T15:39:48.692" v="15" actId="113"/>
          <ac:spMkLst>
            <pc:docMk/>
            <pc:sldMk cId="2310427392" sldId="513"/>
            <ac:spMk id="2" creationId="{2F764A7A-EA25-43E4-9FA6-A76E9D8383DA}"/>
          </ac:spMkLst>
        </pc:spChg>
      </pc:sldChg>
      <pc:sldChg chg="modSp mod">
        <pc:chgData name="Lessa, Fernanda (CDC/DDID/NCEZID/DHQP)" userId="3b10506a-91e0-4aa6-8e4a-b48f1b2c20e9" providerId="ADAL" clId="{8E2EC5FE-D261-4B7D-ABE5-E6FA9E0B540A}" dt="2023-04-03T15:39:52.907" v="16" actId="113"/>
        <pc:sldMkLst>
          <pc:docMk/>
          <pc:sldMk cId="2088419673" sldId="514"/>
        </pc:sldMkLst>
        <pc:spChg chg="mod">
          <ac:chgData name="Lessa, Fernanda (CDC/DDID/NCEZID/DHQP)" userId="3b10506a-91e0-4aa6-8e4a-b48f1b2c20e9" providerId="ADAL" clId="{8E2EC5FE-D261-4B7D-ABE5-E6FA9E0B540A}" dt="2023-04-03T15:39:52.907" v="16" actId="113"/>
          <ac:spMkLst>
            <pc:docMk/>
            <pc:sldMk cId="2088419673" sldId="514"/>
            <ac:spMk id="2" creationId="{61B857CF-7DEE-43E5-9EF9-6AA293C2311A}"/>
          </ac:spMkLst>
        </pc:spChg>
      </pc:sldChg>
      <pc:sldChg chg="modSp mod">
        <pc:chgData name="Lessa, Fernanda (CDC/DDID/NCEZID/DHQP)" userId="3b10506a-91e0-4aa6-8e4a-b48f1b2c20e9" providerId="ADAL" clId="{8E2EC5FE-D261-4B7D-ABE5-E6FA9E0B540A}" dt="2023-04-03T15:39:22.763" v="12" actId="207"/>
        <pc:sldMkLst>
          <pc:docMk/>
          <pc:sldMk cId="1253043355" sldId="555"/>
        </pc:sldMkLst>
        <pc:spChg chg="mod">
          <ac:chgData name="Lessa, Fernanda (CDC/DDID/NCEZID/DHQP)" userId="3b10506a-91e0-4aa6-8e4a-b48f1b2c20e9" providerId="ADAL" clId="{8E2EC5FE-D261-4B7D-ABE5-E6FA9E0B540A}" dt="2023-04-03T15:39:22.763" v="12" actId="207"/>
          <ac:spMkLst>
            <pc:docMk/>
            <pc:sldMk cId="1253043355" sldId="555"/>
            <ac:spMk id="3" creationId="{29E7FD5B-4AD7-44CA-8751-678596DBC110}"/>
          </ac:spMkLst>
        </pc:spChg>
      </pc:sldChg>
      <pc:sldChg chg="modSp mod">
        <pc:chgData name="Lessa, Fernanda (CDC/DDID/NCEZID/DHQP)" userId="3b10506a-91e0-4aa6-8e4a-b48f1b2c20e9" providerId="ADAL" clId="{8E2EC5FE-D261-4B7D-ABE5-E6FA9E0B540A}" dt="2023-04-03T15:39:58.601" v="17" actId="113"/>
        <pc:sldMkLst>
          <pc:docMk/>
          <pc:sldMk cId="1270342705" sldId="578"/>
        </pc:sldMkLst>
        <pc:spChg chg="mod">
          <ac:chgData name="Lessa, Fernanda (CDC/DDID/NCEZID/DHQP)" userId="3b10506a-91e0-4aa6-8e4a-b48f1b2c20e9" providerId="ADAL" clId="{8E2EC5FE-D261-4B7D-ABE5-E6FA9E0B540A}" dt="2023-04-03T15:39:58.601" v="17" actId="113"/>
          <ac:spMkLst>
            <pc:docMk/>
            <pc:sldMk cId="1270342705" sldId="578"/>
            <ac:spMk id="2" creationId="{96EC5F7B-6AA6-4DB5-8891-9B13D0A44DD3}"/>
          </ac:spMkLst>
        </pc:spChg>
      </pc:sldChg>
      <pc:sldChg chg="delSp modSp mod">
        <pc:chgData name="Lessa, Fernanda (CDC/DDID/NCEZID/DHQP)" userId="3b10506a-91e0-4aa6-8e4a-b48f1b2c20e9" providerId="ADAL" clId="{8E2EC5FE-D261-4B7D-ABE5-E6FA9E0B540A}" dt="2023-04-03T15:39:35.043" v="14" actId="478"/>
        <pc:sldMkLst>
          <pc:docMk/>
          <pc:sldMk cId="1594378933" sldId="605"/>
        </pc:sldMkLst>
        <pc:spChg chg="mod">
          <ac:chgData name="Lessa, Fernanda (CDC/DDID/NCEZID/DHQP)" userId="3b10506a-91e0-4aa6-8e4a-b48f1b2c20e9" providerId="ADAL" clId="{8E2EC5FE-D261-4B7D-ABE5-E6FA9E0B540A}" dt="2023-04-03T15:39:27.300" v="13" actId="207"/>
          <ac:spMkLst>
            <pc:docMk/>
            <pc:sldMk cId="1594378933" sldId="605"/>
            <ac:spMk id="2" creationId="{595A190F-EBA4-463A-B51D-94FAC3A5D124}"/>
          </ac:spMkLst>
        </pc:spChg>
        <pc:spChg chg="del">
          <ac:chgData name="Lessa, Fernanda (CDC/DDID/NCEZID/DHQP)" userId="3b10506a-91e0-4aa6-8e4a-b48f1b2c20e9" providerId="ADAL" clId="{8E2EC5FE-D261-4B7D-ABE5-E6FA9E0B540A}" dt="2023-04-03T15:39:35.043" v="14" actId="478"/>
          <ac:spMkLst>
            <pc:docMk/>
            <pc:sldMk cId="1594378933" sldId="605"/>
            <ac:spMk id="3" creationId="{3B96F29F-BD22-9410-DC62-3648EDA1341F}"/>
          </ac:spMkLst>
        </pc:spChg>
      </pc:sldChg>
      <pc:sldChg chg="addSp delSp modSp mod modClrScheme chgLayout">
        <pc:chgData name="Lessa, Fernanda (CDC/DDID/NCEZID/DHQP)" userId="3b10506a-91e0-4aa6-8e4a-b48f1b2c20e9" providerId="ADAL" clId="{8E2EC5FE-D261-4B7D-ABE5-E6FA9E0B540A}" dt="2023-04-03T15:40:10.507" v="20" actId="478"/>
        <pc:sldMkLst>
          <pc:docMk/>
          <pc:sldMk cId="44046445" sldId="606"/>
        </pc:sldMkLst>
        <pc:spChg chg="add del mod ord">
          <ac:chgData name="Lessa, Fernanda (CDC/DDID/NCEZID/DHQP)" userId="3b10506a-91e0-4aa6-8e4a-b48f1b2c20e9" providerId="ADAL" clId="{8E2EC5FE-D261-4B7D-ABE5-E6FA9E0B540A}" dt="2023-04-03T15:40:07.894" v="19" actId="478"/>
          <ac:spMkLst>
            <pc:docMk/>
            <pc:sldMk cId="44046445" sldId="606"/>
            <ac:spMk id="2" creationId="{62781C08-4CA2-21E8-9DFC-46142D475352}"/>
          </ac:spMkLst>
        </pc:spChg>
        <pc:spChg chg="add del mod ord">
          <ac:chgData name="Lessa, Fernanda (CDC/DDID/NCEZID/DHQP)" userId="3b10506a-91e0-4aa6-8e4a-b48f1b2c20e9" providerId="ADAL" clId="{8E2EC5FE-D261-4B7D-ABE5-E6FA9E0B540A}" dt="2023-04-03T15:40:10.507" v="20" actId="478"/>
          <ac:spMkLst>
            <pc:docMk/>
            <pc:sldMk cId="44046445" sldId="606"/>
            <ac:spMk id="3" creationId="{0EF70B39-65FD-4F2A-FFCF-9065FE207053}"/>
          </ac:spMkLst>
        </pc:spChg>
      </pc:sldChg>
      <pc:sldChg chg="modSp mod">
        <pc:chgData name="Lessa, Fernanda (CDC/DDID/NCEZID/DHQP)" userId="3b10506a-91e0-4aa6-8e4a-b48f1b2c20e9" providerId="ADAL" clId="{8E2EC5FE-D261-4B7D-ABE5-E6FA9E0B540A}" dt="2023-04-03T15:38:59.967" v="9" actId="207"/>
        <pc:sldMkLst>
          <pc:docMk/>
          <pc:sldMk cId="1972006040" sldId="608"/>
        </pc:sldMkLst>
        <pc:spChg chg="mod">
          <ac:chgData name="Lessa, Fernanda (CDC/DDID/NCEZID/DHQP)" userId="3b10506a-91e0-4aa6-8e4a-b48f1b2c20e9" providerId="ADAL" clId="{8E2EC5FE-D261-4B7D-ABE5-E6FA9E0B540A}" dt="2023-04-03T15:38:59.967" v="9" actId="207"/>
          <ac:spMkLst>
            <pc:docMk/>
            <pc:sldMk cId="1972006040" sldId="608"/>
            <ac:spMk id="8" creationId="{41B1BF02-1F0C-7323-20DF-1DC3D1D43D56}"/>
          </ac:spMkLst>
        </pc:spChg>
      </pc:sldChg>
      <pc:sldChg chg="addSp delSp new del mod">
        <pc:chgData name="Lessa, Fernanda (CDC/DDID/NCEZID/DHQP)" userId="3b10506a-91e0-4aa6-8e4a-b48f1b2c20e9" providerId="ADAL" clId="{8E2EC5FE-D261-4B7D-ABE5-E6FA9E0B540A}" dt="2023-04-03T15:38:43.635" v="8" actId="47"/>
        <pc:sldMkLst>
          <pc:docMk/>
          <pc:sldMk cId="2646503237" sldId="609"/>
        </pc:sldMkLst>
        <pc:spChg chg="del">
          <ac:chgData name="Lessa, Fernanda (CDC/DDID/NCEZID/DHQP)" userId="3b10506a-91e0-4aa6-8e4a-b48f1b2c20e9" providerId="ADAL" clId="{8E2EC5FE-D261-4B7D-ABE5-E6FA9E0B540A}" dt="2023-04-03T15:38:16.870" v="5" actId="478"/>
          <ac:spMkLst>
            <pc:docMk/>
            <pc:sldMk cId="2646503237" sldId="609"/>
            <ac:spMk id="2" creationId="{ADB820DF-3CB0-6C8E-0F3A-1684A7AC3930}"/>
          </ac:spMkLst>
        </pc:spChg>
        <pc:spChg chg="del">
          <ac:chgData name="Lessa, Fernanda (CDC/DDID/NCEZID/DHQP)" userId="3b10506a-91e0-4aa6-8e4a-b48f1b2c20e9" providerId="ADAL" clId="{8E2EC5FE-D261-4B7D-ABE5-E6FA9E0B540A}" dt="2023-04-03T15:38:20.051" v="6" actId="478"/>
          <ac:spMkLst>
            <pc:docMk/>
            <pc:sldMk cId="2646503237" sldId="609"/>
            <ac:spMk id="3" creationId="{5B5BEF90-A700-3C97-FDD7-50F340FDC467}"/>
          </ac:spMkLst>
        </pc:spChg>
        <pc:picChg chg="add">
          <ac:chgData name="Lessa, Fernanda (CDC/DDID/NCEZID/DHQP)" userId="3b10506a-91e0-4aa6-8e4a-b48f1b2c20e9" providerId="ADAL" clId="{8E2EC5FE-D261-4B7D-ABE5-E6FA9E0B540A}" dt="2023-04-03T15:38:32.803" v="7"/>
          <ac:picMkLst>
            <pc:docMk/>
            <pc:sldMk cId="2646503237" sldId="609"/>
            <ac:picMk id="4" creationId="{B0EC4BF7-D547-C2F4-CD2D-60E957F002A3}"/>
          </ac:picMkLst>
        </pc:picChg>
      </pc:sldChg>
    </pc:docChg>
  </pc:docChgLst>
  <pc:docChgLst>
    <pc:chgData name="Ponder, Marilyn (CDC/DDID/NCEZID/DHQP) (CTR)" userId="3999cd6a-e61a-4ada-a4ca-391c3b117a90" providerId="ADAL" clId="{E9157457-450C-4BD2-8624-9AE3308B2AE9}"/>
    <pc:docChg chg="custSel modSld">
      <pc:chgData name="Ponder, Marilyn (CDC/DDID/NCEZID/DHQP) (CTR)" userId="3999cd6a-e61a-4ada-a4ca-391c3b117a90" providerId="ADAL" clId="{E9157457-450C-4BD2-8624-9AE3308B2AE9}" dt="2023-04-05T15:25:54.687" v="77" actId="1076"/>
      <pc:docMkLst>
        <pc:docMk/>
      </pc:docMkLst>
      <pc:sldChg chg="addSp delSp modSp mod">
        <pc:chgData name="Ponder, Marilyn (CDC/DDID/NCEZID/DHQP) (CTR)" userId="3999cd6a-e61a-4ada-a4ca-391c3b117a90" providerId="ADAL" clId="{E9157457-450C-4BD2-8624-9AE3308B2AE9}" dt="2023-04-05T15:25:08.119" v="73" actId="1035"/>
        <pc:sldMkLst>
          <pc:docMk/>
          <pc:sldMk cId="2310427392" sldId="513"/>
        </pc:sldMkLst>
        <pc:picChg chg="add mod">
          <ac:chgData name="Ponder, Marilyn (CDC/DDID/NCEZID/DHQP) (CTR)" userId="3999cd6a-e61a-4ada-a4ca-391c3b117a90" providerId="ADAL" clId="{E9157457-450C-4BD2-8624-9AE3308B2AE9}" dt="2023-04-05T15:25:08.119" v="73" actId="1035"/>
          <ac:picMkLst>
            <pc:docMk/>
            <pc:sldMk cId="2310427392" sldId="513"/>
            <ac:picMk id="5" creationId="{823E5645-4145-C1D6-1A26-8E7B7FB5C0A7}"/>
          </ac:picMkLst>
        </pc:picChg>
        <pc:picChg chg="del">
          <ac:chgData name="Ponder, Marilyn (CDC/DDID/NCEZID/DHQP) (CTR)" userId="3999cd6a-e61a-4ada-a4ca-391c3b117a90" providerId="ADAL" clId="{E9157457-450C-4BD2-8624-9AE3308B2AE9}" dt="2023-04-05T15:24:33.050" v="16" actId="478"/>
          <ac:picMkLst>
            <pc:docMk/>
            <pc:sldMk cId="2310427392" sldId="513"/>
            <ac:picMk id="6" creationId="{2AF4F96A-5B63-5787-1A4D-0FA125C19B65}"/>
          </ac:picMkLst>
        </pc:picChg>
      </pc:sldChg>
      <pc:sldChg chg="addSp delSp modSp mod">
        <pc:chgData name="Ponder, Marilyn (CDC/DDID/NCEZID/DHQP) (CTR)" userId="3999cd6a-e61a-4ada-a4ca-391c3b117a90" providerId="ADAL" clId="{E9157457-450C-4BD2-8624-9AE3308B2AE9}" dt="2023-04-05T15:25:54.687" v="77" actId="1076"/>
        <pc:sldMkLst>
          <pc:docMk/>
          <pc:sldMk cId="2088419673" sldId="514"/>
        </pc:sldMkLst>
        <pc:spChg chg="mod">
          <ac:chgData name="Ponder, Marilyn (CDC/DDID/NCEZID/DHQP) (CTR)" userId="3999cd6a-e61a-4ada-a4ca-391c3b117a90" providerId="ADAL" clId="{E9157457-450C-4BD2-8624-9AE3308B2AE9}" dt="2023-04-05T15:25:54.687" v="77" actId="1076"/>
          <ac:spMkLst>
            <pc:docMk/>
            <pc:sldMk cId="2088419673" sldId="514"/>
            <ac:spMk id="2" creationId="{61B857CF-7DEE-43E5-9EF9-6AA293C2311A}"/>
          </ac:spMkLst>
        </pc:spChg>
        <pc:spChg chg="mod">
          <ac:chgData name="Ponder, Marilyn (CDC/DDID/NCEZID/DHQP) (CTR)" userId="3999cd6a-e61a-4ada-a4ca-391c3b117a90" providerId="ADAL" clId="{E9157457-450C-4BD2-8624-9AE3308B2AE9}" dt="2023-04-05T15:25:42.782" v="75" actId="1076"/>
          <ac:spMkLst>
            <pc:docMk/>
            <pc:sldMk cId="2088419673" sldId="514"/>
            <ac:spMk id="7" creationId="{B45D1BF8-BDBD-41BD-A3B6-26866FD8724E}"/>
          </ac:spMkLst>
        </pc:spChg>
        <pc:picChg chg="add mod">
          <ac:chgData name="Ponder, Marilyn (CDC/DDID/NCEZID/DHQP) (CTR)" userId="3999cd6a-e61a-4ada-a4ca-391c3b117a90" providerId="ADAL" clId="{E9157457-450C-4BD2-8624-9AE3308B2AE9}" dt="2023-04-05T15:25:46.865" v="76" actId="1076"/>
          <ac:picMkLst>
            <pc:docMk/>
            <pc:sldMk cId="2088419673" sldId="514"/>
            <ac:picMk id="4" creationId="{741131D5-C5DB-567C-C71B-9E77C2E538F9}"/>
          </ac:picMkLst>
        </pc:picChg>
        <pc:picChg chg="del">
          <ac:chgData name="Ponder, Marilyn (CDC/DDID/NCEZID/DHQP) (CTR)" userId="3999cd6a-e61a-4ada-a4ca-391c3b117a90" providerId="ADAL" clId="{E9157457-450C-4BD2-8624-9AE3308B2AE9}" dt="2023-04-05T15:23:20.775" v="5" actId="478"/>
          <ac:picMkLst>
            <pc:docMk/>
            <pc:sldMk cId="2088419673" sldId="514"/>
            <ac:picMk id="6" creationId="{604B227B-568B-4C8E-A4F7-B6F5DA7496A7}"/>
          </ac:picMkLst>
        </pc:picChg>
      </pc:sldChg>
      <pc:sldChg chg="modSp mod">
        <pc:chgData name="Ponder, Marilyn (CDC/DDID/NCEZID/DHQP) (CTR)" userId="3999cd6a-e61a-4ada-a4ca-391c3b117a90" providerId="ADAL" clId="{E9157457-450C-4BD2-8624-9AE3308B2AE9}" dt="2023-04-03T20:26:56.106" v="2" actId="207"/>
        <pc:sldMkLst>
          <pc:docMk/>
          <pc:sldMk cId="1253043355" sldId="555"/>
        </pc:sldMkLst>
        <pc:spChg chg="mod">
          <ac:chgData name="Ponder, Marilyn (CDC/DDID/NCEZID/DHQP) (CTR)" userId="3999cd6a-e61a-4ada-a4ca-391c3b117a90" providerId="ADAL" clId="{E9157457-450C-4BD2-8624-9AE3308B2AE9}" dt="2023-04-03T20:26:56.106" v="2" actId="207"/>
          <ac:spMkLst>
            <pc:docMk/>
            <pc:sldMk cId="1253043355" sldId="555"/>
            <ac:spMk id="3" creationId="{29E7FD5B-4AD7-44CA-8751-678596DBC110}"/>
          </ac:spMkLst>
        </pc:spChg>
      </pc:sldChg>
      <pc:sldChg chg="modSp mod">
        <pc:chgData name="Ponder, Marilyn (CDC/DDID/NCEZID/DHQP) (CTR)" userId="3999cd6a-e61a-4ada-a4ca-391c3b117a90" providerId="ADAL" clId="{E9157457-450C-4BD2-8624-9AE3308B2AE9}" dt="2023-04-03T20:27:00.474" v="3" actId="207"/>
        <pc:sldMkLst>
          <pc:docMk/>
          <pc:sldMk cId="1594378933" sldId="605"/>
        </pc:sldMkLst>
        <pc:spChg chg="mod">
          <ac:chgData name="Ponder, Marilyn (CDC/DDID/NCEZID/DHQP) (CTR)" userId="3999cd6a-e61a-4ada-a4ca-391c3b117a90" providerId="ADAL" clId="{E9157457-450C-4BD2-8624-9AE3308B2AE9}" dt="2023-04-03T20:27:00.474" v="3" actId="207"/>
          <ac:spMkLst>
            <pc:docMk/>
            <pc:sldMk cId="1594378933" sldId="605"/>
            <ac:spMk id="2" creationId="{595A190F-EBA4-463A-B51D-94FAC3A5D124}"/>
          </ac:spMkLst>
        </pc:spChg>
      </pc:sldChg>
    </pc:docChg>
  </pc:docChgLst>
  <pc:docChgLst>
    <pc:chgData name="Ponder, Marilyn (CDC/DDID/NCEZID/DHQP) (CTR)" userId="3999cd6a-e61a-4ada-a4ca-391c3b117a90" providerId="ADAL" clId="{89A9DD5E-A1DC-47B3-B6EA-2B3B0817DF18}"/>
    <pc:docChg chg="custSel modSld">
      <pc:chgData name="Ponder, Marilyn (CDC/DDID/NCEZID/DHQP) (CTR)" userId="3999cd6a-e61a-4ada-a4ca-391c3b117a90" providerId="ADAL" clId="{89A9DD5E-A1DC-47B3-B6EA-2B3B0817DF18}" dt="2023-04-07T14:54:08.957" v="34" actId="20577"/>
      <pc:docMkLst>
        <pc:docMk/>
      </pc:docMkLst>
      <pc:sldChg chg="modSp mod">
        <pc:chgData name="Ponder, Marilyn (CDC/DDID/NCEZID/DHQP) (CTR)" userId="3999cd6a-e61a-4ada-a4ca-391c3b117a90" providerId="ADAL" clId="{89A9DD5E-A1DC-47B3-B6EA-2B3B0817DF18}" dt="2023-04-07T14:51:04.949" v="2" actId="12"/>
        <pc:sldMkLst>
          <pc:docMk/>
          <pc:sldMk cId="1738108300" sldId="322"/>
        </pc:sldMkLst>
        <pc:spChg chg="mod">
          <ac:chgData name="Ponder, Marilyn (CDC/DDID/NCEZID/DHQP) (CTR)" userId="3999cd6a-e61a-4ada-a4ca-391c3b117a90" providerId="ADAL" clId="{89A9DD5E-A1DC-47B3-B6EA-2B3B0817DF18}" dt="2023-04-07T14:50:50.197" v="0" actId="207"/>
          <ac:spMkLst>
            <pc:docMk/>
            <pc:sldMk cId="1738108300" sldId="322"/>
            <ac:spMk id="2" creationId="{00000000-0000-0000-0000-000000000000}"/>
          </ac:spMkLst>
        </pc:spChg>
        <pc:spChg chg="mod">
          <ac:chgData name="Ponder, Marilyn (CDC/DDID/NCEZID/DHQP) (CTR)" userId="3999cd6a-e61a-4ada-a4ca-391c3b117a90" providerId="ADAL" clId="{89A9DD5E-A1DC-47B3-B6EA-2B3B0817DF18}" dt="2023-04-07T14:51:04.949" v="2" actId="12"/>
          <ac:spMkLst>
            <pc:docMk/>
            <pc:sldMk cId="1738108300" sldId="322"/>
            <ac:spMk id="3" creationId="{00000000-0000-0000-0000-000000000000}"/>
          </ac:spMkLst>
        </pc:spChg>
      </pc:sldChg>
      <pc:sldChg chg="addSp delSp modSp mod">
        <pc:chgData name="Ponder, Marilyn (CDC/DDID/NCEZID/DHQP) (CTR)" userId="3999cd6a-e61a-4ada-a4ca-391c3b117a90" providerId="ADAL" clId="{89A9DD5E-A1DC-47B3-B6EA-2B3B0817DF18}" dt="2023-04-07T14:53:09.722" v="18" actId="255"/>
        <pc:sldMkLst>
          <pc:docMk/>
          <pc:sldMk cId="2310427392" sldId="513"/>
        </pc:sldMkLst>
        <pc:spChg chg="mod">
          <ac:chgData name="Ponder, Marilyn (CDC/DDID/NCEZID/DHQP) (CTR)" userId="3999cd6a-e61a-4ada-a4ca-391c3b117a90" providerId="ADAL" clId="{89A9DD5E-A1DC-47B3-B6EA-2B3B0817DF18}" dt="2023-04-07T14:53:09.722" v="18" actId="255"/>
          <ac:spMkLst>
            <pc:docMk/>
            <pc:sldMk cId="2310427392" sldId="513"/>
            <ac:spMk id="2" creationId="{2F764A7A-EA25-43E4-9FA6-A76E9D8383DA}"/>
          </ac:spMkLst>
        </pc:spChg>
        <pc:picChg chg="add mod">
          <ac:chgData name="Ponder, Marilyn (CDC/DDID/NCEZID/DHQP) (CTR)" userId="3999cd6a-e61a-4ada-a4ca-391c3b117a90" providerId="ADAL" clId="{89A9DD5E-A1DC-47B3-B6EA-2B3B0817DF18}" dt="2023-04-07T14:52:05.834" v="6" actId="14100"/>
          <ac:picMkLst>
            <pc:docMk/>
            <pc:sldMk cId="2310427392" sldId="513"/>
            <ac:picMk id="4" creationId="{8DEFA068-1E4F-2CF9-B412-8D3D44D723E8}"/>
          </ac:picMkLst>
        </pc:picChg>
        <pc:picChg chg="del">
          <ac:chgData name="Ponder, Marilyn (CDC/DDID/NCEZID/DHQP) (CTR)" userId="3999cd6a-e61a-4ada-a4ca-391c3b117a90" providerId="ADAL" clId="{89A9DD5E-A1DC-47B3-B6EA-2B3B0817DF18}" dt="2023-04-07T14:52:00.856" v="4" actId="478"/>
          <ac:picMkLst>
            <pc:docMk/>
            <pc:sldMk cId="2310427392" sldId="513"/>
            <ac:picMk id="5" creationId="{823E5645-4145-C1D6-1A26-8E7B7FB5C0A7}"/>
          </ac:picMkLst>
        </pc:picChg>
      </pc:sldChg>
      <pc:sldChg chg="addSp delSp modSp mod">
        <pc:chgData name="Ponder, Marilyn (CDC/DDID/NCEZID/DHQP) (CTR)" userId="3999cd6a-e61a-4ada-a4ca-391c3b117a90" providerId="ADAL" clId="{89A9DD5E-A1DC-47B3-B6EA-2B3B0817DF18}" dt="2023-04-07T14:52:48.981" v="16" actId="14100"/>
        <pc:sldMkLst>
          <pc:docMk/>
          <pc:sldMk cId="2088419673" sldId="514"/>
        </pc:sldMkLst>
        <pc:spChg chg="mod">
          <ac:chgData name="Ponder, Marilyn (CDC/DDID/NCEZID/DHQP) (CTR)" userId="3999cd6a-e61a-4ada-a4ca-391c3b117a90" providerId="ADAL" clId="{89A9DD5E-A1DC-47B3-B6EA-2B3B0817DF18}" dt="2023-04-07T14:52:37.803" v="12" actId="255"/>
          <ac:spMkLst>
            <pc:docMk/>
            <pc:sldMk cId="2088419673" sldId="514"/>
            <ac:spMk id="2" creationId="{61B857CF-7DEE-43E5-9EF9-6AA293C2311A}"/>
          </ac:spMkLst>
        </pc:spChg>
        <pc:spChg chg="mod">
          <ac:chgData name="Ponder, Marilyn (CDC/DDID/NCEZID/DHQP) (CTR)" userId="3999cd6a-e61a-4ada-a4ca-391c3b117a90" providerId="ADAL" clId="{89A9DD5E-A1DC-47B3-B6EA-2B3B0817DF18}" dt="2023-04-07T14:52:48.981" v="16" actId="14100"/>
          <ac:spMkLst>
            <pc:docMk/>
            <pc:sldMk cId="2088419673" sldId="514"/>
            <ac:spMk id="7" creationId="{B45D1BF8-BDBD-41BD-A3B6-26866FD8724E}"/>
          </ac:spMkLst>
        </pc:spChg>
        <pc:picChg chg="add mod">
          <ac:chgData name="Ponder, Marilyn (CDC/DDID/NCEZID/DHQP) (CTR)" userId="3999cd6a-e61a-4ada-a4ca-391c3b117a90" providerId="ADAL" clId="{89A9DD5E-A1DC-47B3-B6EA-2B3B0817DF18}" dt="2023-04-07T14:52:44.857" v="15"/>
          <ac:picMkLst>
            <pc:docMk/>
            <pc:sldMk cId="2088419673" sldId="514"/>
            <ac:picMk id="3" creationId="{0ED455BF-3010-CAB3-A769-4D11B02628EB}"/>
          </ac:picMkLst>
        </pc:picChg>
        <pc:picChg chg="del">
          <ac:chgData name="Ponder, Marilyn (CDC/DDID/NCEZID/DHQP) (CTR)" userId="3999cd6a-e61a-4ada-a4ca-391c3b117a90" providerId="ADAL" clId="{89A9DD5E-A1DC-47B3-B6EA-2B3B0817DF18}" dt="2023-04-07T14:52:11.116" v="7" actId="478"/>
          <ac:picMkLst>
            <pc:docMk/>
            <pc:sldMk cId="2088419673" sldId="514"/>
            <ac:picMk id="4" creationId="{741131D5-C5DB-567C-C71B-9E77C2E538F9}"/>
          </ac:picMkLst>
        </pc:picChg>
      </pc:sldChg>
      <pc:sldChg chg="modSp mod">
        <pc:chgData name="Ponder, Marilyn (CDC/DDID/NCEZID/DHQP) (CTR)" userId="3999cd6a-e61a-4ada-a4ca-391c3b117a90" providerId="ADAL" clId="{89A9DD5E-A1DC-47B3-B6EA-2B3B0817DF18}" dt="2023-04-07T14:53:47.582" v="23" actId="255"/>
        <pc:sldMkLst>
          <pc:docMk/>
          <pc:sldMk cId="1623015930" sldId="573"/>
        </pc:sldMkLst>
        <pc:spChg chg="mod">
          <ac:chgData name="Ponder, Marilyn (CDC/DDID/NCEZID/DHQP) (CTR)" userId="3999cd6a-e61a-4ada-a4ca-391c3b117a90" providerId="ADAL" clId="{89A9DD5E-A1DC-47B3-B6EA-2B3B0817DF18}" dt="2023-04-07T14:53:47.582" v="23" actId="255"/>
          <ac:spMkLst>
            <pc:docMk/>
            <pc:sldMk cId="1623015930" sldId="573"/>
            <ac:spMk id="2" creationId="{A2CB3404-28AD-4651-92EC-8A28796AF002}"/>
          </ac:spMkLst>
        </pc:spChg>
      </pc:sldChg>
      <pc:sldChg chg="modSp mod">
        <pc:chgData name="Ponder, Marilyn (CDC/DDID/NCEZID/DHQP) (CTR)" userId="3999cd6a-e61a-4ada-a4ca-391c3b117a90" providerId="ADAL" clId="{89A9DD5E-A1DC-47B3-B6EA-2B3B0817DF18}" dt="2023-04-07T14:53:28.007" v="20" actId="255"/>
        <pc:sldMkLst>
          <pc:docMk/>
          <pc:sldMk cId="1270342705" sldId="578"/>
        </pc:sldMkLst>
        <pc:spChg chg="mod">
          <ac:chgData name="Ponder, Marilyn (CDC/DDID/NCEZID/DHQP) (CTR)" userId="3999cd6a-e61a-4ada-a4ca-391c3b117a90" providerId="ADAL" clId="{89A9DD5E-A1DC-47B3-B6EA-2B3B0817DF18}" dt="2023-04-07T14:53:28.007" v="20" actId="255"/>
          <ac:spMkLst>
            <pc:docMk/>
            <pc:sldMk cId="1270342705" sldId="578"/>
            <ac:spMk id="2" creationId="{96EC5F7B-6AA6-4DB5-8891-9B13D0A44DD3}"/>
          </ac:spMkLst>
        </pc:spChg>
      </pc:sldChg>
      <pc:sldChg chg="modSp">
        <pc:chgData name="Ponder, Marilyn (CDC/DDID/NCEZID/DHQP) (CTR)" userId="3999cd6a-e61a-4ada-a4ca-391c3b117a90" providerId="ADAL" clId="{89A9DD5E-A1DC-47B3-B6EA-2B3B0817DF18}" dt="2023-04-07T14:51:19.865" v="3" actId="207"/>
        <pc:sldMkLst>
          <pc:docMk/>
          <pc:sldMk cId="1594378933" sldId="605"/>
        </pc:sldMkLst>
        <pc:grpChg chg="mod">
          <ac:chgData name="Ponder, Marilyn (CDC/DDID/NCEZID/DHQP) (CTR)" userId="3999cd6a-e61a-4ada-a4ca-391c3b117a90" providerId="ADAL" clId="{89A9DD5E-A1DC-47B3-B6EA-2B3B0817DF18}" dt="2023-04-07T14:51:19.865" v="3" actId="207"/>
          <ac:grpSpMkLst>
            <pc:docMk/>
            <pc:sldMk cId="1594378933" sldId="605"/>
            <ac:grpSpMk id="4" creationId="{1A443963-3F53-42C3-9D60-9AF9CCDC01CE}"/>
          </ac:grpSpMkLst>
        </pc:grpChg>
      </pc:sldChg>
      <pc:sldChg chg="modNotesTx">
        <pc:chgData name="Ponder, Marilyn (CDC/DDID/NCEZID/DHQP) (CTR)" userId="3999cd6a-e61a-4ada-a4ca-391c3b117a90" providerId="ADAL" clId="{89A9DD5E-A1DC-47B3-B6EA-2B3B0817DF18}" dt="2023-04-07T14:54:08.957" v="34" actId="20577"/>
        <pc:sldMkLst>
          <pc:docMk/>
          <pc:sldMk cId="1972006040" sldId="6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F6C12-4AF0-41DB-8949-E752D0E82534}"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9D0E0-5217-4E2E-9AEB-1185C3F29D6F}" type="slidenum">
              <a:rPr lang="en-US" smtClean="0"/>
              <a:t>‹#›</a:t>
            </a:fld>
            <a:endParaRPr lang="en-US"/>
          </a:p>
        </p:txBody>
      </p:sp>
    </p:spTree>
    <p:extLst>
      <p:ext uri="{BB962C8B-B14F-4D97-AF65-F5344CB8AC3E}">
        <p14:creationId xmlns:p14="http://schemas.microsoft.com/office/powerpoint/2010/main" val="108866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pps.who.int/iris/handle/10665/144578?search-result=true&amp;query=Hand+hygiene+in+health+care+in+the+context+of+Filovirus+disease+outbreak+response&amp;scope=&amp;rpp=10&amp;sort_by=score&amp;order=des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infectioncontrol/pdf/projectfirstline/PFL-T9-SessionPlans-50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Intended Audience: This presentation focuses on what </a:t>
            </a:r>
            <a:r>
              <a:rPr lang="en-US" sz="1200" b="1" i="1" kern="1200">
                <a:solidFill>
                  <a:schemeClr val="tx1"/>
                </a:solidFill>
                <a:effectLst/>
                <a:latin typeface="+mn-lt"/>
                <a:ea typeface="+mn-ea"/>
                <a:cs typeface="+mn-cs"/>
              </a:rPr>
              <a:t>healthcare workers </a:t>
            </a:r>
            <a:r>
              <a:rPr lang="en-US" sz="1200" i="1" kern="1200">
                <a:solidFill>
                  <a:schemeClr val="tx1"/>
                </a:solidFill>
                <a:effectLst/>
                <a:latin typeface="+mn-lt"/>
                <a:ea typeface="+mn-ea"/>
                <a:cs typeface="+mn-cs"/>
              </a:rPr>
              <a:t>should know about performing hand hygiene in the context of Marburg virus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Please note that the IPC for Marburg Virus Disease topics are presented in sequence, with the expectation that participants will progress through the series. You may, however, mix and match content to meet participant needs, and you will need to adjust the sample script below.</a:t>
            </a:r>
          </a:p>
          <a:p>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Script:</a:t>
            </a:r>
          </a:p>
          <a:p>
            <a:r>
              <a:rPr lang="en-US" sz="1200" kern="1200">
                <a:solidFill>
                  <a:schemeClr val="tx1"/>
                </a:solidFill>
                <a:effectLst/>
                <a:latin typeface="+mn-lt"/>
                <a:ea typeface="+mn-ea"/>
                <a:cs typeface="+mn-cs"/>
              </a:rPr>
              <a:t>Welcome! Today we'll be focusing on keeping clean hands, frequently called “hand hygiene,” as a standard precaution to protect you, your patients, and your</a:t>
            </a:r>
            <a:r>
              <a:rPr lang="en-US" sz="1200" kern="1200" baseline="0">
                <a:solidFill>
                  <a:schemeClr val="tx1"/>
                </a:solidFill>
                <a:effectLst/>
                <a:latin typeface="+mn-lt"/>
                <a:ea typeface="+mn-ea"/>
                <a:cs typeface="+mn-cs"/>
              </a:rPr>
              <a:t> community from Marburg virus disease.</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1</a:t>
            </a:fld>
            <a:endParaRPr lang="en-US"/>
          </a:p>
        </p:txBody>
      </p:sp>
    </p:spTree>
    <p:extLst>
      <p:ext uri="{BB962C8B-B14F-4D97-AF65-F5344CB8AC3E}">
        <p14:creationId xmlns:p14="http://schemas.microsoft.com/office/powerpoint/2010/main" val="91832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The use of chlorine for hand hygiene is not recommended by World Health Organization (WHO) guidelines, but it can work as</a:t>
            </a:r>
            <a:r>
              <a:rPr lang="en-US" baseline="0"/>
              <a:t> an interim option if no other hand hygiene products are available. </a:t>
            </a:r>
          </a:p>
          <a:p>
            <a:endParaRPr lang="en-US" baseline="0"/>
          </a:p>
          <a:p>
            <a:r>
              <a:rPr lang="en-US"/>
              <a:t>Not all chlorine is the same. There are different concentrations and different formulations, and how it is diluted matters. If it’s not diluted correctly it can be </a:t>
            </a:r>
            <a:r>
              <a:rPr lang="en-US" baseline="0"/>
              <a:t>too strong, which can potentially injure hands or it can be too weak, which would potentially not be useful.</a:t>
            </a:r>
          </a:p>
          <a:p>
            <a:endParaRPr lang="en-US" baseline="0"/>
          </a:p>
          <a:p>
            <a:r>
              <a:rPr lang="en-US" baseline="0"/>
              <a:t>Chlorine is also not ideal because it must be prepared daily since it loses strength over time, and it must be shielded from light, which is why you often see it in covered buckets.</a:t>
            </a:r>
          </a:p>
          <a:p>
            <a:endParaRPr lang="en-US" baseline="0"/>
          </a:p>
          <a:p>
            <a:r>
              <a:rPr lang="en-US" i="1" baseline="0"/>
              <a:t>Resource: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solidFill>
                  <a:srgbClr val="333333"/>
                </a:solidFill>
                <a:latin typeface="Calibri"/>
                <a:cs typeface="Calibri"/>
                <a:hlinkClick r:id="rId3"/>
              </a:rPr>
              <a:t>1WHO Guideline on hand hygiene in health care in the context of filovirus disease outbreak response : rapid advice guideline, November 2014</a:t>
            </a:r>
            <a:endParaRPr lang="en-US" sz="1200" baseline="0">
              <a:solidFill>
                <a:srgbClr val="333333"/>
              </a:solidFill>
              <a:latin typeface="Calibri"/>
              <a:cs typeface="Calibri"/>
            </a:endParaRPr>
          </a:p>
          <a:p>
            <a:endParaRPr lang="en-US" baseline="0"/>
          </a:p>
        </p:txBody>
      </p:sp>
      <p:sp>
        <p:nvSpPr>
          <p:cNvPr id="4" name="Slide Number Placeholder 3"/>
          <p:cNvSpPr>
            <a:spLocks noGrp="1"/>
          </p:cNvSpPr>
          <p:nvPr>
            <p:ph type="sldNum" sz="quarter" idx="5"/>
          </p:nvPr>
        </p:nvSpPr>
        <p:spPr/>
        <p:txBody>
          <a:bodyPr/>
          <a:lstStyle/>
          <a:p>
            <a:fld id="{B3D9D0E0-5217-4E2E-9AEB-1185C3F29D6F}" type="slidenum">
              <a:rPr lang="en-US" smtClean="0"/>
              <a:t>10</a:t>
            </a:fld>
            <a:endParaRPr lang="en-US"/>
          </a:p>
        </p:txBody>
      </p:sp>
    </p:spTree>
    <p:extLst>
      <p:ext uri="{BB962C8B-B14F-4D97-AF65-F5344CB8AC3E}">
        <p14:creationId xmlns:p14="http://schemas.microsoft.com/office/powerpoint/2010/main" val="213553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Reflection: Encourages participants to apply, analyze, and/or evaluate what they’ve learned, helps them to deepen their understanding of the topic and also helps you to check their comprehension of what they learned.</a:t>
            </a:r>
          </a:p>
          <a:p>
            <a:endParaRPr lang="en-US" i="1"/>
          </a:p>
          <a:p>
            <a:r>
              <a:rPr lang="en-US" i="1"/>
              <a:t>Personalization: Helps participants think about how what they have learned applies to their specific situations. Connecting learning to personal experiences helps learners to better understand and remember the ideas taught.</a:t>
            </a:r>
          </a:p>
          <a:p>
            <a:endParaRPr lang="en-US" i="1"/>
          </a:p>
          <a:p>
            <a:r>
              <a:rPr lang="en-US" i="1"/>
              <a:t>Script:</a:t>
            </a:r>
          </a:p>
          <a:p>
            <a:r>
              <a:rPr lang="en-US"/>
              <a:t>Now that we’ve talked about hand hygiene, let’s take some time to think about what you’ve learned and how it applies to your day-to-day life at work. </a:t>
            </a:r>
          </a:p>
          <a:p>
            <a:endParaRPr lang="en-US"/>
          </a:p>
          <a:p>
            <a:r>
              <a:rPr lang="en-US"/>
              <a:t>First,</a:t>
            </a:r>
            <a:r>
              <a:rPr lang="en-US" baseline="0"/>
              <a:t> b</a:t>
            </a:r>
            <a:r>
              <a:rPr lang="en-US"/>
              <a:t>ased on what you learned today, what are 2 things you will change about how you clean your hands while at work? For example, will you wash or</a:t>
            </a:r>
            <a:r>
              <a:rPr lang="en-US" baseline="0"/>
              <a:t> rub your hands longer? Will you try to turn the tap off with your elbow? Will you use more alcohol-based rub each time so that you have enough to keep your hands wet while you rub? Take a minute and write these things down. If you can think of more than 2 things, write down everything you can think of. You won’t have to share this with the group if you don’t want to. This is just for you, but I’ll ask for a couple of volunteers who are willing to share after you’ve had a minute to think.</a:t>
            </a:r>
          </a:p>
          <a:p>
            <a:r>
              <a:rPr lang="en-US" i="1" baseline="0"/>
              <a:t>[Because this is personal, allow participants 1-2 minutes to write this down by themselves. If some participants want to share their answers with the group after, you might give some time for that; however, don’t require anyone to answer to the whole group.]</a:t>
            </a:r>
          </a:p>
          <a:p>
            <a:endParaRPr lang="en-US" i="1" baseline="0"/>
          </a:p>
          <a:p>
            <a:r>
              <a:rPr lang="en-US" i="0" baseline="0"/>
              <a:t>Now, let’s think about the facilities where you work. What is one thing that could change at your facility to help make hand hygiene easier or more effective? For example, is chlorine the only available option instead of soap or alcohol-based rub? Are shared towels common? Are hand hygiene stations located at entrances and patient care areas to make hand cleaning convenient to do frequently? Take a minute to write this down. If you can think of more than one thing that could change, list everything you can think of. After you’ve had a minute to think, I’ll ask for volunteers to share their answers.</a:t>
            </a:r>
          </a:p>
          <a:p>
            <a:r>
              <a:rPr lang="en-US" i="1" baseline="0"/>
              <a:t>[Allow participants to share answers. Discuss as a group ways to overcome these challenges.]</a:t>
            </a:r>
            <a:endParaRPr lang="en-US" i="1"/>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11</a:t>
            </a:fld>
            <a:endParaRPr lang="en-US"/>
          </a:p>
        </p:txBody>
      </p:sp>
    </p:spTree>
    <p:extLst>
      <p:ext uri="{BB962C8B-B14F-4D97-AF65-F5344CB8AC3E}">
        <p14:creationId xmlns:p14="http://schemas.microsoft.com/office/powerpoint/2010/main" val="56311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To wrap up, here are some key things I hope you take away from today’s session.</a:t>
            </a:r>
          </a:p>
          <a:p>
            <a:endParaRPr lang="en-US"/>
          </a:p>
          <a:p>
            <a:r>
              <a:rPr lang="en-US"/>
              <a:t>First, proper hand hygiene helps protect you and your patients from infection. By protecting yourself, you also protect your coworkers, your family and friends, and others in your community. Hand hygiene is a simple step that can make a big difference.</a:t>
            </a:r>
          </a:p>
          <a:p>
            <a:endParaRPr lang="en-US"/>
          </a:p>
          <a:p>
            <a:r>
              <a:rPr lang="en-US"/>
              <a:t>Hand hygiene should be performed many times during the workday including before and after certain actions for patient care, cleaning, using PPE, and personal activities.</a:t>
            </a:r>
          </a:p>
          <a:p>
            <a:endParaRPr lang="en-US"/>
          </a:p>
          <a:p>
            <a:r>
              <a:rPr lang="en-US"/>
              <a:t>Also remember when performing hand hygiene that to get your hands clean, you need to clean them for the recommended amount of time (20-30 seconds for hand rub and 40 or more seconds when using soap and water), and if you’re using alcohol-based hand rub, you need to use enough so that your hands stay wet while you rub. If using soap and water or chlorine, use a single-use towel to dry your hands, or if that’s not available, allow your hands to air dry.</a:t>
            </a:r>
          </a:p>
        </p:txBody>
      </p:sp>
      <p:sp>
        <p:nvSpPr>
          <p:cNvPr id="4" name="Slide Number Placeholder 3"/>
          <p:cNvSpPr>
            <a:spLocks noGrp="1"/>
          </p:cNvSpPr>
          <p:nvPr>
            <p:ph type="sldNum" sz="quarter" idx="5"/>
          </p:nvPr>
        </p:nvSpPr>
        <p:spPr/>
        <p:txBody>
          <a:bodyPr/>
          <a:lstStyle/>
          <a:p>
            <a:fld id="{8E9EAB65-906F-4FA9-BB19-1D451DF49716}" type="slidenum">
              <a:rPr lang="en-US" smtClean="0"/>
              <a:t>12</a:t>
            </a:fld>
            <a:endParaRPr lang="en-US"/>
          </a:p>
        </p:txBody>
      </p:sp>
    </p:spTree>
    <p:extLst>
      <p:ext uri="{BB962C8B-B14F-4D97-AF65-F5344CB8AC3E}">
        <p14:creationId xmlns:p14="http://schemas.microsoft.com/office/powerpoint/2010/main" val="265000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a:t>Script</a:t>
            </a:r>
            <a:r>
              <a:rPr lang="en-US"/>
              <a:t>:</a:t>
            </a:r>
          </a:p>
          <a:p>
            <a:pPr lvl="0"/>
            <a:r>
              <a:rPr lang="en-US"/>
              <a:t>We have three learning objectives for today.</a:t>
            </a:r>
            <a:r>
              <a:rPr lang="en-US" baseline="0"/>
              <a:t> By the end of our time together today, you should be able to explain why hand hygiene is important in the context of Marburg virus disease, describe at least 5 times during the workday when hand hygiene should be performed, and describe 3 considerations to ensure good hand hygiene.</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[This activity comes directly from PFL slides on hand hygiene: </a:t>
            </a:r>
            <a:r>
              <a:rPr lang="en-US" b="1">
                <a:hlinkClick r:id="rId3"/>
              </a:rPr>
              <a:t>Hand Hygiene (Session Plan) (cdc.gov)</a:t>
            </a:r>
            <a:r>
              <a:rPr lang="en-US" b="1"/>
              <a:t>]</a:t>
            </a:r>
            <a:endParaRPr lang="en-US" b="1" i="1"/>
          </a:p>
          <a:p>
            <a:r>
              <a:rPr lang="en-US" i="1"/>
              <a:t>Activating</a:t>
            </a:r>
            <a:r>
              <a:rPr lang="en-US" i="1" baseline="0"/>
              <a:t> background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a:t>A key benefit of working with adult learners is that they likely already have some knowledge or experience related to the topic you are teaching. Activating background knowledge helps students connect new learning to what they already know and may help them understand new information better. It also helps you, the instructor, to identify gaps in knowledge where you may need to spend extra time or add emphasis while teaching. Use this slide as an opportunity to let students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i="1" baseline="0"/>
              <a:t>Script:</a:t>
            </a:r>
          </a:p>
          <a:p>
            <a:r>
              <a:rPr lang="en-US" baseline="0"/>
              <a:t>To get us started today, I want you to think about how often you wash your hands or clean your hands with alcohol-based hand rub during a typical workday. I’ll give you one or two minutes to reflect on a typical day at your job and </a:t>
            </a:r>
            <a:r>
              <a:rPr lang="en-US" b="1" baseline="0"/>
              <a:t>estimate</a:t>
            </a:r>
            <a:r>
              <a:rPr lang="en-US" baseline="0"/>
              <a:t> the total. If you need to write something down to help you add this up, please feel free.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r>
              <a:rPr lang="en-US" sz="1100" i="1">
                <a:effectLst/>
                <a:latin typeface="Calibri" panose="020F0502020204030204" pitchFamily="34" charset="0"/>
                <a:ea typeface="Calibri" panose="020F0502020204030204" pitchFamily="34" charset="0"/>
                <a:cs typeface="Times New Roman" panose="02020603050405020304" pitchFamily="18" charset="0"/>
              </a:rPr>
              <a:t>Pause for 1-2 minutes as participants reflect.</a:t>
            </a:r>
            <a:r>
              <a:rPr lang="en-US" sz="1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Alright, let’s see who has the highest count! </a:t>
            </a:r>
            <a:r>
              <a:rPr lang="en-US" sz="1100" b="0">
                <a:effectLst/>
                <a:latin typeface="Calibri" panose="020F0502020204030204" pitchFamily="34" charset="0"/>
                <a:ea typeface="Calibri" panose="020F0502020204030204" pitchFamily="34" charset="0"/>
                <a:cs typeface="Times New Roman" panose="02020603050405020304" pitchFamily="18" charset="0"/>
              </a:rPr>
              <a:t>Who cleans their hands more than 5 times a day during work?”</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r>
              <a:rPr lang="en-US" sz="1100" i="1">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How about 10 times per workday?” </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r>
              <a:rPr lang="en-US" sz="1100" i="1">
                <a:effectLst/>
                <a:latin typeface="Calibri" panose="020F0502020204030204" pitchFamily="34" charset="0"/>
                <a:ea typeface="Calibri" panose="020F0502020204030204" pitchFamily="34" charset="0"/>
                <a:cs typeface="Times New Roman" panose="02020603050405020304" pitchFamily="18" charset="0"/>
              </a:rPr>
              <a:t>Pause for responses. Continue in this way until you find the individual who has the highest estimate.</a:t>
            </a:r>
            <a:r>
              <a:rPr lang="en-US" sz="1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“Wow! And if we factored in cleaning our hands outside of work, too, the numbers might get even higher! But why do you clean your hands so often while at work? Why is it important?</a:t>
            </a:r>
          </a:p>
          <a:p>
            <a:pPr marL="0" marR="0">
              <a:lnSpc>
                <a:spcPct val="107000"/>
              </a:lnSpc>
              <a:spcBef>
                <a:spcPts val="0"/>
              </a:spcBef>
              <a:spcAft>
                <a:spcPts val="800"/>
              </a:spcAft>
            </a:pPr>
            <a:r>
              <a:rPr lang="en-US" sz="1100">
                <a:effectLst/>
                <a:latin typeface="Calibri" panose="020F0502020204030204" pitchFamily="34" charset="0"/>
                <a:cs typeface="Times New Roman" panose="02020603050405020304" pitchFamily="18" charset="0"/>
              </a:rPr>
              <a:t>[</a:t>
            </a:r>
            <a:r>
              <a:rPr lang="en-US" sz="1100" i="1">
                <a:effectLst/>
                <a:latin typeface="Calibri" panose="020F0502020204030204" pitchFamily="34" charset="0"/>
                <a:cs typeface="Times New Roman" panose="02020603050405020304" pitchFamily="18" charset="0"/>
              </a:rPr>
              <a:t>Allow a few participants to share their reasons.]</a:t>
            </a:r>
            <a:endParaRPr lang="en-US" i="1"/>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3</a:t>
            </a:fld>
            <a:endParaRPr lang="en-US"/>
          </a:p>
        </p:txBody>
      </p:sp>
    </p:spTree>
    <p:extLst>
      <p:ext uri="{BB962C8B-B14F-4D97-AF65-F5344CB8AC3E}">
        <p14:creationId xmlns:p14="http://schemas.microsoft.com/office/powerpoint/2010/main" val="52310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Now that we’ve talked about what keeping clean hands look like in your day-to-day work, let’s dig in a bit deeper to why hand hygiene is so important and how to ensure that you’re doing it properly.</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36573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solidFill>
                  <a:schemeClr val="accent4">
                    <a:lumMod val="50000"/>
                  </a:schemeClr>
                </a:solidFill>
              </a:rPr>
              <a:t>Script</a:t>
            </a:r>
            <a:r>
              <a:rPr lang="en-US">
                <a:solidFill>
                  <a:schemeClr val="accent4">
                    <a:lumMod val="50000"/>
                  </a:schemeClr>
                </a:solidFill>
              </a:rPr>
              <a:t>:</a:t>
            </a:r>
          </a:p>
          <a:p>
            <a:r>
              <a:rPr lang="en-US">
                <a:solidFill>
                  <a:schemeClr val="accent4">
                    <a:lumMod val="50000"/>
                  </a:schemeClr>
                </a:solidFill>
              </a:rPr>
              <a:t>First, a definition to keep in mind: Hand hygiene is the general term used for cleaning hands, whether using soap and water, alcohol-based hand rub, or surgical hand scrub. In technical documents, you may</a:t>
            </a:r>
            <a:r>
              <a:rPr lang="en-US" baseline="0">
                <a:solidFill>
                  <a:schemeClr val="accent4">
                    <a:lumMod val="50000"/>
                  </a:schemeClr>
                </a:solidFill>
              </a:rPr>
              <a:t> see references to </a:t>
            </a:r>
            <a:r>
              <a:rPr lang="en-US">
                <a:solidFill>
                  <a:schemeClr val="accent4">
                    <a:lumMod val="50000"/>
                  </a:schemeClr>
                </a:solidFill>
              </a:rPr>
              <a:t>handwashing,</a:t>
            </a:r>
            <a:r>
              <a:rPr lang="en-US" baseline="0">
                <a:solidFill>
                  <a:schemeClr val="accent4">
                    <a:lumMod val="50000"/>
                  </a:schemeClr>
                </a:solidFill>
              </a:rPr>
              <a:t> which involves the use of</a:t>
            </a:r>
            <a:r>
              <a:rPr lang="en-US">
                <a:solidFill>
                  <a:schemeClr val="accent4">
                    <a:lumMod val="50000"/>
                  </a:schemeClr>
                </a:solidFill>
              </a:rPr>
              <a:t> soap and water, and to hand rubbing,</a:t>
            </a:r>
            <a:r>
              <a:rPr lang="en-US" baseline="0">
                <a:solidFill>
                  <a:schemeClr val="accent4">
                    <a:lumMod val="50000"/>
                  </a:schemeClr>
                </a:solidFill>
              </a:rPr>
              <a:t> which involves the use of</a:t>
            </a:r>
            <a:r>
              <a:rPr lang="en-US">
                <a:solidFill>
                  <a:schemeClr val="accent4">
                    <a:lumMod val="50000"/>
                  </a:schemeClr>
                </a:solidFill>
              </a:rPr>
              <a:t> alcohol-based hand rub.</a:t>
            </a:r>
          </a:p>
          <a:p>
            <a:pPr lvl="1"/>
            <a:endParaRPr lang="en-US">
              <a:solidFill>
                <a:schemeClr val="accent4">
                  <a:lumMod val="50000"/>
                </a:schemeClr>
              </a:solidFill>
            </a:endParaRPr>
          </a:p>
          <a:p>
            <a:pPr lvl="0"/>
            <a:r>
              <a:rPr lang="en-US">
                <a:solidFill>
                  <a:schemeClr val="accent4">
                    <a:lumMod val="50000"/>
                  </a:schemeClr>
                </a:solidFill>
              </a:rPr>
              <a:t>These</a:t>
            </a:r>
            <a:r>
              <a:rPr lang="en-US" baseline="0">
                <a:solidFill>
                  <a:schemeClr val="accent4">
                    <a:lumMod val="50000"/>
                  </a:schemeClr>
                </a:solidFill>
              </a:rPr>
              <a:t> are some examples of hand hygiene stations you might be used to seeing at your facility. Usually, these stations include a bucket sometimes with a waste basin. It’s common to see buckets of water with soap hanging by them, or it may be chlorinated water in the buckets, which we’ll talk about more shortly.</a:t>
            </a:r>
            <a:endParaRPr lang="en-US">
              <a:solidFill>
                <a:schemeClr val="accent4">
                  <a:lumMod val="50000"/>
                </a:schemeClr>
              </a:solidFill>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2216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You touch lots of things at work each day. This image shows just some examples of the many things you may touch during a typical workday. As indicated by the arrows in this image, touching people, objects, and surfaces allows the transfer of pathogens from you to them and from them to you.</a:t>
            </a:r>
          </a:p>
          <a:p>
            <a:endParaRPr lang="en-US" baseline="0"/>
          </a:p>
          <a:p>
            <a:r>
              <a:rPr lang="en-US" baseline="0"/>
              <a:t>If you touch an unclean surface, such as a door handle, medical equipment, or your phone and then touch your eyes, nose, or mouth, you can transfer pathogens, including Marburg virus disease, to yourself. You can also transfer pathogens to patients if you touch an unclean surface and then touch the patient or touch a medical device.</a:t>
            </a:r>
          </a:p>
          <a:p>
            <a:endParaRPr lang="en-US" baseline="0"/>
          </a:p>
          <a:p>
            <a:r>
              <a:rPr lang="en-US" baseline="0"/>
              <a:t>Hand hygiene is a simple step that can make a big difference in keeping you, your patients, and your community safe from Marburg virus disease.</a:t>
            </a:r>
          </a:p>
          <a:p>
            <a:endParaRPr lang="en-US" baseline="0"/>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6</a:t>
            </a:fld>
            <a:endParaRPr lang="en-US"/>
          </a:p>
        </p:txBody>
      </p:sp>
    </p:spTree>
    <p:extLst>
      <p:ext uri="{BB962C8B-B14F-4D97-AF65-F5344CB8AC3E}">
        <p14:creationId xmlns:p14="http://schemas.microsoft.com/office/powerpoint/2010/main" val="95418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Notice that hand hygiene should happen before and after many activities during your workday.</a:t>
            </a:r>
          </a:p>
          <a:p>
            <a:endParaRPr lang="en-US"/>
          </a:p>
          <a:p>
            <a:r>
              <a:rPr lang="en-US"/>
              <a:t>When caring for patients, you should perform hand hygiene both before and after contact with the patient or with the patient’s environment. You should clean hands before performing a sterile procedure and after touching a patient’s body fluids.</a:t>
            </a:r>
          </a:p>
          <a:p>
            <a:endParaRPr lang="en-US"/>
          </a:p>
          <a:p>
            <a:r>
              <a:rPr lang="en-US"/>
              <a:t>When using PPE, you need to wash hands before putting on PPE and after removing it. </a:t>
            </a:r>
          </a:p>
          <a:p>
            <a:endParaRPr lang="en-US"/>
          </a:p>
          <a:p>
            <a:r>
              <a:rPr lang="en-US"/>
              <a:t>You need to wash hands before and after performing environmental services or cleaning activities and after handling waste. </a:t>
            </a:r>
          </a:p>
          <a:p>
            <a:endParaRPr lang="en-US"/>
          </a:p>
          <a:p>
            <a:r>
              <a:rPr lang="en-US"/>
              <a:t>You should also be mindful of hand hygiene before and after personal activities during your workday, for example, cleaning your hands before preparing food or eating and after using the toilet, blowing your nose, or coughing.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Hand hygiene stations should be available at facility entrances, in all patient care areas, and in areas for putting on and removing PPE to facilitate good hand hygiene.</a:t>
            </a:r>
          </a:p>
          <a:p>
            <a:endParaRPr lang="en-US"/>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7</a:t>
            </a:fld>
            <a:endParaRPr lang="en-US"/>
          </a:p>
        </p:txBody>
      </p:sp>
    </p:spTree>
    <p:extLst>
      <p:ext uri="{BB962C8B-B14F-4D97-AF65-F5344CB8AC3E}">
        <p14:creationId xmlns:p14="http://schemas.microsoft.com/office/powerpoint/2010/main" val="425155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a:t>Script: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a:t>Alcohol-based hand rub is preferred for hand hygiene by the World Health Organization given the variable access to clean water globally.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a:t>This is a diagram of the technique to make sure you cover all surfaces when using alcohol-based hand rub.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a:t>Something important to remember when using alcohol-based hand rub: You need to rub hands for at least 20 to 30 seconds, and you need enough product to keep your hands wet while rubbing that entire time. This is usually about 3-5 milliliters of product, which is a good bit.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85997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If your facility offers soap and water for hand hygiene, </a:t>
            </a:r>
            <a:r>
              <a:rPr lang="en-US" baseline="0"/>
              <a:t>your hands need to be washed long enough to complete all the steps in the diagram, so more than 5-10 seconds and hopefully 40 seconds or more.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Consider how</a:t>
            </a:r>
            <a:r>
              <a:rPr lang="en-US" baseline="0"/>
              <a:t> you can turn off the tap without contaminating your hands. For example, is there an elbow lever that could be used? </a:t>
            </a:r>
          </a:p>
          <a:p>
            <a:endParaRPr lang="en-US" baseline="0"/>
          </a:p>
          <a:p>
            <a:r>
              <a:rPr lang="en-US" baseline="0"/>
              <a:t>When we think about drying, single-use towels are preferred because shared towels can become contaminated. If there are no towels, air drying works as well.</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47514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42071717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9430465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0070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31403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0336565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7538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0076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22901623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42129663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743E-517A-417D-BCC4-0F8975E6B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CA4F8-5500-415E-8BD3-64EF760F4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F355C-3BE5-4E6E-94C2-6A48454CF9B8}"/>
              </a:ext>
            </a:extLst>
          </p:cNvPr>
          <p:cNvSpPr>
            <a:spLocks noGrp="1"/>
          </p:cNvSpPr>
          <p:nvPr>
            <p:ph type="dt" sz="half" idx="10"/>
          </p:nvPr>
        </p:nvSpPr>
        <p:spPr/>
        <p:txBody>
          <a:bodyPr/>
          <a:lstStyle/>
          <a:p>
            <a:fld id="{EFFDC5FE-3CBA-429F-BA20-CCF526CCFC3F}" type="datetimeFigureOut">
              <a:rPr lang="en-US" smtClean="0"/>
              <a:t>4/19/2023</a:t>
            </a:fld>
            <a:endParaRPr lang="en-US"/>
          </a:p>
        </p:txBody>
      </p:sp>
      <p:sp>
        <p:nvSpPr>
          <p:cNvPr id="5" name="Footer Placeholder 4">
            <a:extLst>
              <a:ext uri="{FF2B5EF4-FFF2-40B4-BE49-F238E27FC236}">
                <a16:creationId xmlns:a16="http://schemas.microsoft.com/office/drawing/2014/main" id="{AC13B337-2E32-46D8-BC29-87125165B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4BD19-7CBC-4FB3-83A4-95D7618D86B8}"/>
              </a:ext>
            </a:extLst>
          </p:cNvPr>
          <p:cNvSpPr>
            <a:spLocks noGrp="1"/>
          </p:cNvSpPr>
          <p:nvPr>
            <p:ph type="sldNum" sz="quarter" idx="12"/>
          </p:nvPr>
        </p:nvSpPr>
        <p:spPr/>
        <p:txBody>
          <a:bodyPr/>
          <a:lstStyle/>
          <a:p>
            <a:fld id="{9802642A-F9DA-456E-8C81-009999231EBF}" type="slidenum">
              <a:rPr lang="en-US" smtClean="0"/>
              <a:t>‹#›</a:t>
            </a:fld>
            <a:endParaRPr lang="en-US"/>
          </a:p>
        </p:txBody>
      </p:sp>
    </p:spTree>
    <p:extLst>
      <p:ext uri="{BB962C8B-B14F-4D97-AF65-F5344CB8AC3E}">
        <p14:creationId xmlns:p14="http://schemas.microsoft.com/office/powerpoint/2010/main" val="384455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337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2" r:id="rId9"/>
    <p:sldLayoutId id="2147483660" r:id="rId10"/>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F3E2A4-F675-B6F3-7CEA-C328ED4B8167}"/>
              </a:ext>
            </a:extLst>
          </p:cNvPr>
          <p:cNvSpPr>
            <a:spLocks noGrp="1"/>
          </p:cNvSpPr>
          <p:nvPr>
            <p:ph type="title"/>
          </p:nvPr>
        </p:nvSpPr>
        <p:spPr>
          <a:xfrm>
            <a:off x="1934094" y="2628666"/>
            <a:ext cx="8383385" cy="2266931"/>
          </a:xfrm>
        </p:spPr>
        <p:txBody>
          <a:bodyPr vert="horz" lIns="91440" tIns="45720" rIns="91440" bIns="45720" rtlCol="0" anchor="b" anchorCtr="0">
            <a:normAutofit/>
          </a:bodyPr>
          <a:lstStyle/>
          <a:p>
            <a:pPr>
              <a:lnSpc>
                <a:spcPct val="100000"/>
              </a:lnSpc>
            </a:pPr>
            <a:r>
              <a:rPr lang="en-US" sz="4700">
                <a:solidFill>
                  <a:schemeClr val="accent5">
                    <a:lumMod val="75000"/>
                  </a:schemeClr>
                </a:solidFill>
                <a:latin typeface="Calibri"/>
                <a:cs typeface="Calibri"/>
              </a:rPr>
              <a:t>IPC for </a:t>
            </a:r>
            <a:r>
              <a:rPr lang="en-US" sz="4700">
                <a:solidFill>
                  <a:schemeClr val="tx1">
                    <a:lumMod val="75000"/>
                  </a:schemeClr>
                </a:solidFill>
                <a:latin typeface="Calibri"/>
                <a:cs typeface="Calibri"/>
              </a:rPr>
              <a:t>Marburg Virus Disease (MVD): </a:t>
            </a:r>
            <a:br>
              <a:rPr lang="en-US" sz="4800">
                <a:solidFill>
                  <a:schemeClr val="accent5">
                    <a:lumMod val="75000"/>
                  </a:schemeClr>
                </a:solidFill>
                <a:latin typeface="Calibri"/>
                <a:cs typeface="Calibri"/>
              </a:rPr>
            </a:br>
            <a:r>
              <a:rPr lang="en-US" sz="4800" b="0">
                <a:solidFill>
                  <a:schemeClr val="accent5">
                    <a:lumMod val="75000"/>
                  </a:schemeClr>
                </a:solidFill>
                <a:latin typeface="Calibri Light" panose="020F0302020204030204" pitchFamily="34" charset="0"/>
                <a:cs typeface="Calibri Light" panose="020F0302020204030204" pitchFamily="34" charset="0"/>
              </a:rPr>
              <a:t>Hand Hygiene</a:t>
            </a:r>
          </a:p>
        </p:txBody>
      </p:sp>
      <p:cxnSp>
        <p:nvCxnSpPr>
          <p:cNvPr id="6" name="Straight Connector 5">
            <a:extLst>
              <a:ext uri="{FF2B5EF4-FFF2-40B4-BE49-F238E27FC236}">
                <a16:creationId xmlns:a16="http://schemas.microsoft.com/office/drawing/2014/main" id="{7045FBDB-8A4D-429F-4BF3-FAADE836A862}"/>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D27199-1FEB-0ED3-F1DB-5A1C2AF3FCB6}"/>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sp>
        <p:nvSpPr>
          <p:cNvPr id="8" name="TextBox 7">
            <a:extLst>
              <a:ext uri="{FF2B5EF4-FFF2-40B4-BE49-F238E27FC236}">
                <a16:creationId xmlns:a16="http://schemas.microsoft.com/office/drawing/2014/main" id="{41B1BF02-1F0C-7323-20DF-1DC3D1D43D56}"/>
              </a:ext>
            </a:extLst>
          </p:cNvPr>
          <p:cNvSpPr txBox="1"/>
          <p:nvPr/>
        </p:nvSpPr>
        <p:spPr>
          <a:xfrm>
            <a:off x="8036560" y="6349999"/>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latin typeface="Calibri"/>
                <a:cs typeface="Calibri"/>
              </a:rPr>
              <a:t>Updated: March 2023</a:t>
            </a:r>
            <a:endParaRPr lang="en-US">
              <a:solidFill>
                <a:srgbClr val="002060"/>
              </a:solidFill>
            </a:endParaRPr>
          </a:p>
        </p:txBody>
      </p:sp>
    </p:spTree>
    <p:extLst>
      <p:ext uri="{BB962C8B-B14F-4D97-AF65-F5344CB8AC3E}">
        <p14:creationId xmlns:p14="http://schemas.microsoft.com/office/powerpoint/2010/main" val="19720060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5F7B-6AA6-4DB5-8891-9B13D0A44DD3}"/>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Use of Chlorine for Hand Hygiene</a:t>
            </a:r>
          </a:p>
        </p:txBody>
      </p:sp>
      <p:sp>
        <p:nvSpPr>
          <p:cNvPr id="3" name="Text Placeholder 2">
            <a:extLst>
              <a:ext uri="{FF2B5EF4-FFF2-40B4-BE49-F238E27FC236}">
                <a16:creationId xmlns:a16="http://schemas.microsoft.com/office/drawing/2014/main" id="{12A138F7-44CA-423B-ACC5-3DDA1B563B7C}"/>
              </a:ext>
            </a:extLst>
          </p:cNvPr>
          <p:cNvSpPr>
            <a:spLocks noGrp="1"/>
          </p:cNvSpPr>
          <p:nvPr>
            <p:ph type="body" sz="quarter" idx="10"/>
          </p:nvPr>
        </p:nvSpPr>
        <p:spPr>
          <a:xfrm>
            <a:off x="609600" y="1584960"/>
            <a:ext cx="5791200" cy="4415791"/>
          </a:xfrm>
        </p:spPr>
        <p:txBody>
          <a:bodyPr>
            <a:normAutofit/>
          </a:bodyPr>
          <a:lstStyle/>
          <a:p>
            <a:r>
              <a:rPr lang="en-US" sz="2800" b="1" dirty="0">
                <a:solidFill>
                  <a:srgbClr val="000000"/>
                </a:solidFill>
              </a:rPr>
              <a:t>NOT </a:t>
            </a:r>
            <a:r>
              <a:rPr lang="en-US" sz="2800" dirty="0">
                <a:solidFill>
                  <a:srgbClr val="000000"/>
                </a:solidFill>
              </a:rPr>
              <a:t>recommended</a:t>
            </a:r>
            <a:r>
              <a:rPr lang="en-US" sz="2800" baseline="30000" dirty="0">
                <a:solidFill>
                  <a:srgbClr val="000000"/>
                </a:solidFill>
              </a:rPr>
              <a:t> </a:t>
            </a:r>
            <a:r>
              <a:rPr lang="en-US" sz="2800" dirty="0">
                <a:solidFill>
                  <a:srgbClr val="000000"/>
                </a:solidFill>
              </a:rPr>
              <a:t>as a routine option for hand hygiene</a:t>
            </a:r>
          </a:p>
          <a:p>
            <a:endParaRPr lang="en-US" sz="2800" dirty="0">
              <a:solidFill>
                <a:srgbClr val="000000"/>
              </a:solidFill>
            </a:endParaRPr>
          </a:p>
          <a:p>
            <a:r>
              <a:rPr lang="en-US" sz="2800" b="1" dirty="0">
                <a:solidFill>
                  <a:srgbClr val="000000"/>
                </a:solidFill>
              </a:rPr>
              <a:t>Interim </a:t>
            </a:r>
            <a:r>
              <a:rPr lang="en-US" sz="2800" dirty="0">
                <a:solidFill>
                  <a:srgbClr val="000000"/>
                </a:solidFill>
              </a:rPr>
              <a:t>option when no other hand hygiene options are available</a:t>
            </a:r>
          </a:p>
          <a:p>
            <a:endParaRPr lang="en-US" sz="2800" dirty="0">
              <a:solidFill>
                <a:srgbClr val="000000"/>
              </a:solidFill>
            </a:endParaRPr>
          </a:p>
          <a:p>
            <a:r>
              <a:rPr lang="en-US" sz="2800" b="1" dirty="0">
                <a:solidFill>
                  <a:srgbClr val="000000"/>
                </a:solidFill>
              </a:rPr>
              <a:t>Chlorine solutions</a:t>
            </a:r>
            <a:r>
              <a:rPr lang="en-US" sz="2800" dirty="0">
                <a:solidFill>
                  <a:srgbClr val="000000"/>
                </a:solidFill>
              </a:rPr>
              <a:t> must be:</a:t>
            </a:r>
          </a:p>
          <a:p>
            <a:pPr lvl="1"/>
            <a:r>
              <a:rPr lang="en-US" sz="2800" dirty="0">
                <a:solidFill>
                  <a:srgbClr val="000000"/>
                </a:solidFill>
              </a:rPr>
              <a:t>Diluted correctly</a:t>
            </a:r>
          </a:p>
          <a:p>
            <a:pPr lvl="1"/>
            <a:r>
              <a:rPr lang="en-US" sz="2800" dirty="0">
                <a:solidFill>
                  <a:srgbClr val="000000"/>
                </a:solidFill>
              </a:rPr>
              <a:t>Prepared daily</a:t>
            </a:r>
          </a:p>
          <a:p>
            <a:pPr lvl="1"/>
            <a:endParaRPr lang="en-US" sz="2800" dirty="0">
              <a:solidFill>
                <a:schemeClr val="tx1"/>
              </a:solidFill>
            </a:endParaRPr>
          </a:p>
          <a:p>
            <a:pPr>
              <a:spcBef>
                <a:spcPts val="0"/>
              </a:spcBef>
            </a:pPr>
            <a:endParaRPr lang="en-US" sz="2200" dirty="0">
              <a:solidFill>
                <a:schemeClr val="tx1"/>
              </a:solidFill>
            </a:endParaRPr>
          </a:p>
        </p:txBody>
      </p:sp>
      <p:grpSp>
        <p:nvGrpSpPr>
          <p:cNvPr id="5" name="Group 4" descr="Woman Washing Hands, Guinea, 2014">
            <a:extLst>
              <a:ext uri="{FF2B5EF4-FFF2-40B4-BE49-F238E27FC236}">
                <a16:creationId xmlns:a16="http://schemas.microsoft.com/office/drawing/2014/main" id="{44A70274-6DBC-485A-BEAC-005D15967E52}"/>
              </a:ext>
              <a:ext uri="{C183D7F6-B498-43B3-948B-1728B52AA6E4}">
                <adec:decorative xmlns:adec="http://schemas.microsoft.com/office/drawing/2017/decorative" val="0"/>
              </a:ext>
            </a:extLst>
          </p:cNvPr>
          <p:cNvGrpSpPr/>
          <p:nvPr/>
        </p:nvGrpSpPr>
        <p:grpSpPr>
          <a:xfrm>
            <a:off x="6592413" y="1417639"/>
            <a:ext cx="4743641" cy="4594976"/>
            <a:chOff x="4830417" y="1873291"/>
            <a:chExt cx="4572000" cy="4084849"/>
          </a:xfrm>
        </p:grpSpPr>
        <p:pic>
          <p:nvPicPr>
            <p:cNvPr id="3076" name="Picture 4" descr="Woman Washing Hands, Guinea, 2014">
              <a:extLst>
                <a:ext uri="{FF2B5EF4-FFF2-40B4-BE49-F238E27FC236}">
                  <a16:creationId xmlns:a16="http://schemas.microsoft.com/office/drawing/2014/main" id="{F2E2AA2F-603D-49FB-B44A-E6E1FA553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504" y="187329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E158D5-4D1E-480D-B085-5C88006503D5}"/>
                </a:ext>
              </a:extLst>
            </p:cNvPr>
            <p:cNvSpPr txBox="1"/>
            <p:nvPr/>
          </p:nvSpPr>
          <p:spPr>
            <a:xfrm>
              <a:off x="4830417" y="5704224"/>
              <a:ext cx="4572000" cy="253916"/>
            </a:xfrm>
            <a:prstGeom prst="rect">
              <a:avLst/>
            </a:prstGeom>
            <a:noFill/>
          </p:spPr>
          <p:txBody>
            <a:bodyPr wrap="square">
              <a:spAutoFit/>
            </a:bodyPr>
            <a:lstStyle/>
            <a:p>
              <a:r>
                <a:rPr lang="en-US" sz="1050">
                  <a:solidFill>
                    <a:srgbClr val="000000"/>
                  </a:solidFill>
                  <a:latin typeface="Calibri" panose="020F0502020204030204" pitchFamily="34" charset="0"/>
                  <a:cs typeface="Calibri" panose="020F0502020204030204" pitchFamily="34" charset="0"/>
                </a:rPr>
                <a:t>http://cdcmuseum.org/exhibits/show/ebola/public-health/ipc/handwashing</a:t>
              </a:r>
            </a:p>
          </p:txBody>
        </p:sp>
      </p:grpSp>
    </p:spTree>
    <p:extLst>
      <p:ext uri="{BB962C8B-B14F-4D97-AF65-F5344CB8AC3E}">
        <p14:creationId xmlns:p14="http://schemas.microsoft.com/office/powerpoint/2010/main" val="12703427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D476F8D-E5AC-B897-D51B-A6C64A863F10}"/>
              </a:ext>
            </a:extLst>
          </p:cNvPr>
          <p:cNvSpPr txBox="1">
            <a:spLocks noGrp="1"/>
          </p:cNvSpPr>
          <p:nvPr>
            <p:ph type="title" idx="4294967295"/>
          </p:nvPr>
        </p:nvSpPr>
        <p:spPr>
          <a:xfrm>
            <a:off x="566058" y="685532"/>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chemeClr val="bg2"/>
                </a:solidFill>
                <a:effectLst/>
                <a:uLnTx/>
                <a:uFillTx/>
                <a:latin typeface="Calibri Light" panose="020F0302020204030204" pitchFamily="34" charset="0"/>
                <a:ea typeface="+mj-ea"/>
                <a:cs typeface="Calibri Light" panose="020F0302020204030204" pitchFamily="34" charset="0"/>
              </a:rPr>
              <a:t>Reflection</a:t>
            </a:r>
          </a:p>
        </p:txBody>
      </p:sp>
      <p:sp>
        <p:nvSpPr>
          <p:cNvPr id="7" name="TextBox 6">
            <a:extLst>
              <a:ext uri="{FF2B5EF4-FFF2-40B4-BE49-F238E27FC236}">
                <a16:creationId xmlns:a16="http://schemas.microsoft.com/office/drawing/2014/main" id="{E55681CF-850C-CE62-5BA3-283B44849952}"/>
              </a:ext>
            </a:extLst>
          </p:cNvPr>
          <p:cNvSpPr txBox="1"/>
          <p:nvPr/>
        </p:nvSpPr>
        <p:spPr>
          <a:xfrm>
            <a:off x="783771" y="1854926"/>
            <a:ext cx="10464602" cy="3200876"/>
          </a:xfrm>
          <a:prstGeom prst="rect">
            <a:avLst/>
          </a:prstGeom>
          <a:noFill/>
        </p:spPr>
        <p:txBody>
          <a:bodyPr wrap="square" rtlCol="0">
            <a:spAutoFit/>
          </a:bodyPr>
          <a:lstStyle/>
          <a:p>
            <a:pPr>
              <a:spcBef>
                <a:spcPts val="2400"/>
              </a:spcBef>
              <a:buClr>
                <a:schemeClr val="accent2">
                  <a:lumMod val="60000"/>
                  <a:lumOff val="40000"/>
                </a:schemeClr>
              </a:buClr>
            </a:pPr>
            <a:r>
              <a:rPr lang="en-US" sz="3400">
                <a:solidFill>
                  <a:schemeClr val="bg2"/>
                </a:solidFill>
              </a:rPr>
              <a:t>Based on what you’ve learned about hand hygiene today…</a:t>
            </a:r>
          </a:p>
          <a:p>
            <a:pPr marL="457200" indent="-457200">
              <a:spcBef>
                <a:spcPts val="2400"/>
              </a:spcBef>
              <a:buClr>
                <a:schemeClr val="bg2"/>
              </a:buClr>
              <a:buFont typeface="Arial" panose="020B0604020202020204" pitchFamily="34" charset="0"/>
              <a:buChar char="•"/>
            </a:pPr>
            <a:r>
              <a:rPr lang="en-US" sz="3200">
                <a:solidFill>
                  <a:schemeClr val="bg2"/>
                </a:solidFill>
              </a:rPr>
              <a:t>What are 2 things you will change about how you clean your hands while at work?</a:t>
            </a:r>
          </a:p>
          <a:p>
            <a:pPr marL="457200" indent="-457200">
              <a:spcBef>
                <a:spcPts val="2400"/>
              </a:spcBef>
              <a:buClr>
                <a:schemeClr val="bg2"/>
              </a:buClr>
              <a:buFont typeface="Arial" panose="020B0604020202020204" pitchFamily="34" charset="0"/>
              <a:buChar char="•"/>
            </a:pPr>
            <a:r>
              <a:rPr lang="en-US" sz="3200">
                <a:solidFill>
                  <a:schemeClr val="bg2"/>
                </a:solidFill>
              </a:rPr>
              <a:t>What is 1 thing that could change at your facility to help make hand hygiene easier or more effective?</a:t>
            </a:r>
          </a:p>
        </p:txBody>
      </p:sp>
    </p:spTree>
    <p:extLst>
      <p:ext uri="{BB962C8B-B14F-4D97-AF65-F5344CB8AC3E}">
        <p14:creationId xmlns:p14="http://schemas.microsoft.com/office/powerpoint/2010/main" val="44046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a:xfrm>
            <a:off x="609600" y="1584960"/>
            <a:ext cx="10972800" cy="4415791"/>
          </a:xfrm>
        </p:spPr>
        <p:txBody>
          <a:bodyPr>
            <a:normAutofit/>
          </a:bodyPr>
          <a:lstStyle/>
          <a:p>
            <a:pPr>
              <a:spcBef>
                <a:spcPts val="1800"/>
              </a:spcBef>
            </a:pPr>
            <a:r>
              <a:rPr lang="en-US" sz="3200">
                <a:solidFill>
                  <a:srgbClr val="000000"/>
                </a:solidFill>
                <a:latin typeface="Calibri"/>
                <a:cs typeface="Calibri"/>
              </a:rPr>
              <a:t>Proper hand hygiene helps protect you and your patients from infection. By protecting yourself, you also protect your community. </a:t>
            </a:r>
          </a:p>
          <a:p>
            <a:pPr>
              <a:spcBef>
                <a:spcPts val="1800"/>
              </a:spcBef>
            </a:pPr>
            <a:r>
              <a:rPr lang="en-US" sz="3200">
                <a:solidFill>
                  <a:srgbClr val="000000"/>
                </a:solidFill>
                <a:latin typeface="Calibri"/>
                <a:cs typeface="Calibri"/>
              </a:rPr>
              <a:t>Hand hygiene should be performed many times during the workday.</a:t>
            </a:r>
          </a:p>
          <a:p>
            <a:pPr>
              <a:spcBef>
                <a:spcPts val="1800"/>
              </a:spcBef>
            </a:pPr>
            <a:r>
              <a:rPr lang="en-US" sz="3200">
                <a:solidFill>
                  <a:srgbClr val="000000"/>
                </a:solidFill>
                <a:latin typeface="Calibri"/>
                <a:cs typeface="Calibri"/>
              </a:rPr>
              <a:t>To clean hands properly:</a:t>
            </a:r>
          </a:p>
          <a:p>
            <a:pPr lvl="1">
              <a:buFontTx/>
              <a:buChar char="-"/>
            </a:pPr>
            <a:r>
              <a:rPr lang="en-US" sz="2800">
                <a:solidFill>
                  <a:srgbClr val="000000"/>
                </a:solidFill>
                <a:latin typeface="Calibri"/>
                <a:cs typeface="Calibri"/>
              </a:rPr>
              <a:t>Rub/wash long enough</a:t>
            </a:r>
          </a:p>
          <a:p>
            <a:pPr lvl="1">
              <a:buFontTx/>
              <a:buChar char="-"/>
            </a:pPr>
            <a:r>
              <a:rPr lang="en-US" sz="2800">
                <a:solidFill>
                  <a:srgbClr val="000000"/>
                </a:solidFill>
                <a:latin typeface="Calibri"/>
                <a:cs typeface="Calibri"/>
              </a:rPr>
              <a:t>Use enough product </a:t>
            </a:r>
          </a:p>
          <a:p>
            <a:pPr lvl="1">
              <a:buFontTx/>
              <a:buChar char="-"/>
            </a:pPr>
            <a:r>
              <a:rPr lang="en-US" sz="2800">
                <a:latin typeface="Calibri"/>
                <a:cs typeface="Calibri"/>
              </a:rPr>
              <a:t>Use single use towels or air dry </a:t>
            </a:r>
            <a:endParaRPr lang="en-US" sz="2800">
              <a:solidFill>
                <a:schemeClr val="tx1"/>
              </a:solidFill>
              <a:latin typeface="Calibri"/>
              <a:cs typeface="Calibri"/>
            </a:endParaRPr>
          </a:p>
          <a:p>
            <a:pPr marL="0" indent="0">
              <a:buNone/>
            </a:pPr>
            <a:endParaRPr lang="en-US" sz="3200">
              <a:solidFill>
                <a:schemeClr val="tx1"/>
              </a:solidFill>
              <a:latin typeface="Calibri"/>
              <a:cs typeface="Calibri"/>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E66D-53B8-B865-3239-DBB4DB33FB81}"/>
              </a:ext>
            </a:extLst>
          </p:cNvPr>
          <p:cNvSpPr>
            <a:spLocks noGrp="1"/>
          </p:cNvSpPr>
          <p:nvPr>
            <p:ph type="title" idx="4294967295"/>
          </p:nvPr>
        </p:nvSpPr>
        <p:spPr>
          <a:xfrm>
            <a:off x="315686" y="745135"/>
            <a:ext cx="10515600" cy="1325563"/>
          </a:xfrm>
          <a:prstGeom prst="rect">
            <a:avLst/>
          </a:prstGeom>
        </p:spPr>
        <p:txBody>
          <a:bodyPr/>
          <a:lstStyle/>
          <a:p>
            <a:pPr algn="l"/>
            <a:r>
              <a:rPr lang="en-US" sz="4000">
                <a:solidFill>
                  <a:schemeClr val="accent5">
                    <a:lumMod val="75000"/>
                  </a:schemeClr>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454841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5">
                    <a:lumMod val="75000"/>
                  </a:schemeClr>
                </a:solidFill>
                <a:latin typeface="Calibri Light" panose="020F0302020204030204" pitchFamily="34" charset="0"/>
                <a:cs typeface="Calibri Light" panose="020F0302020204030204" pitchFamily="34" charset="0"/>
              </a:rPr>
              <a:t>Learning Objectives</a:t>
            </a:r>
          </a:p>
        </p:txBody>
      </p:sp>
      <p:sp>
        <p:nvSpPr>
          <p:cNvPr id="3" name="Text Placeholder 2"/>
          <p:cNvSpPr>
            <a:spLocks noGrp="1"/>
          </p:cNvSpPr>
          <p:nvPr>
            <p:ph type="body" sz="quarter" idx="10"/>
          </p:nvPr>
        </p:nvSpPr>
        <p:spPr/>
        <p:txBody>
          <a:bodyPr/>
          <a:lstStyle/>
          <a:p>
            <a:pPr marL="0" indent="0">
              <a:buClrTx/>
              <a:buNone/>
            </a:pPr>
            <a:r>
              <a:rPr lang="en-US" sz="320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Explain why hand hygiene is important in the context of Marburg virus disease</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Describe at least 5 times when hand hygiene should be performed during the workday</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Describe 3 considerations to ensure good hand hygiene</a:t>
            </a:r>
          </a:p>
          <a:p>
            <a:pPr marL="805180" lvl="1" indent="-457200">
              <a:spcBef>
                <a:spcPts val="1800"/>
              </a:spcBef>
              <a:buClr>
                <a:srgbClr val="005DAA"/>
              </a:buClr>
            </a:pPr>
            <a:endParaRPr lang="en-US" sz="3200">
              <a:solidFill>
                <a:srgbClr val="000000"/>
              </a:solidFill>
              <a:latin typeface="Calibri"/>
              <a:cs typeface="Calibri"/>
            </a:endParaRPr>
          </a:p>
          <a:p>
            <a:pPr marL="347980" lvl="1" indent="0">
              <a:buClr>
                <a:srgbClr val="005DAA"/>
              </a:buClr>
              <a:buNone/>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D17DD28-8D7A-2DC3-0795-3B5BED4F8187}"/>
              </a:ext>
            </a:extLst>
          </p:cNvPr>
          <p:cNvSpPr txBox="1">
            <a:spLocks noGrp="1"/>
          </p:cNvSpPr>
          <p:nvPr>
            <p:ph type="title" idx="4294967295"/>
          </p:nvPr>
        </p:nvSpPr>
        <p:spPr>
          <a:xfrm>
            <a:off x="566058" y="1190499"/>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chemeClr val="bg2"/>
                </a:solidFill>
                <a:effectLst/>
                <a:uLnTx/>
                <a:uFillTx/>
                <a:latin typeface="Calibri Light" panose="020F0302020204030204" pitchFamily="34" charset="0"/>
                <a:ea typeface="+mj-ea"/>
                <a:cs typeface="Calibri Light" panose="020F0302020204030204" pitchFamily="34" charset="0"/>
              </a:rPr>
              <a:t>Warm-up</a:t>
            </a:r>
          </a:p>
        </p:txBody>
      </p:sp>
      <p:sp>
        <p:nvSpPr>
          <p:cNvPr id="7" name="TextBox 6">
            <a:extLst>
              <a:ext uri="{FF2B5EF4-FFF2-40B4-BE49-F238E27FC236}">
                <a16:creationId xmlns:a16="http://schemas.microsoft.com/office/drawing/2014/main" id="{CC131734-75BA-9873-FA97-DDE64B7EEAF2}"/>
              </a:ext>
            </a:extLst>
          </p:cNvPr>
          <p:cNvSpPr txBox="1"/>
          <p:nvPr/>
        </p:nvSpPr>
        <p:spPr>
          <a:xfrm>
            <a:off x="566058" y="1843950"/>
            <a:ext cx="10466615" cy="2554545"/>
          </a:xfrm>
          <a:prstGeom prst="rect">
            <a:avLst/>
          </a:prstGeom>
          <a:noFill/>
        </p:spPr>
        <p:txBody>
          <a:bodyPr wrap="square">
            <a:spAutoFit/>
          </a:bodyPr>
          <a:lstStyle/>
          <a:p>
            <a:br>
              <a:rPr lang="en-US" sz="4000">
                <a:solidFill>
                  <a:schemeClr val="bg2"/>
                </a:solidFill>
                <a:latin typeface="Calibri"/>
                <a:cs typeface="Calibri"/>
              </a:rPr>
            </a:br>
            <a:r>
              <a:rPr lang="en-US" sz="4000">
                <a:solidFill>
                  <a:schemeClr val="bg2"/>
                </a:solidFill>
                <a:latin typeface="Calibri"/>
                <a:cs typeface="Calibri"/>
              </a:rPr>
              <a:t>How often do you wash your hands or clean your hands with alcohol-based hand rub during a typical day at work?</a:t>
            </a:r>
            <a:endParaRPr lang="en-US" sz="4000">
              <a:solidFill>
                <a:schemeClr val="bg2"/>
              </a:solidFill>
            </a:endParaRPr>
          </a:p>
        </p:txBody>
      </p:sp>
    </p:spTree>
    <p:extLst>
      <p:ext uri="{BB962C8B-B14F-4D97-AF65-F5344CB8AC3E}">
        <p14:creationId xmlns:p14="http://schemas.microsoft.com/office/powerpoint/2010/main" val="16477492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B417-8B2C-40CD-A60C-45EB82523413}"/>
              </a:ext>
            </a:extLst>
          </p:cNvPr>
          <p:cNvSpPr>
            <a:spLocks noGrp="1"/>
          </p:cNvSpPr>
          <p:nvPr>
            <p:ph type="title"/>
          </p:nvPr>
        </p:nvSpPr>
        <p:spPr/>
        <p:txBody>
          <a:bodyPr/>
          <a:lstStyle/>
          <a:p>
            <a:r>
              <a:rPr lang="en-US" sz="4800">
                <a:latin typeface="+mj-lt"/>
              </a:rPr>
              <a:t>Hand Hygiene</a:t>
            </a:r>
          </a:p>
        </p:txBody>
      </p:sp>
      <p:sp>
        <p:nvSpPr>
          <p:cNvPr id="3" name="Text Placeholder 2">
            <a:extLst>
              <a:ext uri="{FF2B5EF4-FFF2-40B4-BE49-F238E27FC236}">
                <a16:creationId xmlns:a16="http://schemas.microsoft.com/office/drawing/2014/main" id="{41D226DE-891A-4D97-8D4A-E03B77DEED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47887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n-US">
                <a:latin typeface="Calibri Light" panose="020F0302020204030204" pitchFamily="34" charset="0"/>
                <a:cs typeface="Calibri Light" panose="020F0302020204030204" pitchFamily="34" charset="0"/>
              </a:rPr>
              <a:t>Definition: Hand Hygiene</a:t>
            </a:r>
          </a:p>
        </p:txBody>
      </p:sp>
      <p:pic>
        <p:nvPicPr>
          <p:cNvPr id="9" name="Picture 8" descr="Man washing hands at hand hygiene station outdoors with bucket to dispense water and pan to catch excess water.">
            <a:extLst>
              <a:ext uri="{FF2B5EF4-FFF2-40B4-BE49-F238E27FC236}">
                <a16:creationId xmlns:a16="http://schemas.microsoft.com/office/drawing/2014/main" id="{F4D97301-8C38-480D-9AA9-E78FF3BA2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207" y="1545167"/>
            <a:ext cx="2536701" cy="3382268"/>
          </a:xfrm>
          <a:prstGeom prst="rect">
            <a:avLst/>
          </a:prstGeom>
        </p:spPr>
      </p:pic>
      <p:pic>
        <p:nvPicPr>
          <p:cNvPr id="7" name="Picture 6" descr="Photo of hand hygiene station with an elevated bucket with spigot and soap hanging from a rope around the bucket.">
            <a:extLst>
              <a:ext uri="{FF2B5EF4-FFF2-40B4-BE49-F238E27FC236}">
                <a16:creationId xmlns:a16="http://schemas.microsoft.com/office/drawing/2014/main" id="{87E8212E-E8C7-448D-8487-556457224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85045" y="3263359"/>
            <a:ext cx="3794289" cy="2845717"/>
          </a:xfrm>
          <a:prstGeom prst="rect">
            <a:avLst/>
          </a:prstGeom>
        </p:spPr>
      </p:pic>
      <p:sp>
        <p:nvSpPr>
          <p:cNvPr id="3" name="Text Placeholder 2">
            <a:extLst>
              <a:ext uri="{FF2B5EF4-FFF2-40B4-BE49-F238E27FC236}">
                <a16:creationId xmlns:a16="http://schemas.microsoft.com/office/drawing/2014/main" id="{29E7FD5B-4AD7-44CA-8751-678596DBC110}"/>
              </a:ext>
            </a:extLst>
          </p:cNvPr>
          <p:cNvSpPr>
            <a:spLocks noGrp="1"/>
          </p:cNvSpPr>
          <p:nvPr>
            <p:ph type="body" sz="quarter" idx="10"/>
          </p:nvPr>
        </p:nvSpPr>
        <p:spPr>
          <a:xfrm>
            <a:off x="6918960" y="1545168"/>
            <a:ext cx="4663440" cy="4455584"/>
          </a:xfrm>
        </p:spPr>
        <p:txBody>
          <a:bodyPr/>
          <a:lstStyle/>
          <a:p>
            <a:pPr marL="0" indent="0">
              <a:spcBef>
                <a:spcPts val="1800"/>
              </a:spcBef>
              <a:buNone/>
            </a:pPr>
            <a:r>
              <a:rPr lang="en-US" sz="2800" b="1">
                <a:solidFill>
                  <a:schemeClr val="accent5">
                    <a:lumMod val="75000"/>
                  </a:schemeClr>
                </a:solidFill>
                <a:latin typeface="Calibri"/>
                <a:cs typeface="Calibri"/>
              </a:rPr>
              <a:t>Hand hygiene </a:t>
            </a:r>
            <a:r>
              <a:rPr lang="en-US" sz="2800">
                <a:solidFill>
                  <a:srgbClr val="000000"/>
                </a:solidFill>
                <a:latin typeface="Calibri"/>
                <a:cs typeface="Calibri"/>
              </a:rPr>
              <a:t>is the general term used for cleaning hands, whether using soap and water, alcohol-based hand rub, or surgical hand scrub</a:t>
            </a:r>
            <a:endParaRPr lang="en-US" sz="2800" b="1" kern="0">
              <a:solidFill>
                <a:srgbClr val="000000"/>
              </a:solidFill>
              <a:latin typeface="Calibri" panose="020F0502020204030204"/>
              <a:cs typeface="Arial"/>
            </a:endParaRPr>
          </a:p>
          <a:p>
            <a:pPr marL="0" indent="0">
              <a:spcBef>
                <a:spcPts val="1800"/>
              </a:spcBef>
              <a:buNone/>
            </a:pPr>
            <a:r>
              <a:rPr lang="en-US" sz="2800" b="1" kern="0">
                <a:solidFill>
                  <a:schemeClr val="accent5">
                    <a:lumMod val="75000"/>
                  </a:schemeClr>
                </a:solidFill>
                <a:latin typeface="Calibri" panose="020F0502020204030204"/>
                <a:cs typeface="Arial"/>
              </a:rPr>
              <a:t>Handwash</a:t>
            </a:r>
            <a:r>
              <a:rPr lang="en-US" sz="2800" kern="0">
                <a:solidFill>
                  <a:schemeClr val="tx1"/>
                </a:solidFill>
                <a:latin typeface="Calibri" panose="020F0502020204030204"/>
                <a:cs typeface="Arial"/>
              </a:rPr>
              <a:t> </a:t>
            </a:r>
            <a:r>
              <a:rPr lang="en-US" sz="2800" kern="0">
                <a:solidFill>
                  <a:srgbClr val="000000"/>
                </a:solidFill>
                <a:latin typeface="Calibri" panose="020F0502020204030204"/>
                <a:cs typeface="Arial"/>
              </a:rPr>
              <a:t>= soap + water </a:t>
            </a:r>
            <a:endParaRPr lang="en-US" sz="2800" kern="0">
              <a:solidFill>
                <a:srgbClr val="000000"/>
              </a:solidFill>
              <a:latin typeface="Calibri" panose="020F0502020204030204"/>
              <a:cs typeface="Arial" charset="0"/>
            </a:endParaRPr>
          </a:p>
          <a:p>
            <a:pPr marL="0" indent="0">
              <a:spcBef>
                <a:spcPts val="1800"/>
              </a:spcBef>
              <a:buNone/>
            </a:pPr>
            <a:r>
              <a:rPr lang="en-US" sz="2800" b="1" kern="0" err="1">
                <a:solidFill>
                  <a:schemeClr val="accent5">
                    <a:lumMod val="75000"/>
                  </a:schemeClr>
                </a:solidFill>
                <a:latin typeface="Calibri" panose="020F0502020204030204"/>
                <a:cs typeface="Arial"/>
              </a:rPr>
              <a:t>H</a:t>
            </a:r>
            <a:r>
              <a:rPr lang="en-US" sz="2800" b="1" kern="0" err="1">
                <a:solidFill>
                  <a:schemeClr val="accent5">
                    <a:lumMod val="75000"/>
                  </a:schemeClr>
                </a:solidFill>
                <a:latin typeface="Calibri" panose="020F0502020204030204"/>
              </a:rPr>
              <a:t>andrub</a:t>
            </a:r>
            <a:r>
              <a:rPr lang="en-US" sz="2800" kern="0">
                <a:solidFill>
                  <a:srgbClr val="000000"/>
                </a:solidFill>
                <a:latin typeface="Calibri" panose="020F0502020204030204"/>
              </a:rPr>
              <a:t> = alcohol-based hand rub</a:t>
            </a:r>
            <a:endParaRPr lang="en-US" sz="2800" kern="0">
              <a:solidFill>
                <a:srgbClr val="000000"/>
              </a:solidFill>
              <a:latin typeface="Calibri" panose="020F0502020204030204"/>
              <a:cs typeface="Arial" charset="0"/>
            </a:endParaRPr>
          </a:p>
          <a:p>
            <a:pPr marL="456565" lvl="1" indent="0">
              <a:buNone/>
            </a:pPr>
            <a:endParaRPr lang="en-US">
              <a:solidFill>
                <a:schemeClr val="accent4">
                  <a:lumMod val="50000"/>
                </a:schemeClr>
              </a:solidFill>
              <a:cs typeface="Calibri" panose="020F0502020204030204" pitchFamily="34" charset="0"/>
            </a:endParaRPr>
          </a:p>
          <a:p>
            <a:pPr marL="0" indent="0">
              <a:buNone/>
            </a:pPr>
            <a:endParaRPr lang="en-US">
              <a:solidFill>
                <a:schemeClr val="accent4">
                  <a:lumMod val="50000"/>
                </a:schemeClr>
              </a:solidFill>
              <a:cs typeface="Calibri"/>
            </a:endParaRPr>
          </a:p>
        </p:txBody>
      </p:sp>
    </p:spTree>
    <p:extLst>
      <p:ext uri="{BB962C8B-B14F-4D97-AF65-F5344CB8AC3E}">
        <p14:creationId xmlns:p14="http://schemas.microsoft.com/office/powerpoint/2010/main" val="12530433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190F-EBA4-463A-B51D-94FAC3A5D124}"/>
              </a:ext>
            </a:extLst>
          </p:cNvPr>
          <p:cNvSpPr>
            <a:spLocks noGrp="1"/>
          </p:cNvSpPr>
          <p:nvPr>
            <p:ph type="title"/>
          </p:nvPr>
        </p:nvSpPr>
        <p:spPr>
          <a:xfrm>
            <a:off x="609600" y="274639"/>
            <a:ext cx="10972800" cy="890387"/>
          </a:xfrm>
        </p:spPr>
        <p:txBody>
          <a:bodyPr/>
          <a:lstStyle/>
          <a:p>
            <a:pPr algn="ctr"/>
            <a:r>
              <a:rPr lang="en-US">
                <a:solidFill>
                  <a:schemeClr val="accent5">
                    <a:lumMod val="75000"/>
                  </a:schemeClr>
                </a:solidFill>
              </a:rPr>
              <a:t>Why Hand Hygiene?</a:t>
            </a:r>
          </a:p>
        </p:txBody>
      </p:sp>
      <p:pic>
        <p:nvPicPr>
          <p:cNvPr id="5" name="Picture 1" descr="At center of image is a large hand. On sides of image, arrows going to and from the hand point to door handles, medication vials, phones, equipment and instruments, hands, and health workers, patients, and visitors.">
            <a:extLst>
              <a:ext uri="{FF2B5EF4-FFF2-40B4-BE49-F238E27FC236}">
                <a16:creationId xmlns:a16="http://schemas.microsoft.com/office/drawing/2014/main" id="{9FE9D976-FF95-47FE-8993-08AEF99B78B0}"/>
              </a:ext>
            </a:extLst>
          </p:cNvPr>
          <p:cNvPicPr>
            <a:picLocks noChangeAspect="1"/>
          </p:cNvPicPr>
          <p:nvPr/>
        </p:nvPicPr>
        <p:blipFill rotWithShape="1">
          <a:blip r:embed="rId3">
            <a:extLst>
              <a:ext uri="{28A0092B-C50C-407E-A947-70E740481C1C}">
                <a14:useLocalDpi xmlns:a14="http://schemas.microsoft.com/office/drawing/2010/main" val="0"/>
              </a:ext>
            </a:extLst>
          </a:blip>
          <a:srcRect t="1901"/>
          <a:stretch/>
        </p:blipFill>
        <p:spPr bwMode="auto">
          <a:xfrm>
            <a:off x="1045599" y="1304408"/>
            <a:ext cx="9472841" cy="51884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3A8ECA0E-81D7-4C4C-A4A7-7054656E744C}"/>
              </a:ext>
              <a:ext uri="{C183D7F6-B498-43B3-948B-1728B52AA6E4}">
                <adec:decorative xmlns:adec="http://schemas.microsoft.com/office/drawing/2017/decorative" val="1"/>
              </a:ext>
            </a:extLst>
          </p:cNvPr>
          <p:cNvGrpSpPr/>
          <p:nvPr/>
        </p:nvGrpSpPr>
        <p:grpSpPr>
          <a:xfrm>
            <a:off x="1301449" y="2736505"/>
            <a:ext cx="9245067" cy="3787617"/>
            <a:chOff x="1495124" y="2857208"/>
            <a:chExt cx="9245067" cy="3787617"/>
          </a:xfrm>
          <a:solidFill>
            <a:schemeClr val="bg2"/>
          </a:solidFill>
        </p:grpSpPr>
        <p:sp>
          <p:nvSpPr>
            <p:cNvPr id="7" name="TextBox 6">
              <a:extLst>
                <a:ext uri="{FF2B5EF4-FFF2-40B4-BE49-F238E27FC236}">
                  <a16:creationId xmlns:a16="http://schemas.microsoft.com/office/drawing/2014/main" id="{07D56093-38B5-4A24-A5FE-C3D1FB040920}"/>
                </a:ext>
              </a:extLst>
            </p:cNvPr>
            <p:cNvSpPr txBox="1"/>
            <p:nvPr/>
          </p:nvSpPr>
          <p:spPr>
            <a:xfrm>
              <a:off x="1693245" y="4332366"/>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Medication vials</a:t>
              </a:r>
            </a:p>
          </p:txBody>
        </p:sp>
        <p:sp>
          <p:nvSpPr>
            <p:cNvPr id="8" name="TextBox 7">
              <a:extLst>
                <a:ext uri="{FF2B5EF4-FFF2-40B4-BE49-F238E27FC236}">
                  <a16:creationId xmlns:a16="http://schemas.microsoft.com/office/drawing/2014/main" id="{AD8E7E35-B498-470F-822A-BF9B5148A613}"/>
                </a:ext>
              </a:extLst>
            </p:cNvPr>
            <p:cNvSpPr txBox="1"/>
            <p:nvPr/>
          </p:nvSpPr>
          <p:spPr>
            <a:xfrm>
              <a:off x="1534840" y="6222784"/>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Phones</a:t>
              </a:r>
            </a:p>
          </p:txBody>
        </p:sp>
        <p:sp>
          <p:nvSpPr>
            <p:cNvPr id="9" name="TextBox 8">
              <a:extLst>
                <a:ext uri="{FF2B5EF4-FFF2-40B4-BE49-F238E27FC236}">
                  <a16:creationId xmlns:a16="http://schemas.microsoft.com/office/drawing/2014/main" id="{F4BC7679-5FDA-4E5D-9397-9EF903494243}"/>
                </a:ext>
              </a:extLst>
            </p:cNvPr>
            <p:cNvSpPr txBox="1"/>
            <p:nvPr/>
          </p:nvSpPr>
          <p:spPr>
            <a:xfrm>
              <a:off x="1495124" y="3013085"/>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Door handles</a:t>
              </a:r>
            </a:p>
          </p:txBody>
        </p:sp>
        <p:sp>
          <p:nvSpPr>
            <p:cNvPr id="10" name="TextBox 9">
              <a:extLst>
                <a:ext uri="{FF2B5EF4-FFF2-40B4-BE49-F238E27FC236}">
                  <a16:creationId xmlns:a16="http://schemas.microsoft.com/office/drawing/2014/main" id="{40B0086D-FC08-43C2-B0C7-53AD84332B97}"/>
                </a:ext>
              </a:extLst>
            </p:cNvPr>
            <p:cNvSpPr txBox="1"/>
            <p:nvPr/>
          </p:nvSpPr>
          <p:spPr>
            <a:xfrm>
              <a:off x="8134820" y="2857208"/>
              <a:ext cx="2452035" cy="646331"/>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Equipment and instruments</a:t>
              </a:r>
            </a:p>
          </p:txBody>
        </p:sp>
        <p:sp>
          <p:nvSpPr>
            <p:cNvPr id="11" name="TextBox 10">
              <a:extLst>
                <a:ext uri="{FF2B5EF4-FFF2-40B4-BE49-F238E27FC236}">
                  <a16:creationId xmlns:a16="http://schemas.microsoft.com/office/drawing/2014/main" id="{8A493883-A877-4515-93DA-2F2E7D7CE0CC}"/>
                </a:ext>
              </a:extLst>
            </p:cNvPr>
            <p:cNvSpPr txBox="1"/>
            <p:nvPr/>
          </p:nvSpPr>
          <p:spPr>
            <a:xfrm>
              <a:off x="8260080" y="4242198"/>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Hands</a:t>
              </a:r>
            </a:p>
          </p:txBody>
        </p:sp>
        <p:sp>
          <p:nvSpPr>
            <p:cNvPr id="12" name="TextBox 11">
              <a:extLst>
                <a:ext uri="{FF2B5EF4-FFF2-40B4-BE49-F238E27FC236}">
                  <a16:creationId xmlns:a16="http://schemas.microsoft.com/office/drawing/2014/main" id="{E73E3286-4176-4F8F-8D9A-A053FA565D41}"/>
                </a:ext>
              </a:extLst>
            </p:cNvPr>
            <p:cNvSpPr txBox="1"/>
            <p:nvPr/>
          </p:nvSpPr>
          <p:spPr>
            <a:xfrm>
              <a:off x="6935999" y="6275493"/>
              <a:ext cx="3804192"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Health workers, patients, and visitors</a:t>
              </a:r>
            </a:p>
          </p:txBody>
        </p:sp>
      </p:grpSp>
    </p:spTree>
    <p:extLst>
      <p:ext uri="{BB962C8B-B14F-4D97-AF65-F5344CB8AC3E}">
        <p14:creationId xmlns:p14="http://schemas.microsoft.com/office/powerpoint/2010/main" val="15943789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BA4B63-BC99-0B26-FFCE-A8CBF83F3574}"/>
              </a:ext>
            </a:extLst>
          </p:cNvPr>
          <p:cNvSpPr>
            <a:spLocks noGrp="1"/>
          </p:cNvSpPr>
          <p:nvPr>
            <p:ph type="title"/>
          </p:nvPr>
        </p:nvSpPr>
        <p:spPr>
          <a:xfrm>
            <a:off x="609600" y="274638"/>
            <a:ext cx="10972800" cy="619976"/>
          </a:xfrm>
        </p:spPr>
        <p:txBody>
          <a:bodyPr>
            <a:normAutofit/>
          </a:bodyPr>
          <a:lstStyle/>
          <a:p>
            <a:pPr algn="ctr"/>
            <a:r>
              <a:rPr lang="en-US" sz="2800">
                <a:solidFill>
                  <a:schemeClr val="accent5">
                    <a:lumMod val="75000"/>
                  </a:schemeClr>
                </a:solidFill>
                <a:latin typeface="+mj-lt"/>
              </a:rPr>
              <a:t>When to Perform Hand Hygiene</a:t>
            </a:r>
          </a:p>
        </p:txBody>
      </p:sp>
      <p:graphicFrame>
        <p:nvGraphicFramePr>
          <p:cNvPr id="3" name="Table 4">
            <a:extLst>
              <a:ext uri="{FF2B5EF4-FFF2-40B4-BE49-F238E27FC236}">
                <a16:creationId xmlns:a16="http://schemas.microsoft.com/office/drawing/2014/main" id="{78ADD754-DA1F-2A7D-3CB1-E4E045FC5376}"/>
              </a:ext>
            </a:extLst>
          </p:cNvPr>
          <p:cNvGraphicFramePr>
            <a:graphicFrameLocks/>
          </p:cNvGraphicFramePr>
          <p:nvPr>
            <p:extLst>
              <p:ext uri="{D42A27DB-BD31-4B8C-83A1-F6EECF244321}">
                <p14:modId xmlns:p14="http://schemas.microsoft.com/office/powerpoint/2010/main" val="774508548"/>
              </p:ext>
            </p:extLst>
          </p:nvPr>
        </p:nvGraphicFramePr>
        <p:xfrm>
          <a:off x="809226" y="1040420"/>
          <a:ext cx="10859033" cy="5338970"/>
        </p:xfrm>
        <a:graphic>
          <a:graphicData uri="http://schemas.openxmlformats.org/drawingml/2006/table">
            <a:tbl>
              <a:tblPr firstRow="1" bandRow="1">
                <a:tableStyleId>{5C22544A-7EE6-4342-B048-85BDC9FD1C3A}</a:tableStyleId>
              </a:tblPr>
              <a:tblGrid>
                <a:gridCol w="1744413">
                  <a:extLst>
                    <a:ext uri="{9D8B030D-6E8A-4147-A177-3AD203B41FA5}">
                      <a16:colId xmlns:a16="http://schemas.microsoft.com/office/drawing/2014/main" val="684348179"/>
                    </a:ext>
                  </a:extLst>
                </a:gridCol>
                <a:gridCol w="4632772">
                  <a:extLst>
                    <a:ext uri="{9D8B030D-6E8A-4147-A177-3AD203B41FA5}">
                      <a16:colId xmlns:a16="http://schemas.microsoft.com/office/drawing/2014/main" val="3961802925"/>
                    </a:ext>
                  </a:extLst>
                </a:gridCol>
                <a:gridCol w="4481848">
                  <a:extLst>
                    <a:ext uri="{9D8B030D-6E8A-4147-A177-3AD203B41FA5}">
                      <a16:colId xmlns:a16="http://schemas.microsoft.com/office/drawing/2014/main" val="1321237122"/>
                    </a:ext>
                  </a:extLst>
                </a:gridCol>
              </a:tblGrid>
              <a:tr h="661060">
                <a:tc>
                  <a:txBody>
                    <a:bodyPr/>
                    <a:lstStyle/>
                    <a:p>
                      <a:endParaRPr lang="en-US">
                        <a:solidFill>
                          <a:srgbClr val="000000"/>
                        </a:solidFill>
                      </a:endParaRPr>
                    </a:p>
                  </a:txBody>
                  <a:tcPr anchor="ctr">
                    <a:solidFill>
                      <a:schemeClr val="accent2">
                        <a:lumMod val="20000"/>
                        <a:lumOff val="80000"/>
                      </a:schemeClr>
                    </a:solidFill>
                  </a:tcPr>
                </a:tc>
                <a:tc>
                  <a:txBody>
                    <a:bodyPr/>
                    <a:lstStyle/>
                    <a:p>
                      <a:pPr algn="ctr"/>
                      <a:r>
                        <a:rPr lang="en-US" sz="2800">
                          <a:solidFill>
                            <a:srgbClr val="000000"/>
                          </a:solidFill>
                        </a:rPr>
                        <a:t>Before</a:t>
                      </a:r>
                    </a:p>
                  </a:txBody>
                  <a:tcPr anchor="ctr">
                    <a:solidFill>
                      <a:schemeClr val="accent2">
                        <a:lumMod val="40000"/>
                        <a:lumOff val="60000"/>
                      </a:schemeClr>
                    </a:solidFill>
                  </a:tcPr>
                </a:tc>
                <a:tc>
                  <a:txBody>
                    <a:bodyPr/>
                    <a:lstStyle/>
                    <a:p>
                      <a:pPr algn="ctr"/>
                      <a:r>
                        <a:rPr lang="en-US" sz="2800">
                          <a:solidFill>
                            <a:srgbClr val="000000"/>
                          </a:solidFill>
                        </a:rPr>
                        <a:t>After</a:t>
                      </a:r>
                    </a:p>
                  </a:txBody>
                  <a:tcPr anchor="ctr">
                    <a:solidFill>
                      <a:schemeClr val="accent2">
                        <a:lumMod val="60000"/>
                        <a:lumOff val="40000"/>
                      </a:schemeClr>
                    </a:solidFill>
                  </a:tcPr>
                </a:tc>
                <a:extLst>
                  <a:ext uri="{0D108BD9-81ED-4DB2-BD59-A6C34878D82A}">
                    <a16:rowId xmlns:a16="http://schemas.microsoft.com/office/drawing/2014/main" val="1936822414"/>
                  </a:ext>
                </a:extLst>
              </a:tr>
              <a:tr h="1375834">
                <a:tc>
                  <a:txBody>
                    <a:bodyPr/>
                    <a:lstStyle/>
                    <a:p>
                      <a:r>
                        <a:rPr lang="en-US" sz="2400" b="1">
                          <a:solidFill>
                            <a:srgbClr val="000000"/>
                          </a:solidFill>
                        </a:rPr>
                        <a:t>Patient Care</a:t>
                      </a:r>
                    </a:p>
                  </a:txBody>
                  <a:tcPr anchor="ct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a:solidFill>
                            <a:srgbClr val="000000"/>
                          </a:solidFill>
                          <a:latin typeface="Calibri" panose="020F0502020204030204" pitchFamily="34" charset="0"/>
                          <a:ea typeface="+mn-ea"/>
                          <a:cs typeface="Calibri" panose="020F0502020204030204" pitchFamily="34" charset="0"/>
                        </a:rPr>
                        <a:t>Touching patient or patient environment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a:solidFill>
                            <a:srgbClr val="000000"/>
                          </a:solidFill>
                          <a:latin typeface="Calibri" panose="020F0502020204030204" pitchFamily="34" charset="0"/>
                          <a:ea typeface="+mn-ea"/>
                          <a:cs typeface="Calibri" panose="020F0502020204030204" pitchFamily="34" charset="0"/>
                        </a:rPr>
                        <a:t>Performing a sterile procedure</a:t>
                      </a:r>
                    </a:p>
                  </a:txBody>
                  <a:tcPr anchor="ctr">
                    <a:solidFill>
                      <a:schemeClr val="accent2">
                        <a:lumMod val="40000"/>
                        <a:lumOff val="6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a:solidFill>
                            <a:srgbClr val="000000"/>
                          </a:solidFill>
                          <a:latin typeface="Calibri" panose="020F0502020204030204" pitchFamily="34" charset="0"/>
                          <a:ea typeface="+mn-ea"/>
                          <a:cs typeface="Calibri" panose="020F0502020204030204" pitchFamily="34" charset="0"/>
                        </a:rPr>
                        <a:t>Touching patient or patient environment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a:solidFill>
                            <a:srgbClr val="000000"/>
                          </a:solidFill>
                          <a:latin typeface="Calibri" panose="020F0502020204030204" pitchFamily="34" charset="0"/>
                          <a:ea typeface="+mn-ea"/>
                          <a:cs typeface="Calibri" panose="020F0502020204030204" pitchFamily="34" charset="0"/>
                        </a:rPr>
                        <a:t>Touching patients’ body fluids</a:t>
                      </a:r>
                    </a:p>
                  </a:txBody>
                  <a:tcPr anchor="ctr">
                    <a:solidFill>
                      <a:schemeClr val="accent2">
                        <a:lumMod val="60000"/>
                        <a:lumOff val="40000"/>
                      </a:schemeClr>
                    </a:solidFill>
                  </a:tcPr>
                </a:tc>
                <a:extLst>
                  <a:ext uri="{0D108BD9-81ED-4DB2-BD59-A6C34878D82A}">
                    <a16:rowId xmlns:a16="http://schemas.microsoft.com/office/drawing/2014/main" val="2388408811"/>
                  </a:ext>
                </a:extLst>
              </a:tr>
              <a:tr h="724909">
                <a:tc>
                  <a:txBody>
                    <a:bodyPr/>
                    <a:lstStyle/>
                    <a:p>
                      <a:r>
                        <a:rPr lang="en-US" sz="2400" b="1">
                          <a:solidFill>
                            <a:srgbClr val="000000"/>
                          </a:solidFill>
                        </a:rPr>
                        <a:t>Using PPE</a:t>
                      </a:r>
                    </a:p>
                  </a:txBody>
                  <a:tcPr anchor="ctr">
                    <a:solidFill>
                      <a:schemeClr val="accent2">
                        <a:lumMod val="20000"/>
                        <a:lumOff val="80000"/>
                      </a:schemeClr>
                    </a:solidFill>
                  </a:tcPr>
                </a:tc>
                <a:tc>
                  <a:txBody>
                    <a:bodyPr/>
                    <a:lstStyle/>
                    <a:p>
                      <a:pPr marL="285750" indent="-285750">
                        <a:buFont typeface="Arial" panose="020B0604020202020204" pitchFamily="34" charset="0"/>
                        <a:buChar char="•"/>
                      </a:pPr>
                      <a:r>
                        <a:rPr lang="en-US" sz="2400">
                          <a:solidFill>
                            <a:srgbClr val="000000"/>
                          </a:solidFill>
                          <a:latin typeface="Calibri" panose="020F0502020204030204" pitchFamily="34" charset="0"/>
                          <a:cs typeface="Calibri" panose="020F0502020204030204" pitchFamily="34" charset="0"/>
                        </a:rPr>
                        <a:t>Putting on PPE</a:t>
                      </a:r>
                    </a:p>
                  </a:txBody>
                  <a:tcPr anchor="ctr">
                    <a:solidFill>
                      <a:schemeClr val="accent2">
                        <a:lumMod val="40000"/>
                        <a:lumOff val="60000"/>
                      </a:schemeClr>
                    </a:solidFill>
                  </a:tcPr>
                </a:tc>
                <a:tc>
                  <a:txBody>
                    <a:bodyPr/>
                    <a:lstStyle/>
                    <a:p>
                      <a:pPr marL="285750" indent="-285750">
                        <a:buFont typeface="Arial" panose="020B0604020202020204" pitchFamily="34" charset="0"/>
                        <a:buChar char="•"/>
                      </a:pPr>
                      <a:r>
                        <a:rPr lang="en-US" sz="2400">
                          <a:solidFill>
                            <a:srgbClr val="000000"/>
                          </a:solidFill>
                          <a:latin typeface="Calibri" panose="020F0502020204030204" pitchFamily="34" charset="0"/>
                          <a:cs typeface="Calibri" panose="020F0502020204030204" pitchFamily="34" charset="0"/>
                        </a:rPr>
                        <a:t>Removing PPE</a:t>
                      </a:r>
                    </a:p>
                  </a:txBody>
                  <a:tcPr anchor="ctr">
                    <a:solidFill>
                      <a:schemeClr val="accent2">
                        <a:lumMod val="60000"/>
                        <a:lumOff val="40000"/>
                      </a:schemeClr>
                    </a:solidFill>
                  </a:tcPr>
                </a:tc>
                <a:extLst>
                  <a:ext uri="{0D108BD9-81ED-4DB2-BD59-A6C34878D82A}">
                    <a16:rowId xmlns:a16="http://schemas.microsoft.com/office/drawing/2014/main" val="3204345842"/>
                  </a:ext>
                </a:extLst>
              </a:tr>
              <a:tr h="1237688">
                <a:tc>
                  <a:txBody>
                    <a:bodyPr/>
                    <a:lstStyle/>
                    <a:p>
                      <a:r>
                        <a:rPr lang="en-US" sz="2400" b="1">
                          <a:solidFill>
                            <a:srgbClr val="000000"/>
                          </a:solidFill>
                        </a:rPr>
                        <a:t>Cleaning</a:t>
                      </a:r>
                    </a:p>
                  </a:txBody>
                  <a:tcPr anchor="ct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a:solidFill>
                            <a:srgbClr val="000000"/>
                          </a:solidFill>
                          <a:latin typeface="Calibri" panose="020F0502020204030204" pitchFamily="34" charset="0"/>
                          <a:ea typeface="+mn-ea"/>
                          <a:cs typeface="Calibri" panose="020F0502020204030204" pitchFamily="34" charset="0"/>
                        </a:rPr>
                        <a:t>Performing environmental services/cleaning activities</a:t>
                      </a:r>
                    </a:p>
                  </a:txBody>
                  <a:tcPr anchor="ctr">
                    <a:solidFill>
                      <a:schemeClr val="accent2">
                        <a:lumMod val="40000"/>
                        <a:lumOff val="6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a:solidFill>
                            <a:srgbClr val="000000"/>
                          </a:solidFill>
                          <a:latin typeface="Calibri" panose="020F0502020204030204" pitchFamily="34" charset="0"/>
                          <a:ea typeface="+mn-ea"/>
                          <a:cs typeface="Calibri" panose="020F0502020204030204" pitchFamily="34" charset="0"/>
                        </a:rPr>
                        <a:t>Performing environmental services/cleaning activities</a:t>
                      </a:r>
                    </a:p>
                    <a:p>
                      <a:pPr marL="285750" indent="-285750">
                        <a:spcBef>
                          <a:spcPts val="600"/>
                        </a:spcBef>
                        <a:buFont typeface="Arial" panose="020B0604020202020204" pitchFamily="34" charset="0"/>
                        <a:buChar char="•"/>
                      </a:pPr>
                      <a:r>
                        <a:rPr lang="en-US" sz="2400">
                          <a:solidFill>
                            <a:srgbClr val="000000"/>
                          </a:solidFill>
                          <a:latin typeface="Calibri" panose="020F0502020204030204" pitchFamily="34" charset="0"/>
                          <a:cs typeface="Calibri" panose="020F0502020204030204" pitchFamily="34" charset="0"/>
                        </a:rPr>
                        <a:t>Handling waste</a:t>
                      </a:r>
                    </a:p>
                  </a:txBody>
                  <a:tcPr anchor="ctr">
                    <a:solidFill>
                      <a:schemeClr val="accent2">
                        <a:lumMod val="60000"/>
                        <a:lumOff val="40000"/>
                      </a:schemeClr>
                    </a:solidFill>
                  </a:tcPr>
                </a:tc>
                <a:extLst>
                  <a:ext uri="{0D108BD9-81ED-4DB2-BD59-A6C34878D82A}">
                    <a16:rowId xmlns:a16="http://schemas.microsoft.com/office/drawing/2014/main" val="2543551529"/>
                  </a:ext>
                </a:extLst>
              </a:tr>
              <a:tr h="1312247">
                <a:tc>
                  <a:txBody>
                    <a:bodyPr/>
                    <a:lstStyle/>
                    <a:p>
                      <a:r>
                        <a:rPr lang="en-US" sz="2400" b="1">
                          <a:solidFill>
                            <a:srgbClr val="000000"/>
                          </a:solidFill>
                        </a:rPr>
                        <a:t>Personal Activities</a:t>
                      </a:r>
                    </a:p>
                  </a:txBody>
                  <a:tcPr anchor="ctr">
                    <a:solidFill>
                      <a:schemeClr val="accent2">
                        <a:lumMod val="20000"/>
                        <a:lumOff val="80000"/>
                      </a:schemeClr>
                    </a:solidFill>
                  </a:tcPr>
                </a:tc>
                <a:tc>
                  <a:txBody>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a:solidFill>
                            <a:srgbClr val="000000"/>
                          </a:solidFill>
                          <a:latin typeface="Calibri" panose="020F0502020204030204" pitchFamily="34" charset="0"/>
                          <a:ea typeface="+mn-ea"/>
                          <a:cs typeface="Calibri" panose="020F0502020204030204" pitchFamily="34" charset="0"/>
                        </a:rPr>
                        <a:t>Preparing food or eating </a:t>
                      </a:r>
                    </a:p>
                  </a:txBody>
                  <a:tcPr anchor="ctr">
                    <a:solidFill>
                      <a:schemeClr val="accent2">
                        <a:lumMod val="40000"/>
                        <a:lumOff val="60000"/>
                      </a:schemeClr>
                    </a:solidFill>
                  </a:tcPr>
                </a:tc>
                <a:tc>
                  <a:txBody>
                    <a:bodyPr/>
                    <a:lstStyle/>
                    <a:p>
                      <a:pPr lvl="0">
                        <a:spcBef>
                          <a:spcPts val="600"/>
                        </a:spcBef>
                        <a:buChar char="•"/>
                      </a:pPr>
                      <a:r>
                        <a:rPr lang="en-US" sz="2400">
                          <a:solidFill>
                            <a:srgbClr val="000000"/>
                          </a:solidFill>
                          <a:latin typeface="Calibri" panose="020F0502020204030204" pitchFamily="34" charset="0"/>
                          <a:ea typeface="+mn-ea"/>
                          <a:cs typeface="Calibri" panose="020F0502020204030204" pitchFamily="34" charset="0"/>
                        </a:rPr>
                        <a:t>Using the toilet</a:t>
                      </a:r>
                    </a:p>
                    <a:p>
                      <a:pPr lvl="0">
                        <a:spcBef>
                          <a:spcPts val="600"/>
                        </a:spcBef>
                        <a:buChar char="•"/>
                      </a:pPr>
                      <a:r>
                        <a:rPr lang="en-US" sz="2400">
                          <a:solidFill>
                            <a:srgbClr val="000000"/>
                          </a:solidFill>
                          <a:latin typeface="Calibri" panose="020F0502020204030204" pitchFamily="34" charset="0"/>
                          <a:ea typeface="+mn-ea"/>
                          <a:cs typeface="Calibri" panose="020F0502020204030204" pitchFamily="34" charset="0"/>
                        </a:rPr>
                        <a:t>Blowing nose/coughing</a:t>
                      </a:r>
                    </a:p>
                  </a:txBody>
                  <a:tcPr anchor="ctr">
                    <a:solidFill>
                      <a:schemeClr val="accent2">
                        <a:lumMod val="60000"/>
                        <a:lumOff val="40000"/>
                      </a:schemeClr>
                    </a:solidFill>
                  </a:tcPr>
                </a:tc>
                <a:extLst>
                  <a:ext uri="{0D108BD9-81ED-4DB2-BD59-A6C34878D82A}">
                    <a16:rowId xmlns:a16="http://schemas.microsoft.com/office/drawing/2014/main" val="660983168"/>
                  </a:ext>
                </a:extLst>
              </a:tr>
            </a:tbl>
          </a:graphicData>
        </a:graphic>
      </p:graphicFrame>
    </p:spTree>
    <p:extLst>
      <p:ext uri="{BB962C8B-B14F-4D97-AF65-F5344CB8AC3E}">
        <p14:creationId xmlns:p14="http://schemas.microsoft.com/office/powerpoint/2010/main" val="20840440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4A7A-EA25-43E4-9FA6-A76E9D8383DA}"/>
              </a:ext>
            </a:extLst>
          </p:cNvPr>
          <p:cNvSpPr>
            <a:spLocks noGrp="1"/>
          </p:cNvSpPr>
          <p:nvPr>
            <p:ph type="title"/>
          </p:nvPr>
        </p:nvSpPr>
        <p:spPr>
          <a:xfrm>
            <a:off x="609600" y="274639"/>
            <a:ext cx="10972800" cy="715961"/>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Alcohol-Based Hand Rub (ABHR)</a:t>
            </a:r>
          </a:p>
        </p:txBody>
      </p:sp>
      <p:pic>
        <p:nvPicPr>
          <p:cNvPr id="4" name="Picture 3" descr="Step by step images of hands using alcohol-based hand rub - applying to palms; rubbing hands palm-to-palm; rubbing right palm over left dorsum with interlaced fingers; palm to palm with fingers interlaced; backs of fingers to opposing palms with fingers interlocked; rotational rubbing of left thumb clasped in right palm and vice versa; rotational rubbing backwards and forwards with clasped fingers of right hand in left palm and vice versa; and dry, safe hands.">
            <a:extLst>
              <a:ext uri="{FF2B5EF4-FFF2-40B4-BE49-F238E27FC236}">
                <a16:creationId xmlns:a16="http://schemas.microsoft.com/office/drawing/2014/main" id="{8DEFA068-1E4F-2CF9-B412-8D3D44D723E8}"/>
              </a:ext>
            </a:extLst>
          </p:cNvPr>
          <p:cNvPicPr>
            <a:picLocks noChangeAspect="1"/>
          </p:cNvPicPr>
          <p:nvPr/>
        </p:nvPicPr>
        <p:blipFill>
          <a:blip r:embed="rId3"/>
          <a:stretch>
            <a:fillRect/>
          </a:stretch>
        </p:blipFill>
        <p:spPr>
          <a:xfrm>
            <a:off x="925085" y="1098219"/>
            <a:ext cx="5170915" cy="5497499"/>
          </a:xfrm>
          <a:prstGeom prst="rect">
            <a:avLst/>
          </a:prstGeom>
        </p:spPr>
      </p:pic>
      <p:sp>
        <p:nvSpPr>
          <p:cNvPr id="3" name="TextBox 2">
            <a:extLst>
              <a:ext uri="{FF2B5EF4-FFF2-40B4-BE49-F238E27FC236}">
                <a16:creationId xmlns:a16="http://schemas.microsoft.com/office/drawing/2014/main" id="{2E47C106-21F8-4BEF-A239-EE6DAD218C75}"/>
              </a:ext>
            </a:extLst>
          </p:cNvPr>
          <p:cNvSpPr txBox="1"/>
          <p:nvPr/>
        </p:nvSpPr>
        <p:spPr>
          <a:xfrm>
            <a:off x="6720841" y="1142388"/>
            <a:ext cx="4610306" cy="4616648"/>
          </a:xfrm>
          <a:prstGeom prst="rect">
            <a:avLst/>
          </a:prstGeom>
          <a:noFill/>
        </p:spPr>
        <p:txBody>
          <a:bodyPr wrap="square" rtlCol="0">
            <a:spAutoFit/>
          </a:bodyPr>
          <a:lstStyle/>
          <a:p>
            <a:pPr>
              <a:spcBef>
                <a:spcPts val="1200"/>
              </a:spcBef>
            </a:pPr>
            <a:r>
              <a:rPr lang="en-US" sz="2600">
                <a:solidFill>
                  <a:srgbClr val="000000"/>
                </a:solidFill>
                <a:latin typeface="Calibri" panose="020F0502020204030204" pitchFamily="34" charset="0"/>
              </a:rPr>
              <a:t>Considerations:</a:t>
            </a:r>
          </a:p>
          <a:p>
            <a:pPr marL="457200" indent="-457200">
              <a:spcBef>
                <a:spcPts val="1200"/>
              </a:spcBef>
              <a:buClr>
                <a:schemeClr val="accent2">
                  <a:lumMod val="40000"/>
                  <a:lumOff val="60000"/>
                </a:schemeClr>
              </a:buClr>
              <a:buFont typeface="Arial" panose="020B0604020202020204" pitchFamily="34" charset="0"/>
              <a:buChar char="•"/>
            </a:pPr>
            <a:r>
              <a:rPr lang="en-US" sz="2600">
                <a:solidFill>
                  <a:srgbClr val="000000"/>
                </a:solidFill>
                <a:latin typeface="Calibri" panose="020F0502020204030204" pitchFamily="34" charset="0"/>
              </a:rPr>
              <a:t>Rub for at least 20-30 seconds</a:t>
            </a:r>
          </a:p>
          <a:p>
            <a:pPr marL="457200" indent="-457200">
              <a:buClr>
                <a:schemeClr val="accent2">
                  <a:lumMod val="40000"/>
                  <a:lumOff val="60000"/>
                </a:schemeClr>
              </a:buClr>
              <a:buFont typeface="Arial" panose="020B0604020202020204" pitchFamily="34" charset="0"/>
              <a:buChar char="•"/>
            </a:pPr>
            <a:endParaRPr lang="en-US" sz="2600">
              <a:solidFill>
                <a:srgbClr val="000000"/>
              </a:solidFill>
              <a:latin typeface="Calibri" panose="020F0502020204030204" pitchFamily="34" charset="0"/>
            </a:endParaRPr>
          </a:p>
          <a:p>
            <a:pPr marL="457200" indent="-457200">
              <a:buClr>
                <a:schemeClr val="accent2">
                  <a:lumMod val="40000"/>
                  <a:lumOff val="60000"/>
                </a:schemeClr>
              </a:buClr>
              <a:buFont typeface="Arial" panose="020B0604020202020204" pitchFamily="34" charset="0"/>
              <a:buChar char="•"/>
            </a:pPr>
            <a:r>
              <a:rPr lang="en-US" sz="2600">
                <a:solidFill>
                  <a:srgbClr val="000000"/>
                </a:solidFill>
                <a:latin typeface="Calibri" panose="020F0502020204030204" pitchFamily="34" charset="0"/>
              </a:rPr>
              <a:t>Use enough product to keep hands wet while rubbing (usually 3-5 mL)</a:t>
            </a:r>
          </a:p>
          <a:p>
            <a:pPr marL="457200" indent="-457200">
              <a:buClr>
                <a:schemeClr val="accent2">
                  <a:lumMod val="40000"/>
                  <a:lumOff val="60000"/>
                </a:schemeClr>
              </a:buClr>
              <a:buFont typeface="Arial" panose="020B0604020202020204" pitchFamily="34" charset="0"/>
              <a:buChar char="•"/>
            </a:pPr>
            <a:endParaRPr lang="en-US" sz="2600">
              <a:solidFill>
                <a:srgbClr val="000000"/>
              </a:solidFill>
              <a:latin typeface="Calibri" panose="020F0502020204030204" pitchFamily="34" charset="0"/>
            </a:endParaRPr>
          </a:p>
          <a:p>
            <a:pPr marL="457200" indent="-457200">
              <a:buClr>
                <a:schemeClr val="accent2">
                  <a:lumMod val="40000"/>
                  <a:lumOff val="60000"/>
                </a:schemeClr>
              </a:buClr>
              <a:buFont typeface="Arial" panose="020B0604020202020204" pitchFamily="34" charset="0"/>
              <a:buChar char="•"/>
            </a:pPr>
            <a:r>
              <a:rPr lang="en-US" sz="2600">
                <a:solidFill>
                  <a:srgbClr val="000000"/>
                </a:solidFill>
                <a:latin typeface="Calibri" panose="020F0502020204030204" pitchFamily="34" charset="0"/>
              </a:rPr>
              <a:t>If hands are visibly dirty, use soap and water</a:t>
            </a:r>
          </a:p>
          <a:p>
            <a:pPr marL="285750" indent="-285750">
              <a:buFont typeface="Arial" panose="020B0604020202020204" pitchFamily="34" charset="0"/>
              <a:buChar char="•"/>
            </a:pPr>
            <a:endParaRPr lang="en-US" sz="2400">
              <a:solidFill>
                <a:srgbClr val="000000"/>
              </a:solidFill>
              <a:latin typeface="Calibri" panose="020F0502020204030204" pitchFamily="34" charset="0"/>
            </a:endParaRPr>
          </a:p>
        </p:txBody>
      </p:sp>
    </p:spTree>
    <p:extLst>
      <p:ext uri="{BB962C8B-B14F-4D97-AF65-F5344CB8AC3E}">
        <p14:creationId xmlns:p14="http://schemas.microsoft.com/office/powerpoint/2010/main" val="23104273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5D1BF8-BDBD-41BD-A3B6-26866FD8724E}"/>
              </a:ext>
            </a:extLst>
          </p:cNvPr>
          <p:cNvSpPr>
            <a:spLocks noGrp="1"/>
          </p:cNvSpPr>
          <p:nvPr>
            <p:ph type="body" sz="quarter" idx="10"/>
          </p:nvPr>
        </p:nvSpPr>
        <p:spPr>
          <a:xfrm>
            <a:off x="8692444" y="1038224"/>
            <a:ext cx="2958901" cy="4781551"/>
          </a:xfrm>
        </p:spPr>
        <p:txBody>
          <a:bodyPr/>
          <a:lstStyle/>
          <a:p>
            <a:pPr marL="0" indent="0">
              <a:buNone/>
            </a:pPr>
            <a:r>
              <a:rPr lang="en-US" sz="2600">
                <a:solidFill>
                  <a:srgbClr val="000000"/>
                </a:solidFill>
                <a:latin typeface="Calibri" panose="020F0502020204030204" pitchFamily="34" charset="0"/>
                <a:cs typeface="Calibri"/>
              </a:rPr>
              <a:t>Considerations:</a:t>
            </a:r>
          </a:p>
          <a:p>
            <a:pPr>
              <a:spcBef>
                <a:spcPts val="1800"/>
              </a:spcBef>
            </a:pPr>
            <a:r>
              <a:rPr lang="en-US" sz="2400">
                <a:solidFill>
                  <a:srgbClr val="000000"/>
                </a:solidFill>
                <a:latin typeface="Calibri"/>
                <a:cs typeface="Calibri"/>
              </a:rPr>
              <a:t>Wash long enough to complete all steps in the diagram (40+ sec)</a:t>
            </a:r>
          </a:p>
          <a:p>
            <a:pPr>
              <a:spcBef>
                <a:spcPts val="1800"/>
              </a:spcBef>
            </a:pPr>
            <a:r>
              <a:rPr lang="en-US" sz="2400">
                <a:solidFill>
                  <a:srgbClr val="000000"/>
                </a:solidFill>
                <a:latin typeface="Calibri"/>
                <a:cs typeface="Calibri"/>
              </a:rPr>
              <a:t>Turn tap off without contaminating hands</a:t>
            </a:r>
          </a:p>
          <a:p>
            <a:pPr>
              <a:spcBef>
                <a:spcPts val="1800"/>
              </a:spcBef>
            </a:pPr>
            <a:r>
              <a:rPr lang="en-US" sz="2400">
                <a:solidFill>
                  <a:srgbClr val="000000"/>
                </a:solidFill>
                <a:latin typeface="Calibri"/>
                <a:cs typeface="Calibri"/>
              </a:rPr>
              <a:t>Use single-use towels for drying or air dry</a:t>
            </a:r>
            <a:endParaRPr lang="en-US" sz="2400">
              <a:cs typeface="Calibri" panose="020F0502020204030204" pitchFamily="34" charset="0"/>
            </a:endParaRPr>
          </a:p>
        </p:txBody>
      </p:sp>
      <p:sp>
        <p:nvSpPr>
          <p:cNvPr id="2" name="Title 1">
            <a:extLst>
              <a:ext uri="{FF2B5EF4-FFF2-40B4-BE49-F238E27FC236}">
                <a16:creationId xmlns:a16="http://schemas.microsoft.com/office/drawing/2014/main" id="{61B857CF-7DEE-43E5-9EF9-6AA293C2311A}"/>
              </a:ext>
            </a:extLst>
          </p:cNvPr>
          <p:cNvSpPr>
            <a:spLocks noGrp="1"/>
          </p:cNvSpPr>
          <p:nvPr>
            <p:ph type="title"/>
          </p:nvPr>
        </p:nvSpPr>
        <p:spPr>
          <a:xfrm>
            <a:off x="434705" y="497205"/>
            <a:ext cx="11113827" cy="642973"/>
          </a:xfrm>
        </p:spPr>
        <p:txBody>
          <a:bodyPr vert="horz" lIns="91440" tIns="45720" rIns="91440" bIns="45720" rtlCol="0" anchor="b" anchorCtr="0">
            <a:normAutofit/>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Handwashing with Soap and Water</a:t>
            </a:r>
          </a:p>
        </p:txBody>
      </p:sp>
      <p:pic>
        <p:nvPicPr>
          <p:cNvPr id="3" name="Content Placeholder 5" descr="Image of hands performing the steps of handwashing with soap and water including wetting hands with water; applying soap to cover all hand surfaces; rubbing hands in a circle, putting one palm on top of the other hand and rubbing soap up and down; putting palms and fingers together and rubbing soap up and down; putting fingers of both hands together and rubbing soap up and down; cleaning thumbs by rubbing each one around several times with the other palm; cleaning both palms by rubbing soap around palm with fingers of the other hand; rinsing hands with water; drying hands completely using a single-use towel or air drying; and clean hands.">
            <a:extLst>
              <a:ext uri="{FF2B5EF4-FFF2-40B4-BE49-F238E27FC236}">
                <a16:creationId xmlns:a16="http://schemas.microsoft.com/office/drawing/2014/main" id="{0ED455BF-3010-CAB3-A769-4D11B0262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03680"/>
            <a:ext cx="7692900" cy="4917112"/>
          </a:xfrm>
          <a:prstGeom prst="rect">
            <a:avLst/>
          </a:prstGeom>
        </p:spPr>
      </p:pic>
    </p:spTree>
    <p:extLst>
      <p:ext uri="{BB962C8B-B14F-4D97-AF65-F5344CB8AC3E}">
        <p14:creationId xmlns:p14="http://schemas.microsoft.com/office/powerpoint/2010/main" val="2088419673"/>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lcf76f155ced4ddcb4097134ff3c332f xmlns="d9557b21-3a07-4829-8c5e-3740791e0e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AB30D8-36BE-4E3E-9428-FEB4C4F293E3}">
  <ds:schemaRefs>
    <ds:schemaRef ds:uri="http://schemas.microsoft.com/office/2006/metadata/properties"/>
    <ds:schemaRef ds:uri="http://purl.org/dc/terms/"/>
    <ds:schemaRef ds:uri="http://schemas.microsoft.com/office/2006/documentManagement/types"/>
    <ds:schemaRef ds:uri="http://purl.org/dc/dcmitype/"/>
    <ds:schemaRef ds:uri="d9557b21-3a07-4829-8c5e-3740791e0e98"/>
    <ds:schemaRef ds:uri="http://www.w3.org/XML/1998/namespace"/>
    <ds:schemaRef ds:uri="http://purl.org/dc/elements/1.1/"/>
    <ds:schemaRef ds:uri="http://schemas.microsoft.com/office/infopath/2007/PartnerControls"/>
    <ds:schemaRef ds:uri="http://schemas.openxmlformats.org/package/2006/metadata/core-properties"/>
    <ds:schemaRef ds:uri="0d643e6b-beed-4993-859b-c9c3c7fee416"/>
  </ds:schemaRefs>
</ds:datastoreItem>
</file>

<file path=customXml/itemProps2.xml><?xml version="1.0" encoding="utf-8"?>
<ds:datastoreItem xmlns:ds="http://schemas.openxmlformats.org/officeDocument/2006/customXml" ds:itemID="{91A4041E-0E8D-4E50-B4EE-BA7499538358}">
  <ds:schemaRefs>
    <ds:schemaRef ds:uri="http://schemas.microsoft.com/sharepoint/v3/contenttype/forms"/>
  </ds:schemaRefs>
</ds:datastoreItem>
</file>

<file path=customXml/itemProps3.xml><?xml version="1.0" encoding="utf-8"?>
<ds:datastoreItem xmlns:ds="http://schemas.openxmlformats.org/officeDocument/2006/customXml" ds:itemID="{70176CA5-E962-48C5-ACD0-5599227E8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557b21-3a07-4829-8c5e-3740791e0e98"/>
    <ds:schemaRef ds:uri="0d643e6b-beed-4993-859b-c9c3c7fee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DHQP_ATSDR Combined</Template>
  <TotalTime>0</TotalTime>
  <Words>2402</Words>
  <Application>Microsoft Office PowerPoint</Application>
  <PresentationFormat>Widescreen</PresentationFormat>
  <Paragraphs>176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Myriad Web Pro</vt:lpstr>
      <vt:lpstr>Wingdings</vt:lpstr>
      <vt:lpstr>DHQP_ATSDR Combined</vt:lpstr>
      <vt:lpstr>IPC for Marburg Virus Disease (MVD):  Hand Hygiene</vt:lpstr>
      <vt:lpstr>Learning Objectives</vt:lpstr>
      <vt:lpstr>Warm-up</vt:lpstr>
      <vt:lpstr>Hand Hygiene</vt:lpstr>
      <vt:lpstr>Definition: Hand Hygiene</vt:lpstr>
      <vt:lpstr>Why Hand Hygiene?</vt:lpstr>
      <vt:lpstr>When to Perform Hand Hygiene</vt:lpstr>
      <vt:lpstr>Alcohol-Based Hand Rub (ABHR)</vt:lpstr>
      <vt:lpstr>Handwashing with Soap and Water</vt:lpstr>
      <vt:lpstr>Use of Chlorine for Hand Hygiene</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Ponder, Marilyn (CDC/DDID/NCEZID/DHQP) (CTR)</dc:creator>
  <cp:lastModifiedBy>Ponder, Marilyn (CDC/DDID/NCEZID/DHQP) (CTR)</cp:lastModifiedBy>
  <cp:revision>1</cp:revision>
  <dcterms:created xsi:type="dcterms:W3CDTF">2022-11-21T14:40:26Z</dcterms:created>
  <dcterms:modified xsi:type="dcterms:W3CDTF">2023-04-19T14:55:20Z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2022-11-21T14:57:18Z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30500994-03ff-47fa-876c-9d99df8e9521</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ies>
</file>