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2" r:id="rId6"/>
    <p:sldMasterId id="2147483669" r:id="rId7"/>
  </p:sldMasterIdLst>
  <p:notesMasterIdLst>
    <p:notesMasterId r:id="rId20"/>
  </p:notesMasterIdLst>
  <p:sldIdLst>
    <p:sldId id="884" r:id="rId8"/>
    <p:sldId id="889" r:id="rId9"/>
    <p:sldId id="759" r:id="rId10"/>
    <p:sldId id="865" r:id="rId11"/>
    <p:sldId id="867" r:id="rId12"/>
    <p:sldId id="890" r:id="rId13"/>
    <p:sldId id="257" r:id="rId14"/>
    <p:sldId id="891" r:id="rId15"/>
    <p:sldId id="894" r:id="rId16"/>
    <p:sldId id="870" r:id="rId17"/>
    <p:sldId id="895" r:id="rId18"/>
    <p:sldId id="8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ggan, Natalie (CDC/OPHSS/CSELS/DSEPD) (CTR)" initials="whv7" lastIdx="3" clrIdx="0">
    <p:extLst>
      <p:ext uri="{19B8F6BF-5375-455C-9EA6-DF929625EA0E}">
        <p15:presenceInfo xmlns:p15="http://schemas.microsoft.com/office/powerpoint/2012/main" userId="Duggan, Natalie (CDC/OPHSS/CSELS/DSEPD) (CTR)" providerId="None"/>
      </p:ext>
    </p:extLst>
  </p:cmAuthor>
  <p:cmAuthor id="2" name="Alvarez, Cindy (CDC/DDPHSS/CSELS/DSEPD)" initials="AC(" lastIdx="19" clrIdx="1">
    <p:extLst>
      <p:ext uri="{19B8F6BF-5375-455C-9EA6-DF929625EA0E}">
        <p15:presenceInfo xmlns:p15="http://schemas.microsoft.com/office/powerpoint/2012/main" userId="S::ctg7@cdc.gov::36409362-f126-4367-8e08-1a22f0b97167" providerId="AD"/>
      </p:ext>
    </p:extLst>
  </p:cmAuthor>
  <p:cmAuthor id="3" name="Henning, Tara C. (CDC/DDPHSS/CSELS/DSEPD)" initials="HTC(" lastIdx="14" clrIdx="2">
    <p:extLst>
      <p:ext uri="{19B8F6BF-5375-455C-9EA6-DF929625EA0E}">
        <p15:presenceInfo xmlns:p15="http://schemas.microsoft.com/office/powerpoint/2012/main" userId="S::IDZ4@cdc.gov::ce103fa2-0a95-4d7c-b782-bbc27136d841" providerId="AD"/>
      </p:ext>
    </p:extLst>
  </p:cmAuthor>
  <p:cmAuthor id="4" name="Duggan, Natalie (CDC/DDPHSS/CSELS/DSEPD) (CTR)" initials="DN((" lastIdx="10" clrIdx="3">
    <p:extLst>
      <p:ext uri="{19B8F6BF-5375-455C-9EA6-DF929625EA0E}">
        <p15:presenceInfo xmlns:p15="http://schemas.microsoft.com/office/powerpoint/2012/main" userId="S::whv7@cdc.gov::7a1d47bc-297b-4bb5-aafc-af2a781720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FFFFFF"/>
    <a:srgbClr val="009999"/>
    <a:srgbClr val="F34F8A"/>
    <a:srgbClr val="FF9933"/>
    <a:srgbClr val="0099CC"/>
    <a:srgbClr val="F12B72"/>
    <a:srgbClr val="FF66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BBC07-BFBA-4DE8-B777-DE6AA596E4BA}" v="53" dt="2024-03-15T11:26:09.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7" autoAdjust="0"/>
    <p:restoredTop sz="86449" autoAdjust="0"/>
  </p:normalViewPr>
  <p:slideViewPr>
    <p:cSldViewPr snapToGrid="0">
      <p:cViewPr varScale="1">
        <p:scale>
          <a:sx n="44" d="100"/>
          <a:sy n="44" d="100"/>
        </p:scale>
        <p:origin x="86" y="71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95C77-EC35-4D68-AF78-3CAF76F2B2A1}"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DD7AB-92D7-4E4F-A020-F504259C5284}" type="slidenum">
              <a:rPr lang="en-US" smtClean="0"/>
              <a:t>‹#›</a:t>
            </a:fld>
            <a:endParaRPr lang="en-US"/>
          </a:p>
        </p:txBody>
      </p:sp>
    </p:spTree>
    <p:extLst>
      <p:ext uri="{BB962C8B-B14F-4D97-AF65-F5344CB8AC3E}">
        <p14:creationId xmlns:p14="http://schemas.microsoft.com/office/powerpoint/2010/main" val="3307544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baseline="0" dirty="0"/>
              <a:t>LLS trains PhD laboratory scientists to be laboratory leaders through service to their host sites and as CDC disease detectives.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baseline="0" dirty="0"/>
              <a:t>LLS fellow application period runs between March and June. Be sure to check the LLS website for application opening and closing dates.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baseline="0" dirty="0"/>
              <a:t>Selected fellows begin their fellowship the following July.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09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LLS can provide exciting field response and deployment opportunities, but the LLS experience doesn’t just happen in the field</a:t>
            </a:r>
          </a:p>
          <a:p>
            <a:pPr marL="171450" indent="-171450">
              <a:buFont typeface="Arial" panose="020B0604020202020204" pitchFamily="34" charset="0"/>
              <a:buChar char="•"/>
            </a:pPr>
            <a:r>
              <a:rPr lang="en-US" dirty="0"/>
              <a:t>The magic of LLS is in the day-to-day with the high caliber and challenging activities at a fellow’s host site, the ability to engage with public health leadership at all levels across multiple agencies and those partnerships they are building in the process.  </a:t>
            </a:r>
          </a:p>
          <a:p>
            <a:pPr marL="171450" indent="-171450">
              <a:buFont typeface="Arial" panose="020B0604020202020204" pitchFamily="34" charset="0"/>
              <a:buChar char="•"/>
            </a:pPr>
            <a:r>
              <a:rPr lang="en-US" dirty="0"/>
              <a:t>LLS is about the mentorship fellows receive from leaders and subject matter experts dedicated to their professional development.  </a:t>
            </a:r>
          </a:p>
          <a:p>
            <a:pPr marL="171450" indent="-171450">
              <a:buFont typeface="Arial" panose="020B0604020202020204" pitchFamily="34" charset="0"/>
              <a:buChar char="•"/>
            </a:pPr>
            <a:r>
              <a:rPr lang="en-US" dirty="0"/>
              <a:t>There’s a balance to the LLS experience.  The LLS program ensures fellows gain diverse experiences throughout their fellowship. </a:t>
            </a:r>
          </a:p>
          <a:p>
            <a:pPr marL="171450" indent="-171450">
              <a:buFont typeface="Arial" panose="020B0604020202020204" pitchFamily="34" charset="0"/>
              <a:buChar char="•"/>
            </a:pPr>
            <a:r>
              <a:rPr lang="en-US" dirty="0"/>
              <a:t>Members of the Infectious Disease Pathology Branch (shown) at CDC with Class of 2022 fellow Andres Wong-Sam (front right).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21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Fellows have unique opportunities to engage with multiple different SMEs by participating in or leading cross-cutting projects in the agency or at a field host site location.  </a:t>
            </a:r>
          </a:p>
          <a:p>
            <a:pPr marL="171450" indent="-171450">
              <a:buFont typeface="Arial" panose="020B0604020202020204" pitchFamily="34" charset="0"/>
              <a:buChar char="•"/>
            </a:pPr>
            <a:r>
              <a:rPr lang="en-US" dirty="0"/>
              <a:t>LLS fellows learn from experts, and their projects have a direct, positive impact on operations, scientific quality, or public health at-large. </a:t>
            </a:r>
          </a:p>
          <a:p>
            <a:pPr marL="171450" indent="-171450">
              <a:buFont typeface="Arial" panose="020B0604020202020204" pitchFamily="34" charset="0"/>
              <a:buChar char="•"/>
            </a:pPr>
            <a:r>
              <a:rPr lang="en-US" dirty="0"/>
              <a:t>LLS fellows make a difference in the lab and beyond the bench</a:t>
            </a:r>
          </a:p>
          <a:p>
            <a:pPr marL="171450" indent="-171450">
              <a:buFont typeface="Arial" panose="020B0604020202020204" pitchFamily="34" charset="0"/>
              <a:buChar char="•"/>
            </a:pPr>
            <a:r>
              <a:rPr lang="en-US" dirty="0"/>
              <a:t>Class of 2018 fellow Ash </a:t>
            </a:r>
            <a:r>
              <a:rPr lang="en-US" dirty="0" err="1"/>
              <a:t>Wadwha</a:t>
            </a:r>
            <a:r>
              <a:rPr lang="en-US" dirty="0"/>
              <a:t> presents at the 2019 EIS Conference. Ash is now an Unit Lead with CDC’s </a:t>
            </a:r>
            <a:r>
              <a:rPr lang="en-US" dirty="0" err="1"/>
              <a:t>Enterics</a:t>
            </a:r>
            <a:r>
              <a:rPr lang="en-US" dirty="0"/>
              <a:t> Disease Laboratory Branch.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8D637-D4AB-46C0-9B90-8853E7ECA7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54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Learn more about the LLS program, the application process, and how to connect with current and former fellows at the LLS website (www.cdc.gov/lls)</a:t>
            </a:r>
          </a:p>
          <a:p>
            <a:pPr marL="171450" indent="-171450">
              <a:buFont typeface="Arial" panose="020B0604020202020204" pitchFamily="34" charset="0"/>
              <a:buChar char="•"/>
            </a:pPr>
            <a:r>
              <a:rPr lang="en-US" dirty="0"/>
              <a:t>The LLS program is happy to answer any questions or connect you with LLS questions. Reach out to them by email at lls@cdc.gov. You can get answers to your questions through email, but the program is always happy to virtually meet with candidates.</a:t>
            </a:r>
          </a:p>
          <a:p>
            <a:pPr marL="171450" indent="-171450">
              <a:buFont typeface="Arial" panose="020B0604020202020204" pitchFamily="34" charset="0"/>
              <a:buChar char="•"/>
            </a:pPr>
            <a:r>
              <a:rPr lang="en-US" dirty="0"/>
              <a:t>LLS class of 2022 (shown) together at their orientation and summer course training in Atlanta.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21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000000"/>
                </a:solidFill>
                <a:effectLst/>
                <a:latin typeface="Calibri" panose="020F0502020204030204" pitchFamily="34" charset="0"/>
              </a:rPr>
              <a:t>The mission of LLS is to develop a diverse cohort of future public health leaders who demonstrate scientific excellence through leadership, service, and high standards of laboratory quality and safety.</a:t>
            </a:r>
            <a:r>
              <a:rPr lang="en-US" b="0" i="0" dirty="0">
                <a:solidFill>
                  <a:srgbClr val="000000"/>
                </a:solidFill>
                <a:effectLst/>
                <a:latin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Calibri" panose="020F0502020204030204" pitchFamily="34" charset="0"/>
              </a:rPr>
              <a:t>Class of 2018 fellow Brandi Freeman supports a response deployment to the U.S. Virgin Islands public health laboratory. </a:t>
            </a:r>
            <a:r>
              <a:rPr lang="en-US" dirty="0"/>
              <a:t>Brandi is now the Deputy Branch Chief for laboratories in the Polio and Picornavirus Branch.</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23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t>LLS is a two-year program for PhD scientists in a laboratory-related field.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t>Newly graduated (or soon to graduate) PhDs or those with postdoctoral experience are welcome to apply.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t>The most competitive applicants have an interest in or passion for a career in public health.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b="0" dirty="0"/>
              <a:t>Class of 2017 fellow Dave Lowe worked with a novel rabies model as part of his LLS applied research. Dave is now a team lead with CDC’s Coronavirus and other Respiratory Viruses Division Laboratory Branch.</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US" b="0" dirty="0"/>
          </a:p>
        </p:txBody>
      </p:sp>
    </p:spTree>
    <p:extLst>
      <p:ext uri="{BB962C8B-B14F-4D97-AF65-F5344CB8AC3E}">
        <p14:creationId xmlns:p14="http://schemas.microsoft.com/office/powerpoint/2010/main" val="177143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LLS training and experiences are based on competencies deemed critical for success as a leader in the public health laboratory workforce, such as applied research lab safety and quality, bioinformatics, lab management, and communications.</a:t>
            </a:r>
          </a:p>
          <a:p>
            <a:pPr marL="171450" indent="-171450">
              <a:buFont typeface="Arial" panose="020B0604020202020204" pitchFamily="34" charset="0"/>
              <a:buChar char="•"/>
            </a:pPr>
            <a:r>
              <a:rPr lang="en-US" dirty="0"/>
              <a:t>Curriculum is designed to weave leadership experience and training throughout all the competencies.  </a:t>
            </a:r>
          </a:p>
          <a:p>
            <a:pPr marL="171450" indent="-171450">
              <a:buFont typeface="Arial" panose="020B0604020202020204" pitchFamily="34" charset="0"/>
              <a:buChar char="•"/>
            </a:pPr>
            <a:r>
              <a:rPr lang="en-US" dirty="0"/>
              <a:t>Fellows complete Core activities of Learning, or CALs, throughout their fellowship to build proficiency and skill within these competency domains.  </a:t>
            </a:r>
          </a:p>
          <a:p>
            <a:pPr marL="171450" indent="-171450">
              <a:buFont typeface="Arial" panose="020B0604020202020204" pitchFamily="34" charset="0"/>
              <a:buChar char="•"/>
            </a:pPr>
            <a:r>
              <a:rPr lang="en-US" b="0" dirty="0"/>
              <a:t>Find more information on LLS competencies and CALs on the LLS website under What Fellows Learn.</a:t>
            </a:r>
          </a:p>
          <a:p>
            <a:pPr marL="171450" indent="-171450">
              <a:buFont typeface="Arial" panose="020B0604020202020204" pitchFamily="34" charset="0"/>
              <a:buChar char="•"/>
            </a:pPr>
            <a:r>
              <a:rPr lang="en-US" dirty="0"/>
              <a:t>Class of 2022 fellow Roxana Rodriguez Stewart trains partners in Thailand on antifungal susceptibility testing on behalf of her host site laboratory.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2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training is largely on-the-job and experiential, either in the host lab assignment, in the field, or supporting an agency response.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small portion of fellows’ time is spent in didactic training, which includes a month-long orientation at the beginning of the fellowship in Atlanta, two week-long workshops during in the fellowship, and monthly professional development sessions.</a:t>
            </a:r>
          </a:p>
          <a:p>
            <a:pPr marL="171450" indent="-171450">
              <a:buFont typeface="Arial" panose="020B0604020202020204" pitchFamily="34" charset="0"/>
              <a:buChar char="•"/>
            </a:pPr>
            <a:r>
              <a:rPr lang="en-US" dirty="0"/>
              <a:t>Service-based learning is a cornerstone of LLS training. On a near-daily basis, fellows support the mission objectives of their host labs through service, whether through applied research contributions, conducting risk assessments, supporting laboratory operations, or other routine, yet high-performance activities.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Fellows can also serve through different types of responses that can take them out into the field.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Class of 2021 fellow Maureen Ty collects environmental on a </a:t>
            </a:r>
            <a:r>
              <a:rPr lang="en-US" dirty="0" err="1"/>
              <a:t>Burkholderia</a:t>
            </a:r>
            <a:r>
              <a:rPr lang="en-US" dirty="0"/>
              <a:t> investigation in Texas.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EF4F-C7B4-4AF7-BDBC-96751C015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0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fellows are CDC employees hosted in CDC or jurisdictional (e.g., state or local) public health labs. CDC labs include those at Atlanta headquarters or others throughout the country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field fellows, those not assigned to a CDC headquarters lab, are not isolated.  They frequently engage with headquarters-based fellows, CDC scientists, leadership, and SMEs, and the LLS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Headquarters-based fellows train with state and local labs gain experience in jurisdictional laboratories with a two-week immersive training; field fellows get to experience laboratory operations at other state or local labs with the same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Applicants are encouraged to be open to both headquarters and field placements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Class of 2022 fellows Sergio Rodriguez (far left) and Peter Dumoulin (far right) at the Tampa Bureau of Laboratories in Tampa, FL with a collaborating EIS officer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1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LLS seeks to train fellows through service and retain them in public health.</a:t>
            </a:r>
          </a:p>
          <a:p>
            <a:pPr marL="171450" indent="-171450">
              <a:buFont typeface="Arial" panose="020B0604020202020204" pitchFamily="34" charset="0"/>
              <a:buChar char="•"/>
            </a:pPr>
            <a:r>
              <a:rPr lang="en-US" dirty="0"/>
              <a:t>As 2023, 94% of LLS fellows remain in public health after LLS.  67% accept positions with CDC.</a:t>
            </a:r>
          </a:p>
          <a:p>
            <a:pPr marL="171450" indent="-171450">
              <a:buFont typeface="Arial" panose="020B0604020202020204" pitchFamily="34" charset="0"/>
              <a:buChar char="•"/>
            </a:pPr>
            <a:r>
              <a:rPr lang="en-US" dirty="0"/>
              <a:t>Class of 2021 fellow Erik Kopping and class of 2022 fellow Elizabeth Watts both accepted division chief positions with their LLS host site laboratory, the New York City Department of Health and Mental Hygiene Public Health Laboratory.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0352F-AE9C-42C4-A9BD-77ACF880C9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47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fellows are a deployable force and may be called upon to protect the nation’s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2019, LLS pivoted full to support CDC and the nation’s COVID-19 response.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first CDC </a:t>
            </a:r>
            <a:r>
              <a:rPr lang="en-US" dirty="0" err="1"/>
              <a:t>mpox</a:t>
            </a:r>
            <a:r>
              <a:rPr lang="en-US" dirty="0"/>
              <a:t> responder in 2022 was an LLS fellow.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Even though LLS fellows don’t spend all of their time on a response or in the field, they remain ready to deploy.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Class of 2022 fellow Perri Callaway prepares specimen for a an </a:t>
            </a:r>
            <a:r>
              <a:rPr lang="en-US" dirty="0" err="1"/>
              <a:t>mpox</a:t>
            </a:r>
            <a:r>
              <a:rPr lang="en-US" dirty="0"/>
              <a:t> vaccine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2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LLS fellows participate in a variety of non-deployment service-based activities that provide unique leadership training opportunities</a:t>
            </a:r>
          </a:p>
          <a:p>
            <a:pPr marL="171450" indent="-171450">
              <a:buFont typeface="Arial" panose="020B0604020202020204" pitchFamily="34" charset="0"/>
              <a:buChar char="•"/>
            </a:pPr>
            <a:r>
              <a:rPr lang="en-US" dirty="0"/>
              <a:t>LLS fellow service is a part of their daily assignment duties; they are challenged to not just complete an activity but take a leadership role in that activity. </a:t>
            </a:r>
          </a:p>
          <a:p>
            <a:pPr marL="171450" indent="-171450">
              <a:buFont typeface="Arial" panose="020B0604020202020204" pitchFamily="34" charset="0"/>
              <a:buChar char="•"/>
            </a:pPr>
            <a:r>
              <a:rPr lang="en-US" dirty="0"/>
              <a:t>Class of 2022 fellow Katie Margulieux leads a laboratory training at her host site on a new testing process she’d implemented.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Other training opportunities that have provided fellows unique leadership experience include consulting with the WHO on laboratory biosafety and biosecurity, serving as the branch liaison on interagency collaborations with the FDA or leading the design and setup of a new laboratory for rapid STD testing in New York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52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www.cdc.gov"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AAE8-1BC3-400A-9EB9-59462C10E0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C9D0-FCE0-474F-8E3D-3899F89DD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91296B-A23A-4896-8000-7CE97B0922ED}"/>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5" name="Footer Placeholder 4">
            <a:extLst>
              <a:ext uri="{FF2B5EF4-FFF2-40B4-BE49-F238E27FC236}">
                <a16:creationId xmlns:a16="http://schemas.microsoft.com/office/drawing/2014/main" id="{B2BC2D18-7D9D-4C37-B046-DCDA7B118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35846-29F1-443D-BE72-B8F3874BEF06}"/>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205663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AE8F-3C28-4F58-8D59-648C28CF5D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A53E0A-5261-4803-9170-1875FAEB26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F7467-CE59-4AD4-940C-B25A50BE512A}"/>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5" name="Footer Placeholder 4">
            <a:extLst>
              <a:ext uri="{FF2B5EF4-FFF2-40B4-BE49-F238E27FC236}">
                <a16:creationId xmlns:a16="http://schemas.microsoft.com/office/drawing/2014/main" id="{ED3CE25D-952B-437D-9011-292BF36C6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E7102-35AA-4B04-8683-283EFD1233CC}"/>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1636816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2AA222-C454-4A3A-B1D9-460FB7A1A1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4192E0-1AFA-460E-A43D-C20FE4F10F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4C0A-23B4-44B9-BBCC-4E6BEBA6193E}"/>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5" name="Footer Placeholder 4">
            <a:extLst>
              <a:ext uri="{FF2B5EF4-FFF2-40B4-BE49-F238E27FC236}">
                <a16:creationId xmlns:a16="http://schemas.microsoft.com/office/drawing/2014/main" id="{26368369-FC49-4559-8BD9-6F2C5197E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76DF9-D2B7-467D-B215-718069C07229}"/>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11203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bg>
      <p:bgPr>
        <a:solidFill>
          <a:schemeClr val="tx2">
            <a:lumMod val="50000"/>
          </a:schemeClr>
        </a:solidFill>
        <a:effectLst/>
      </p:bgPr>
    </p:bg>
    <p:spTree>
      <p:nvGrpSpPr>
        <p:cNvPr id="1" name="Shape 33"/>
        <p:cNvGrpSpPr/>
        <p:nvPr/>
      </p:nvGrpSpPr>
      <p:grpSpPr>
        <a:xfrm>
          <a:off x="0" y="0"/>
          <a:ext cx="0" cy="0"/>
          <a:chOff x="0" y="0"/>
          <a:chExt cx="0" cy="0"/>
        </a:xfrm>
      </p:grpSpPr>
      <p:sp>
        <p:nvSpPr>
          <p:cNvPr id="34" name="Google Shape;34;p6"/>
          <p:cNvSpPr/>
          <p:nvPr/>
        </p:nvSpPr>
        <p:spPr>
          <a:xfrm rot="10800000" flipH="1">
            <a:off x="6058167" y="-7"/>
            <a:ext cx="197600" cy="6858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35" name="Google Shape;35;p6"/>
          <p:cNvSpPr/>
          <p:nvPr/>
        </p:nvSpPr>
        <p:spPr>
          <a:xfrm>
            <a:off x="0" y="0"/>
            <a:ext cx="6096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cxnSp>
        <p:nvCxnSpPr>
          <p:cNvPr id="36" name="Google Shape;36;p6"/>
          <p:cNvCxnSpPr/>
          <p:nvPr/>
        </p:nvCxnSpPr>
        <p:spPr>
          <a:xfrm>
            <a:off x="487800" y="6418233"/>
            <a:ext cx="5120400" cy="0"/>
          </a:xfrm>
          <a:prstGeom prst="straightConnector1">
            <a:avLst/>
          </a:prstGeom>
          <a:noFill/>
          <a:ln w="9525" cap="flat" cmpd="sng">
            <a:solidFill>
              <a:srgbClr val="D9D9D9"/>
            </a:solidFill>
            <a:prstDash val="solid"/>
            <a:round/>
            <a:headEnd type="none" w="med" len="med"/>
            <a:tailEnd type="none" w="med" len="med"/>
          </a:ln>
        </p:spPr>
      </p:cxnSp>
      <p:sp>
        <p:nvSpPr>
          <p:cNvPr id="37" name="Google Shape;37;p6"/>
          <p:cNvSpPr txBox="1">
            <a:spLocks noGrp="1"/>
          </p:cNvSpPr>
          <p:nvPr>
            <p:ph type="title"/>
          </p:nvPr>
        </p:nvSpPr>
        <p:spPr>
          <a:xfrm>
            <a:off x="785800" y="1092633"/>
            <a:ext cx="4524400" cy="901600"/>
          </a:xfrm>
          <a:prstGeom prst="rect">
            <a:avLst/>
          </a:prstGeom>
        </p:spPr>
        <p:txBody>
          <a:bodyPr spcFirstLastPara="1" wrap="square" lIns="91425" tIns="91425" rIns="91425" bIns="91425" anchor="b" anchorCtr="0"/>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38" name="Google Shape;38;p6"/>
          <p:cNvSpPr txBox="1">
            <a:spLocks noGrp="1"/>
          </p:cNvSpPr>
          <p:nvPr>
            <p:ph type="body" idx="1"/>
          </p:nvPr>
        </p:nvSpPr>
        <p:spPr>
          <a:xfrm>
            <a:off x="791433" y="2025200"/>
            <a:ext cx="4524400" cy="35356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090980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p:nvPr/>
        </p:nvSpPr>
        <p:spPr>
          <a:xfrm>
            <a:off x="0" y="0"/>
            <a:ext cx="6096000" cy="6858000"/>
          </a:xfrm>
          <a:prstGeom prst="rect">
            <a:avLst/>
          </a:prstGeom>
          <a:solidFill>
            <a:srgbClr val="1D1D1B"/>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2" name="Google Shape;22;p5"/>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6668800" y="1900033"/>
            <a:ext cx="4950400" cy="4438800"/>
          </a:xfrm>
          <a:prstGeom prst="rect">
            <a:avLst/>
          </a:prstGeom>
        </p:spPr>
        <p:txBody>
          <a:bodyPr spcFirstLastPara="1" wrap="square" lIns="91425" tIns="91425" rIns="91425" bIns="91425" anchor="t" anchorCtr="0"/>
          <a:lstStyle>
            <a:lvl1pPr marL="609585" lvl="0" indent="-414856">
              <a:spcBef>
                <a:spcPts val="800"/>
              </a:spcBef>
              <a:spcAft>
                <a:spcPts val="0"/>
              </a:spcAft>
              <a:buSzPts val="1300"/>
              <a:buFont typeface="Raleway"/>
              <a:buChar char="▫"/>
              <a:defRPr>
                <a:latin typeface="Raleway"/>
                <a:ea typeface="Raleway"/>
                <a:cs typeface="Raleway"/>
                <a:sym typeface="Raleway"/>
              </a:defRPr>
            </a:lvl1pPr>
            <a:lvl2pPr marL="1219170" lvl="1" indent="-414856">
              <a:spcBef>
                <a:spcPts val="0"/>
              </a:spcBef>
              <a:spcAft>
                <a:spcPts val="0"/>
              </a:spcAft>
              <a:buSzPts val="1300"/>
              <a:buFont typeface="Raleway"/>
              <a:buChar char="▫"/>
              <a:defRPr>
                <a:latin typeface="Raleway"/>
                <a:ea typeface="Raleway"/>
                <a:cs typeface="Raleway"/>
                <a:sym typeface="Raleway"/>
              </a:defRPr>
            </a:lvl2pPr>
            <a:lvl3pPr marL="1828754" lvl="2" indent="-414856">
              <a:spcBef>
                <a:spcPts val="0"/>
              </a:spcBef>
              <a:spcAft>
                <a:spcPts val="0"/>
              </a:spcAft>
              <a:buSzPts val="1300"/>
              <a:buFont typeface="Raleway"/>
              <a:buChar char="▫"/>
              <a:defRPr>
                <a:latin typeface="Raleway"/>
                <a:ea typeface="Raleway"/>
                <a:cs typeface="Raleway"/>
                <a:sym typeface="Raleway"/>
              </a:defRPr>
            </a:lvl3pPr>
            <a:lvl4pPr marL="2438339" lvl="3" indent="-414856">
              <a:spcBef>
                <a:spcPts val="0"/>
              </a:spcBef>
              <a:spcAft>
                <a:spcPts val="0"/>
              </a:spcAft>
              <a:buSzPts val="1300"/>
              <a:buFont typeface="Raleway"/>
              <a:buChar char="▫"/>
              <a:defRPr>
                <a:latin typeface="Raleway"/>
                <a:ea typeface="Raleway"/>
                <a:cs typeface="Raleway"/>
                <a:sym typeface="Raleway"/>
              </a:defRPr>
            </a:lvl4pPr>
            <a:lvl5pPr marL="3047924" lvl="4" indent="-414856">
              <a:spcBef>
                <a:spcPts val="0"/>
              </a:spcBef>
              <a:spcAft>
                <a:spcPts val="0"/>
              </a:spcAft>
              <a:buSzPts val="1300"/>
              <a:buFont typeface="Raleway"/>
              <a:buChar char="▫"/>
              <a:defRPr>
                <a:latin typeface="Raleway"/>
                <a:ea typeface="Raleway"/>
                <a:cs typeface="Raleway"/>
                <a:sym typeface="Raleway"/>
              </a:defRPr>
            </a:lvl5pPr>
            <a:lvl6pPr marL="3657509" lvl="5" indent="-414856">
              <a:spcBef>
                <a:spcPts val="0"/>
              </a:spcBef>
              <a:spcAft>
                <a:spcPts val="0"/>
              </a:spcAft>
              <a:buSzPts val="1300"/>
              <a:buFont typeface="Raleway"/>
              <a:buChar char="▫"/>
              <a:defRPr>
                <a:latin typeface="Raleway"/>
                <a:ea typeface="Raleway"/>
                <a:cs typeface="Raleway"/>
                <a:sym typeface="Raleway"/>
              </a:defRPr>
            </a:lvl6pPr>
            <a:lvl7pPr marL="4267093" lvl="6" indent="-414856">
              <a:spcBef>
                <a:spcPts val="0"/>
              </a:spcBef>
              <a:spcAft>
                <a:spcPts val="0"/>
              </a:spcAft>
              <a:buSzPts val="1300"/>
              <a:buFont typeface="Raleway"/>
              <a:buChar char="▫"/>
              <a:defRPr>
                <a:latin typeface="Raleway"/>
                <a:ea typeface="Raleway"/>
                <a:cs typeface="Raleway"/>
                <a:sym typeface="Raleway"/>
              </a:defRPr>
            </a:lvl7pPr>
            <a:lvl8pPr marL="4876678" lvl="7" indent="-414856">
              <a:spcBef>
                <a:spcPts val="0"/>
              </a:spcBef>
              <a:spcAft>
                <a:spcPts val="0"/>
              </a:spcAft>
              <a:buSzPts val="1300"/>
              <a:buFont typeface="Raleway"/>
              <a:buChar char="▫"/>
              <a:defRPr>
                <a:latin typeface="Raleway"/>
                <a:ea typeface="Raleway"/>
                <a:cs typeface="Raleway"/>
                <a:sym typeface="Raleway"/>
              </a:defRPr>
            </a:lvl8pPr>
            <a:lvl9pPr marL="5486263" lvl="8" indent="-414856">
              <a:spcBef>
                <a:spcPts val="0"/>
              </a:spcBef>
              <a:spcAft>
                <a:spcPts val="0"/>
              </a:spcAft>
              <a:buSzPts val="1300"/>
              <a:buFont typeface="Raleway"/>
              <a:buChar char="▫"/>
              <a:defRPr>
                <a:latin typeface="Raleway"/>
                <a:ea typeface="Raleway"/>
                <a:cs typeface="Raleway"/>
                <a:sym typeface="Raleway"/>
              </a:defRPr>
            </a:lvl9pPr>
          </a:lstStyle>
          <a:p>
            <a:endParaRPr/>
          </a:p>
        </p:txBody>
      </p:sp>
      <p:sp>
        <p:nvSpPr>
          <p:cNvPr id="24" name="Google Shape;24;p5"/>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buNone/>
              <a:defRPr>
                <a:latin typeface="Calibri" panose="020F0502020204030204" pitchFamily="34" charset="0"/>
                <a:ea typeface="Calibri" panose="020F0502020204030204" pitchFamily="34" charset="0"/>
                <a:cs typeface="Calibri" panose="020F0502020204030204" pitchFamily="34" charset="0"/>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r>
              <a:rPr lang="en" dirty="0"/>
              <a:t>Text</a:t>
            </a:r>
          </a:p>
        </p:txBody>
      </p:sp>
    </p:spTree>
    <p:extLst>
      <p:ext uri="{BB962C8B-B14F-4D97-AF65-F5344CB8AC3E}">
        <p14:creationId xmlns:p14="http://schemas.microsoft.com/office/powerpoint/2010/main" val="20834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7" name="Google Shape;27;p6"/>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6640067" y="1799233"/>
            <a:ext cx="2398800" cy="3472400"/>
          </a:xfrm>
          <a:prstGeom prst="rect">
            <a:avLst/>
          </a:prstGeom>
        </p:spPr>
        <p:txBody>
          <a:bodyPr spcFirstLastPara="1" wrap="square" lIns="91425" tIns="91425" rIns="91425" bIns="91425" anchor="t" anchorCtr="0"/>
          <a:lstStyle>
            <a:lvl1pPr marL="609585" lvl="0" indent="-406390">
              <a:spcBef>
                <a:spcPts val="80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6"/>
          <p:cNvSpPr txBox="1">
            <a:spLocks noGrp="1"/>
          </p:cNvSpPr>
          <p:nvPr>
            <p:ph type="body" idx="2"/>
          </p:nvPr>
        </p:nvSpPr>
        <p:spPr>
          <a:xfrm>
            <a:off x="9183463" y="1799233"/>
            <a:ext cx="2398800" cy="3472400"/>
          </a:xfrm>
          <a:prstGeom prst="rect">
            <a:avLst/>
          </a:prstGeom>
        </p:spPr>
        <p:txBody>
          <a:bodyPr spcFirstLastPara="1" wrap="square" lIns="91425" tIns="91425" rIns="91425" bIns="91425" anchor="t" anchorCtr="0"/>
          <a:lstStyle>
            <a:lvl1pPr marL="609585" lvl="0" indent="-406390">
              <a:spcBef>
                <a:spcPts val="80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6"/>
          <p:cNvSpPr txBox="1">
            <a:spLocks noGrp="1"/>
          </p:cNvSpPr>
          <p:nvPr>
            <p:ph type="sldNum" idx="12"/>
          </p:nvPr>
        </p:nvSpPr>
        <p:spPr>
          <a:xfrm>
            <a:off x="1584200" y="1593200"/>
            <a:ext cx="2927600" cy="367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8986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3" name="Google Shape;33;p7"/>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
          <p:cNvSpPr txBox="1">
            <a:spLocks noGrp="1"/>
          </p:cNvSpPr>
          <p:nvPr>
            <p:ph type="sldNum" idx="12"/>
          </p:nvPr>
        </p:nvSpPr>
        <p:spPr>
          <a:xfrm>
            <a:off x="1584200" y="1593200"/>
            <a:ext cx="2927600" cy="367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6009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1BD6FA-66EC-236F-5AFC-EEA1AC9D4FF5}"/>
              </a:ext>
            </a:extLst>
          </p:cNvPr>
          <p:cNvSpPr/>
          <p:nvPr userDrawn="1"/>
        </p:nvSpPr>
        <p:spPr>
          <a:xfrm>
            <a:off x="1" y="6409678"/>
            <a:ext cx="4054766" cy="448322"/>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1BF97E-FBDE-9ED8-3369-9AB152C3F273}"/>
              </a:ext>
            </a:extLst>
          </p:cNvPr>
          <p:cNvSpPr/>
          <p:nvPr userDrawn="1"/>
        </p:nvSpPr>
        <p:spPr>
          <a:xfrm>
            <a:off x="4054766" y="6409678"/>
            <a:ext cx="4082469" cy="448322"/>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8BBB1D-9596-8243-9694-8291881D25A9}"/>
              </a:ext>
            </a:extLst>
          </p:cNvPr>
          <p:cNvSpPr/>
          <p:nvPr userDrawn="1"/>
        </p:nvSpPr>
        <p:spPr>
          <a:xfrm>
            <a:off x="8137235" y="6409678"/>
            <a:ext cx="4054766" cy="448322"/>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703D76-0BE8-B0DE-D7FB-00177186D98A}"/>
              </a:ext>
            </a:extLst>
          </p:cNvPr>
          <p:cNvSpPr/>
          <p:nvPr userDrawn="1"/>
        </p:nvSpPr>
        <p:spPr>
          <a:xfrm>
            <a:off x="0" y="5551714"/>
            <a:ext cx="12192000" cy="857963"/>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5A508F-9414-428D-A6C6-700DB5407699}"/>
              </a:ext>
            </a:extLst>
          </p:cNvPr>
          <p:cNvSpPr/>
          <p:nvPr userDrawn="1"/>
        </p:nvSpPr>
        <p:spPr>
          <a:xfrm>
            <a:off x="0" y="0"/>
            <a:ext cx="12192000" cy="5551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7AB513B-5E51-618B-1CF9-C6A293D08777}"/>
              </a:ext>
            </a:extLst>
          </p:cNvPr>
          <p:cNvPicPr>
            <a:picLocks noChangeAspect="1"/>
          </p:cNvPicPr>
          <p:nvPr userDrawn="1"/>
        </p:nvPicPr>
        <p:blipFill>
          <a:blip r:embed="rId2"/>
          <a:stretch>
            <a:fillRect/>
          </a:stretch>
        </p:blipFill>
        <p:spPr>
          <a:xfrm>
            <a:off x="864703" y="3035117"/>
            <a:ext cx="10465905" cy="119974"/>
          </a:xfrm>
          <a:prstGeom prst="rect">
            <a:avLst/>
          </a:prstGeom>
        </p:spPr>
      </p:pic>
      <p:pic>
        <p:nvPicPr>
          <p:cNvPr id="10" name="Picture 4">
            <a:extLst>
              <a:ext uri="{FF2B5EF4-FFF2-40B4-BE49-F238E27FC236}">
                <a16:creationId xmlns:a16="http://schemas.microsoft.com/office/drawing/2014/main" id="{6A26B540-813A-55D1-2681-1D6DD30431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64704" y="5649535"/>
            <a:ext cx="1862675" cy="655547"/>
          </a:xfrm>
          <a:prstGeom prst="rect">
            <a:avLst/>
          </a:prstGeom>
        </p:spPr>
      </p:pic>
      <p:sp>
        <p:nvSpPr>
          <p:cNvPr id="2" name="Title 1">
            <a:extLst>
              <a:ext uri="{FF2B5EF4-FFF2-40B4-BE49-F238E27FC236}">
                <a16:creationId xmlns:a16="http://schemas.microsoft.com/office/drawing/2014/main" id="{D7CCB6EC-B6E9-5DC7-67AE-0BE1AFB3D9AD}"/>
              </a:ext>
            </a:extLst>
          </p:cNvPr>
          <p:cNvSpPr>
            <a:spLocks noGrp="1"/>
          </p:cNvSpPr>
          <p:nvPr>
            <p:ph type="ctrTitle" hasCustomPrompt="1"/>
          </p:nvPr>
        </p:nvSpPr>
        <p:spPr>
          <a:xfrm>
            <a:off x="864703" y="1768813"/>
            <a:ext cx="9803297" cy="1025971"/>
          </a:xfrm>
        </p:spPr>
        <p:txBody>
          <a:bodyPr anchor="b">
            <a:normAutofit/>
          </a:bodyPr>
          <a:lstStyle>
            <a:lvl1pPr algn="l">
              <a:defRPr sz="4000">
                <a:solidFill>
                  <a:srgbClr val="2A434D"/>
                </a:solidFill>
              </a:defRPr>
            </a:lvl1pPr>
          </a:lstStyle>
          <a:p>
            <a:r>
              <a:rPr lang="en-US"/>
              <a:t>Title</a:t>
            </a:r>
            <a:br>
              <a:rPr lang="en-US"/>
            </a:br>
            <a:r>
              <a:rPr lang="en-US"/>
              <a:t>(Two line title if necessary)</a:t>
            </a:r>
            <a:endParaRPr lang="en-US" dirty="0"/>
          </a:p>
        </p:txBody>
      </p:sp>
      <p:sp>
        <p:nvSpPr>
          <p:cNvPr id="3" name="Subtitle 2">
            <a:extLst>
              <a:ext uri="{FF2B5EF4-FFF2-40B4-BE49-F238E27FC236}">
                <a16:creationId xmlns:a16="http://schemas.microsoft.com/office/drawing/2014/main" id="{AB1F375C-20F6-9CCA-EEBA-97AE8DF58576}"/>
              </a:ext>
            </a:extLst>
          </p:cNvPr>
          <p:cNvSpPr>
            <a:spLocks noGrp="1"/>
          </p:cNvSpPr>
          <p:nvPr>
            <p:ph type="subTitle" idx="1" hasCustomPrompt="1"/>
          </p:nvPr>
        </p:nvSpPr>
        <p:spPr>
          <a:xfrm>
            <a:off x="864703" y="3333403"/>
            <a:ext cx="9803297" cy="1409033"/>
          </a:xfrm>
        </p:spPr>
        <p:txBody>
          <a:bodyPr>
            <a:normAutofit/>
          </a:bodyPr>
          <a:lstStyle>
            <a:lvl1pPr marL="0" indent="0" algn="l">
              <a:lnSpc>
                <a:spcPct val="100000"/>
              </a:lnSpc>
              <a:spcBef>
                <a:spcPts val="0"/>
              </a:spcBef>
              <a:buNone/>
              <a:defRPr sz="1600">
                <a:solidFill>
                  <a:srgbClr val="2A43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Details</a:t>
            </a:r>
          </a:p>
        </p:txBody>
      </p:sp>
      <p:sp>
        <p:nvSpPr>
          <p:cNvPr id="6" name="Slide Number Placeholder 5">
            <a:extLst>
              <a:ext uri="{FF2B5EF4-FFF2-40B4-BE49-F238E27FC236}">
                <a16:creationId xmlns:a16="http://schemas.microsoft.com/office/drawing/2014/main" id="{3EEC3021-E463-B833-B223-146F90048E40}"/>
              </a:ext>
            </a:extLst>
          </p:cNvPr>
          <p:cNvSpPr>
            <a:spLocks noGrp="1"/>
          </p:cNvSpPr>
          <p:nvPr>
            <p:ph type="sldNum" sz="quarter" idx="12"/>
          </p:nvPr>
        </p:nvSpPr>
        <p:spPr/>
        <p:txBody>
          <a:bodyPr/>
          <a:lstStyle/>
          <a:p>
            <a:fld id="{22AF6F03-D327-47C4-82A1-B86891B04C44}" type="slidenum">
              <a:rPr lang="en-US" smtClean="0"/>
              <a:t>‹#›</a:t>
            </a:fld>
            <a:endParaRPr lang="en-US"/>
          </a:p>
        </p:txBody>
      </p:sp>
      <p:sp>
        <p:nvSpPr>
          <p:cNvPr id="12" name="Text Placeholder 11">
            <a:extLst>
              <a:ext uri="{FF2B5EF4-FFF2-40B4-BE49-F238E27FC236}">
                <a16:creationId xmlns:a16="http://schemas.microsoft.com/office/drawing/2014/main" id="{FD722626-71EA-3AA5-773E-BD3C20375516}"/>
              </a:ext>
            </a:extLst>
          </p:cNvPr>
          <p:cNvSpPr>
            <a:spLocks noGrp="1"/>
          </p:cNvSpPr>
          <p:nvPr>
            <p:ph type="body" sz="quarter" idx="13" hasCustomPrompt="1"/>
          </p:nvPr>
        </p:nvSpPr>
        <p:spPr>
          <a:xfrm>
            <a:off x="865188" y="4876519"/>
            <a:ext cx="3681874" cy="360204"/>
          </a:xfrm>
        </p:spPr>
        <p:txBody>
          <a:bodyPr anchor="ctr">
            <a:noAutofit/>
          </a:bodyPr>
          <a:lstStyle>
            <a:lvl1pPr marL="0" indent="0">
              <a:buNone/>
              <a:defRPr sz="1400">
                <a:solidFill>
                  <a:srgbClr val="2A434D"/>
                </a:solidFill>
              </a:defRPr>
            </a:lvl1pPr>
          </a:lstStyle>
          <a:p>
            <a:pPr lvl="0"/>
            <a:r>
              <a:rPr lang="en-US"/>
              <a:t>DATE</a:t>
            </a:r>
          </a:p>
        </p:txBody>
      </p:sp>
      <p:pic>
        <p:nvPicPr>
          <p:cNvPr id="11" name="Picture 10">
            <a:extLst>
              <a:ext uri="{FF2B5EF4-FFF2-40B4-BE49-F238E27FC236}">
                <a16:creationId xmlns:a16="http://schemas.microsoft.com/office/drawing/2014/main" id="{EFCB30C8-A43F-D714-C733-FA76192C25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48227" y="5649535"/>
            <a:ext cx="1105573" cy="655548"/>
          </a:xfrm>
          <a:prstGeom prst="rect">
            <a:avLst/>
          </a:prstGeom>
        </p:spPr>
      </p:pic>
    </p:spTree>
    <p:extLst>
      <p:ext uri="{BB962C8B-B14F-4D97-AF65-F5344CB8AC3E}">
        <p14:creationId xmlns:p14="http://schemas.microsoft.com/office/powerpoint/2010/main" val="2221135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F4754D-9373-8B7A-AE8D-B8FE324FEE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 y="0"/>
            <a:ext cx="12191779" cy="6851780"/>
          </a:xfrm>
          <a:prstGeom prst="rect">
            <a:avLst/>
          </a:prstGeom>
        </p:spPr>
      </p:pic>
      <p:pic>
        <p:nvPicPr>
          <p:cNvPr id="12" name="Picture 4">
            <a:extLst>
              <a:ext uri="{FF2B5EF4-FFF2-40B4-BE49-F238E27FC236}">
                <a16:creationId xmlns:a16="http://schemas.microsoft.com/office/drawing/2014/main" id="{94E5F9B6-EBA1-D832-0B1B-F24ECFFE1A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60665" y="446165"/>
            <a:ext cx="2743197" cy="965438"/>
          </a:xfrm>
          <a:prstGeom prst="rect">
            <a:avLst/>
          </a:prstGeom>
        </p:spPr>
      </p:pic>
      <p:pic>
        <p:nvPicPr>
          <p:cNvPr id="9" name="Picture 8">
            <a:extLst>
              <a:ext uri="{FF2B5EF4-FFF2-40B4-BE49-F238E27FC236}">
                <a16:creationId xmlns:a16="http://schemas.microsoft.com/office/drawing/2014/main" id="{F7AB513B-5E51-618B-1CF9-C6A293D08777}"/>
              </a:ext>
            </a:extLst>
          </p:cNvPr>
          <p:cNvPicPr>
            <a:picLocks noChangeAspect="1"/>
          </p:cNvPicPr>
          <p:nvPr userDrawn="1"/>
        </p:nvPicPr>
        <p:blipFill>
          <a:blip r:embed="rId4"/>
          <a:stretch>
            <a:fillRect/>
          </a:stretch>
        </p:blipFill>
        <p:spPr>
          <a:xfrm>
            <a:off x="864703" y="2920355"/>
            <a:ext cx="10465905" cy="119974"/>
          </a:xfrm>
          <a:prstGeom prst="rect">
            <a:avLst/>
          </a:prstGeom>
        </p:spPr>
      </p:pic>
      <p:sp>
        <p:nvSpPr>
          <p:cNvPr id="2" name="Title 1">
            <a:extLst>
              <a:ext uri="{FF2B5EF4-FFF2-40B4-BE49-F238E27FC236}">
                <a16:creationId xmlns:a16="http://schemas.microsoft.com/office/drawing/2014/main" id="{D7CCB6EC-B6E9-5DC7-67AE-0BE1AFB3D9AD}"/>
              </a:ext>
            </a:extLst>
          </p:cNvPr>
          <p:cNvSpPr>
            <a:spLocks noGrp="1"/>
          </p:cNvSpPr>
          <p:nvPr>
            <p:ph type="ctrTitle"/>
          </p:nvPr>
        </p:nvSpPr>
        <p:spPr>
          <a:xfrm>
            <a:off x="864703" y="1821805"/>
            <a:ext cx="10465905" cy="1025971"/>
          </a:xfrm>
        </p:spPr>
        <p:txBody>
          <a:bodyPr anchor="b">
            <a:normAutofit/>
          </a:bodyPr>
          <a:lstStyle>
            <a:lvl1pPr algn="ctr">
              <a:defRPr sz="4000">
                <a:solidFill>
                  <a:srgbClr val="29434E"/>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B1F375C-20F6-9CCA-EEBA-97AE8DF58576}"/>
              </a:ext>
            </a:extLst>
          </p:cNvPr>
          <p:cNvSpPr>
            <a:spLocks noGrp="1"/>
          </p:cNvSpPr>
          <p:nvPr>
            <p:ph type="subTitle" idx="1"/>
          </p:nvPr>
        </p:nvSpPr>
        <p:spPr>
          <a:xfrm>
            <a:off x="864703" y="3571336"/>
            <a:ext cx="10465905" cy="1686464"/>
          </a:xfrm>
        </p:spPr>
        <p:txBody>
          <a:bodyPr>
            <a:normAutofit/>
          </a:bodyPr>
          <a:lstStyle>
            <a:lvl1pPr marL="0" indent="0" algn="ctr">
              <a:buNone/>
              <a:defRPr sz="1600">
                <a:solidFill>
                  <a:srgbClr val="2943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3EEC3021-E463-B833-B223-146F90048E40}"/>
              </a:ext>
            </a:extLst>
          </p:cNvPr>
          <p:cNvSpPr>
            <a:spLocks noGrp="1"/>
          </p:cNvSpPr>
          <p:nvPr>
            <p:ph type="sldNum" sz="quarter" idx="12"/>
          </p:nvPr>
        </p:nvSpPr>
        <p:spPr/>
        <p:txBody>
          <a:bodyPr/>
          <a:lstStyle/>
          <a:p>
            <a:fld id="{22AF6F03-D327-47C4-82A1-B86891B04C44}" type="slidenum">
              <a:rPr lang="en-US" smtClean="0"/>
              <a:t>‹#›</a:t>
            </a:fld>
            <a:endParaRPr lang="en-US"/>
          </a:p>
        </p:txBody>
      </p:sp>
      <p:sp>
        <p:nvSpPr>
          <p:cNvPr id="7" name="Text Placeholder 6">
            <a:extLst>
              <a:ext uri="{FF2B5EF4-FFF2-40B4-BE49-F238E27FC236}">
                <a16:creationId xmlns:a16="http://schemas.microsoft.com/office/drawing/2014/main" id="{5DD3B109-8938-40DF-7604-8901E5A7EE39}"/>
              </a:ext>
            </a:extLst>
          </p:cNvPr>
          <p:cNvSpPr>
            <a:spLocks noGrp="1"/>
          </p:cNvSpPr>
          <p:nvPr>
            <p:ph type="body" sz="quarter" idx="13"/>
          </p:nvPr>
        </p:nvSpPr>
        <p:spPr>
          <a:xfrm>
            <a:off x="865188" y="5891691"/>
            <a:ext cx="3086100" cy="708025"/>
          </a:xfrm>
        </p:spPr>
        <p:txBody>
          <a:bodyPr/>
          <a:lstStyle>
            <a:lvl1pPr marL="0" indent="0">
              <a:buNone/>
              <a:defRPr sz="3200">
                <a:solidFill>
                  <a:schemeClr val="bg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C58AE2D2-74A0-92C8-D479-960C7210796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248227" y="5700802"/>
            <a:ext cx="1105573" cy="655548"/>
          </a:xfrm>
          <a:prstGeom prst="rect">
            <a:avLst/>
          </a:prstGeom>
        </p:spPr>
      </p:pic>
    </p:spTree>
    <p:extLst>
      <p:ext uri="{BB962C8B-B14F-4D97-AF65-F5344CB8AC3E}">
        <p14:creationId xmlns:p14="http://schemas.microsoft.com/office/powerpoint/2010/main" val="3301930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C90ED-378B-B4AA-E063-C12CF8951097}"/>
              </a:ext>
            </a:extLst>
          </p:cNvPr>
          <p:cNvSpPr/>
          <p:nvPr userDrawn="1"/>
        </p:nvSpPr>
        <p:spPr>
          <a:xfrm>
            <a:off x="1" y="6409678"/>
            <a:ext cx="4054766" cy="448322"/>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DC7E79-3109-6B62-4EF0-977B01134490}"/>
              </a:ext>
            </a:extLst>
          </p:cNvPr>
          <p:cNvSpPr/>
          <p:nvPr userDrawn="1"/>
        </p:nvSpPr>
        <p:spPr>
          <a:xfrm>
            <a:off x="4054766" y="6409678"/>
            <a:ext cx="4082469" cy="448322"/>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C0E583-4B1F-7078-02A7-AD9EFFF6FEC3}"/>
              </a:ext>
            </a:extLst>
          </p:cNvPr>
          <p:cNvSpPr/>
          <p:nvPr userDrawn="1"/>
        </p:nvSpPr>
        <p:spPr>
          <a:xfrm>
            <a:off x="8137235" y="6409678"/>
            <a:ext cx="4054766" cy="448322"/>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39B8B7-430F-5DDD-A5F6-5DD5FA866E89}"/>
              </a:ext>
            </a:extLst>
          </p:cNvPr>
          <p:cNvSpPr/>
          <p:nvPr userDrawn="1"/>
        </p:nvSpPr>
        <p:spPr>
          <a:xfrm>
            <a:off x="0" y="0"/>
            <a:ext cx="12191999" cy="1034727"/>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91566F-2834-9348-BC69-C350420683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4704" y="5649535"/>
            <a:ext cx="1862675" cy="655548"/>
          </a:xfrm>
          <a:prstGeom prst="rect">
            <a:avLst/>
          </a:prstGeom>
        </p:spPr>
      </p:pic>
      <p:pic>
        <p:nvPicPr>
          <p:cNvPr id="6" name="Picture 5">
            <a:extLst>
              <a:ext uri="{FF2B5EF4-FFF2-40B4-BE49-F238E27FC236}">
                <a16:creationId xmlns:a16="http://schemas.microsoft.com/office/drawing/2014/main" id="{9CB8F7D8-ACD5-CDCB-8D74-6963BF192A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48227" y="5649535"/>
            <a:ext cx="1105573" cy="655548"/>
          </a:xfrm>
          <a:prstGeom prst="rect">
            <a:avLst/>
          </a:prstGeom>
        </p:spPr>
      </p:pic>
      <p:pic>
        <p:nvPicPr>
          <p:cNvPr id="17" name="Picture 16">
            <a:extLst>
              <a:ext uri="{FF2B5EF4-FFF2-40B4-BE49-F238E27FC236}">
                <a16:creationId xmlns:a16="http://schemas.microsoft.com/office/drawing/2014/main" id="{8280D83A-0B10-5E8D-E546-256AC1DEF709}"/>
              </a:ext>
            </a:extLst>
          </p:cNvPr>
          <p:cNvPicPr>
            <a:picLocks noChangeAspect="1"/>
          </p:cNvPicPr>
          <p:nvPr userDrawn="1"/>
        </p:nvPicPr>
        <p:blipFill>
          <a:blip r:embed="rId4"/>
          <a:stretch>
            <a:fillRect/>
          </a:stretch>
        </p:blipFill>
        <p:spPr>
          <a:xfrm>
            <a:off x="864703" y="3035117"/>
            <a:ext cx="10465905" cy="119974"/>
          </a:xfrm>
          <a:prstGeom prst="rect">
            <a:avLst/>
          </a:prstGeom>
        </p:spPr>
      </p:pic>
      <p:sp>
        <p:nvSpPr>
          <p:cNvPr id="18" name="Title 1">
            <a:extLst>
              <a:ext uri="{FF2B5EF4-FFF2-40B4-BE49-F238E27FC236}">
                <a16:creationId xmlns:a16="http://schemas.microsoft.com/office/drawing/2014/main" id="{E1B54CAC-7576-B9F3-6A6E-AA0E8A03E7E4}"/>
              </a:ext>
            </a:extLst>
          </p:cNvPr>
          <p:cNvSpPr>
            <a:spLocks noGrp="1"/>
          </p:cNvSpPr>
          <p:nvPr>
            <p:ph type="ctrTitle" hasCustomPrompt="1"/>
          </p:nvPr>
        </p:nvSpPr>
        <p:spPr>
          <a:xfrm>
            <a:off x="864703" y="1768813"/>
            <a:ext cx="9803297" cy="1025971"/>
          </a:xfrm>
        </p:spPr>
        <p:txBody>
          <a:bodyPr anchor="b">
            <a:normAutofit/>
          </a:bodyPr>
          <a:lstStyle>
            <a:lvl1pPr algn="l">
              <a:defRPr sz="4000">
                <a:solidFill>
                  <a:schemeClr val="tx1"/>
                </a:solidFill>
              </a:defRPr>
            </a:lvl1pPr>
          </a:lstStyle>
          <a:p>
            <a:r>
              <a:rPr lang="en-US"/>
              <a:t>Title</a:t>
            </a:r>
            <a:br>
              <a:rPr lang="en-US"/>
            </a:br>
            <a:r>
              <a:rPr lang="en-US"/>
              <a:t>(Two line title if necessary)</a:t>
            </a:r>
            <a:endParaRPr lang="en-US" dirty="0"/>
          </a:p>
        </p:txBody>
      </p:sp>
      <p:sp>
        <p:nvSpPr>
          <p:cNvPr id="19" name="Subtitle 2">
            <a:extLst>
              <a:ext uri="{FF2B5EF4-FFF2-40B4-BE49-F238E27FC236}">
                <a16:creationId xmlns:a16="http://schemas.microsoft.com/office/drawing/2014/main" id="{6506AF40-D4B7-D3F8-E5AD-072654FCA185}"/>
              </a:ext>
            </a:extLst>
          </p:cNvPr>
          <p:cNvSpPr>
            <a:spLocks noGrp="1"/>
          </p:cNvSpPr>
          <p:nvPr>
            <p:ph type="subTitle" idx="1" hasCustomPrompt="1"/>
          </p:nvPr>
        </p:nvSpPr>
        <p:spPr>
          <a:xfrm>
            <a:off x="864703" y="3333403"/>
            <a:ext cx="9803297" cy="1409033"/>
          </a:xfrm>
        </p:spPr>
        <p:txBody>
          <a:bodyPr>
            <a:normAutofit/>
          </a:bodyPr>
          <a:lstStyle>
            <a:lvl1pPr marL="0" indent="0" algn="l">
              <a:lnSpc>
                <a:spcPct val="100000"/>
              </a:lnSpc>
              <a:spcBef>
                <a:spcPts val="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Details</a:t>
            </a:r>
          </a:p>
        </p:txBody>
      </p:sp>
      <p:sp>
        <p:nvSpPr>
          <p:cNvPr id="20" name="Text Placeholder 11">
            <a:extLst>
              <a:ext uri="{FF2B5EF4-FFF2-40B4-BE49-F238E27FC236}">
                <a16:creationId xmlns:a16="http://schemas.microsoft.com/office/drawing/2014/main" id="{B6D582CA-8F2F-324B-DE72-290205570F06}"/>
              </a:ext>
            </a:extLst>
          </p:cNvPr>
          <p:cNvSpPr>
            <a:spLocks noGrp="1"/>
          </p:cNvSpPr>
          <p:nvPr>
            <p:ph type="body" sz="quarter" idx="13" hasCustomPrompt="1"/>
          </p:nvPr>
        </p:nvSpPr>
        <p:spPr>
          <a:xfrm>
            <a:off x="865188" y="4876519"/>
            <a:ext cx="3681874" cy="360204"/>
          </a:xfrm>
        </p:spPr>
        <p:txBody>
          <a:bodyPr anchor="ctr">
            <a:noAutofit/>
          </a:bodyPr>
          <a:lstStyle>
            <a:lvl1pPr marL="0" indent="0">
              <a:buNone/>
              <a:defRPr sz="1400">
                <a:solidFill>
                  <a:schemeClr val="tx1"/>
                </a:solidFill>
              </a:defRPr>
            </a:lvl1pPr>
          </a:lstStyle>
          <a:p>
            <a:pPr lvl="0"/>
            <a:r>
              <a:rPr lang="en-US"/>
              <a:t>DATE</a:t>
            </a:r>
          </a:p>
        </p:txBody>
      </p:sp>
    </p:spTree>
    <p:extLst>
      <p:ext uri="{BB962C8B-B14F-4D97-AF65-F5344CB8AC3E}">
        <p14:creationId xmlns:p14="http://schemas.microsoft.com/office/powerpoint/2010/main" val="1695412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8FE8B-7681-6B63-F383-9B319FF96FCF}"/>
              </a:ext>
            </a:extLst>
          </p:cNvPr>
          <p:cNvSpPr/>
          <p:nvPr userDrawn="1"/>
        </p:nvSpPr>
        <p:spPr>
          <a:xfrm>
            <a:off x="1" y="6409678"/>
            <a:ext cx="4054766" cy="448322"/>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78739F-66AC-846E-0DF2-E57E82B50290}"/>
              </a:ext>
            </a:extLst>
          </p:cNvPr>
          <p:cNvSpPr/>
          <p:nvPr userDrawn="1"/>
        </p:nvSpPr>
        <p:spPr>
          <a:xfrm>
            <a:off x="4054766" y="6409678"/>
            <a:ext cx="4082469" cy="448322"/>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0162B3-DFF9-C0F4-FBD9-A66F8D5011DB}"/>
              </a:ext>
            </a:extLst>
          </p:cNvPr>
          <p:cNvSpPr/>
          <p:nvPr userDrawn="1"/>
        </p:nvSpPr>
        <p:spPr>
          <a:xfrm>
            <a:off x="8137235" y="6409678"/>
            <a:ext cx="4054766" cy="448322"/>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7ECAAF-257A-724B-31DE-8E06EE3D566C}"/>
              </a:ext>
            </a:extLst>
          </p:cNvPr>
          <p:cNvSpPr/>
          <p:nvPr userDrawn="1"/>
        </p:nvSpPr>
        <p:spPr>
          <a:xfrm>
            <a:off x="0" y="0"/>
            <a:ext cx="12192000" cy="640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EA3F1-B639-AFE0-F48A-715C3A9894EC}"/>
              </a:ext>
            </a:extLst>
          </p:cNvPr>
          <p:cNvSpPr>
            <a:spLocks noGrp="1"/>
          </p:cNvSpPr>
          <p:nvPr>
            <p:ph type="title"/>
          </p:nvPr>
        </p:nvSpPr>
        <p:spPr>
          <a:xfrm>
            <a:off x="814647" y="3204839"/>
            <a:ext cx="10532803" cy="1759194"/>
          </a:xfrm>
        </p:spPr>
        <p:txBody>
          <a:bodyPr anchor="b">
            <a:normAutofit/>
          </a:bodyPr>
          <a:lstStyle>
            <a:lvl1pPr>
              <a:defRPr sz="5700">
                <a:solidFill>
                  <a:srgbClr val="29434E"/>
                </a:solidFill>
              </a:defRPr>
            </a:lvl1pPr>
          </a:lstStyle>
          <a:p>
            <a:r>
              <a:rPr lang="en-US"/>
              <a:t>Click to edit Master title style</a:t>
            </a:r>
            <a:endParaRPr lang="en-US" dirty="0"/>
          </a:p>
        </p:txBody>
      </p:sp>
    </p:spTree>
    <p:extLst>
      <p:ext uri="{BB962C8B-B14F-4D97-AF65-F5344CB8AC3E}">
        <p14:creationId xmlns:p14="http://schemas.microsoft.com/office/powerpoint/2010/main" val="2802305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AE16-880B-406D-ADC4-574099318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A39F0-28BE-4C2E-970A-2EE64C9054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1D99D-217C-4D7A-9C44-1BEA01409C90}"/>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5" name="Footer Placeholder 4">
            <a:extLst>
              <a:ext uri="{FF2B5EF4-FFF2-40B4-BE49-F238E27FC236}">
                <a16:creationId xmlns:a16="http://schemas.microsoft.com/office/drawing/2014/main" id="{7D1106BB-5999-4C56-B249-AE009EF27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15418-B318-4311-B573-2F3DF0D20908}"/>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3132043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ivider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8FE8B-7681-6B63-F383-9B319FF96FCF}"/>
              </a:ext>
            </a:extLst>
          </p:cNvPr>
          <p:cNvSpPr/>
          <p:nvPr userDrawn="1"/>
        </p:nvSpPr>
        <p:spPr>
          <a:xfrm>
            <a:off x="1" y="6409678"/>
            <a:ext cx="4054766" cy="448322"/>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78739F-66AC-846E-0DF2-E57E82B50290}"/>
              </a:ext>
            </a:extLst>
          </p:cNvPr>
          <p:cNvSpPr/>
          <p:nvPr userDrawn="1"/>
        </p:nvSpPr>
        <p:spPr>
          <a:xfrm>
            <a:off x="4054766" y="6409678"/>
            <a:ext cx="4082469" cy="448322"/>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0162B3-DFF9-C0F4-FBD9-A66F8D5011DB}"/>
              </a:ext>
            </a:extLst>
          </p:cNvPr>
          <p:cNvSpPr/>
          <p:nvPr userDrawn="1"/>
        </p:nvSpPr>
        <p:spPr>
          <a:xfrm>
            <a:off x="8137235" y="6409678"/>
            <a:ext cx="4054766" cy="448322"/>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7ECAAF-257A-724B-31DE-8E06EE3D566C}"/>
              </a:ext>
            </a:extLst>
          </p:cNvPr>
          <p:cNvSpPr/>
          <p:nvPr userDrawn="1"/>
        </p:nvSpPr>
        <p:spPr>
          <a:xfrm>
            <a:off x="0" y="0"/>
            <a:ext cx="12192000" cy="640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434E"/>
              </a:solidFill>
            </a:endParaRPr>
          </a:p>
        </p:txBody>
      </p:sp>
      <p:sp>
        <p:nvSpPr>
          <p:cNvPr id="15" name="Rectangle 14">
            <a:extLst>
              <a:ext uri="{FF2B5EF4-FFF2-40B4-BE49-F238E27FC236}">
                <a16:creationId xmlns:a16="http://schemas.microsoft.com/office/drawing/2014/main" id="{2C1D3F37-770B-82A5-2545-1BC964B588A5}"/>
              </a:ext>
            </a:extLst>
          </p:cNvPr>
          <p:cNvSpPr/>
          <p:nvPr userDrawn="1"/>
        </p:nvSpPr>
        <p:spPr>
          <a:xfrm>
            <a:off x="1510145" y="2051891"/>
            <a:ext cx="2754217" cy="2754217"/>
          </a:xfrm>
          <a:prstGeom prst="rect">
            <a:avLst/>
          </a:prstGeom>
          <a:noFill/>
          <a:ln w="25400">
            <a:solidFill>
              <a:srgbClr val="2A4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a:solidFill>
                <a:srgbClr val="2E2E38"/>
              </a:solidFill>
            </a:endParaRPr>
          </a:p>
        </p:txBody>
      </p:sp>
      <p:sp>
        <p:nvSpPr>
          <p:cNvPr id="2" name="Title 1">
            <a:extLst>
              <a:ext uri="{FF2B5EF4-FFF2-40B4-BE49-F238E27FC236}">
                <a16:creationId xmlns:a16="http://schemas.microsoft.com/office/drawing/2014/main" id="{BA5EA3F1-B639-AFE0-F48A-715C3A9894EC}"/>
              </a:ext>
            </a:extLst>
          </p:cNvPr>
          <p:cNvSpPr>
            <a:spLocks noGrp="1"/>
          </p:cNvSpPr>
          <p:nvPr>
            <p:ph type="title"/>
          </p:nvPr>
        </p:nvSpPr>
        <p:spPr>
          <a:xfrm>
            <a:off x="4787660" y="2562039"/>
            <a:ext cx="6559790" cy="1759194"/>
          </a:xfrm>
        </p:spPr>
        <p:txBody>
          <a:bodyPr anchor="b">
            <a:normAutofit/>
          </a:bodyPr>
          <a:lstStyle>
            <a:lvl1pPr>
              <a:defRPr sz="5700">
                <a:solidFill>
                  <a:srgbClr val="29434E"/>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A0E4828-6EDC-1C7E-6A22-FC66A4E70949}"/>
              </a:ext>
            </a:extLst>
          </p:cNvPr>
          <p:cNvSpPr>
            <a:spLocks noGrp="1"/>
          </p:cNvSpPr>
          <p:nvPr>
            <p:ph type="body" idx="1" hasCustomPrompt="1"/>
          </p:nvPr>
        </p:nvSpPr>
        <p:spPr>
          <a:xfrm>
            <a:off x="2027384" y="3053751"/>
            <a:ext cx="1682151" cy="897148"/>
          </a:xfrm>
        </p:spPr>
        <p:txBody>
          <a:bodyPr>
            <a:noAutofit/>
          </a:bodyPr>
          <a:lstStyle>
            <a:lvl1pPr marL="0" indent="0" algn="ctr">
              <a:buNone/>
              <a:defRPr sz="5700">
                <a:solidFill>
                  <a:srgbClr val="29434E"/>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a:t>
            </a:r>
          </a:p>
        </p:txBody>
      </p:sp>
    </p:spTree>
    <p:extLst>
      <p:ext uri="{BB962C8B-B14F-4D97-AF65-F5344CB8AC3E}">
        <p14:creationId xmlns:p14="http://schemas.microsoft.com/office/powerpoint/2010/main" val="1242924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1E1C25-85ED-042C-4B62-65F8166AB756}"/>
              </a:ext>
            </a:extLst>
          </p:cNvPr>
          <p:cNvSpPr/>
          <p:nvPr userDrawn="1"/>
        </p:nvSpPr>
        <p:spPr>
          <a:xfrm>
            <a:off x="1" y="970384"/>
            <a:ext cx="4054766" cy="124991"/>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8359C0-88AB-D82C-DF13-A2B9498A56F4}"/>
              </a:ext>
            </a:extLst>
          </p:cNvPr>
          <p:cNvSpPr/>
          <p:nvPr userDrawn="1"/>
        </p:nvSpPr>
        <p:spPr>
          <a:xfrm>
            <a:off x="4054766" y="970384"/>
            <a:ext cx="4082469" cy="124991"/>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E80805-7485-9253-C32F-6DA5AA288823}"/>
              </a:ext>
            </a:extLst>
          </p:cNvPr>
          <p:cNvSpPr/>
          <p:nvPr userDrawn="1"/>
        </p:nvSpPr>
        <p:spPr>
          <a:xfrm>
            <a:off x="8137235" y="970384"/>
            <a:ext cx="4054766" cy="124991"/>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9A2E4-9295-2E79-9FA8-264734491372}"/>
              </a:ext>
            </a:extLst>
          </p:cNvPr>
          <p:cNvSpPr>
            <a:spLocks noGrp="1"/>
          </p:cNvSpPr>
          <p:nvPr>
            <p:ph type="title"/>
          </p:nvPr>
        </p:nvSpPr>
        <p:spPr>
          <a:xfrm>
            <a:off x="355127" y="-14436"/>
            <a:ext cx="10515600" cy="1325563"/>
          </a:xfrm>
        </p:spPr>
        <p:txBody>
          <a:bodyPr>
            <a:normAutofit/>
          </a:bodyPr>
          <a:lstStyle>
            <a:lvl1pPr>
              <a:defRPr sz="4000">
                <a:solidFill>
                  <a:srgbClr val="29434E"/>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82DFB15-DF20-A547-988E-165BBB9B6E0C}"/>
              </a:ext>
            </a:extLst>
          </p:cNvPr>
          <p:cNvSpPr>
            <a:spLocks noGrp="1"/>
          </p:cNvSpPr>
          <p:nvPr>
            <p:ph sz="half" idx="2" hasCustomPrompt="1"/>
          </p:nvPr>
        </p:nvSpPr>
        <p:spPr>
          <a:xfrm>
            <a:off x="6096000" y="1825625"/>
            <a:ext cx="5257800" cy="4351338"/>
          </a:xfrm>
        </p:spPr>
        <p:txBody>
          <a:bodyPr/>
          <a:lstStyle>
            <a:lvl1pPr>
              <a:defRPr sz="2000"/>
            </a:lvl1pPr>
          </a:lstStyle>
          <a:p>
            <a:pPr lvl="0"/>
            <a:r>
              <a:rPr lang="en-US" dirty="0"/>
              <a:t>Click to edit text </a:t>
            </a:r>
          </a:p>
        </p:txBody>
      </p:sp>
      <p:sp>
        <p:nvSpPr>
          <p:cNvPr id="6" name="Text Placeholder 5">
            <a:extLst>
              <a:ext uri="{FF2B5EF4-FFF2-40B4-BE49-F238E27FC236}">
                <a16:creationId xmlns:a16="http://schemas.microsoft.com/office/drawing/2014/main" id="{C6927CDD-57E9-B423-6F1D-B1F1C4FBDA71}"/>
              </a:ext>
            </a:extLst>
          </p:cNvPr>
          <p:cNvSpPr>
            <a:spLocks noGrp="1"/>
          </p:cNvSpPr>
          <p:nvPr>
            <p:ph type="body" sz="quarter" idx="10"/>
          </p:nvPr>
        </p:nvSpPr>
        <p:spPr>
          <a:xfrm>
            <a:off x="879475" y="2717800"/>
            <a:ext cx="4392613" cy="34591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4F3450E3-6886-295C-2231-78C1E3D840C2}"/>
              </a:ext>
            </a:extLst>
          </p:cNvPr>
          <p:cNvSpPr/>
          <p:nvPr userDrawn="1"/>
        </p:nvSpPr>
        <p:spPr>
          <a:xfrm>
            <a:off x="9972675" y="-23765"/>
            <a:ext cx="2219324" cy="991039"/>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D1DCCB-3E96-F02D-D5E9-A67CD6795B9F}"/>
              </a:ext>
            </a:extLst>
          </p:cNvPr>
          <p:cNvSpPr/>
          <p:nvPr userDrawn="1"/>
        </p:nvSpPr>
        <p:spPr>
          <a:xfrm>
            <a:off x="9725024" y="-23765"/>
            <a:ext cx="109537" cy="991039"/>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43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399D03-AE9F-E26D-8099-555BAB3EAFC8}"/>
              </a:ext>
            </a:extLst>
          </p:cNvPr>
          <p:cNvSpPr/>
          <p:nvPr userDrawn="1"/>
        </p:nvSpPr>
        <p:spPr>
          <a:xfrm>
            <a:off x="1" y="970384"/>
            <a:ext cx="4054766" cy="124991"/>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85D7F7-E321-6666-14A1-8995857E0FA6}"/>
              </a:ext>
            </a:extLst>
          </p:cNvPr>
          <p:cNvSpPr/>
          <p:nvPr userDrawn="1"/>
        </p:nvSpPr>
        <p:spPr>
          <a:xfrm>
            <a:off x="4054766" y="970384"/>
            <a:ext cx="4082469" cy="124991"/>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CFDCCB-E7F9-D1C9-3C7E-2C1A350E4AAA}"/>
              </a:ext>
            </a:extLst>
          </p:cNvPr>
          <p:cNvSpPr/>
          <p:nvPr userDrawn="1"/>
        </p:nvSpPr>
        <p:spPr>
          <a:xfrm>
            <a:off x="8137235" y="970384"/>
            <a:ext cx="4054766" cy="124991"/>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82C7B8-5E34-CF4F-AC5E-0AB6841FD43B}"/>
              </a:ext>
            </a:extLst>
          </p:cNvPr>
          <p:cNvSpPr/>
          <p:nvPr userDrawn="1"/>
        </p:nvSpPr>
        <p:spPr>
          <a:xfrm>
            <a:off x="9972675" y="-23765"/>
            <a:ext cx="2219324" cy="991039"/>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4FE2CB-FDEB-E291-4C02-C0DF6A94734E}"/>
              </a:ext>
            </a:extLst>
          </p:cNvPr>
          <p:cNvSpPr/>
          <p:nvPr userDrawn="1"/>
        </p:nvSpPr>
        <p:spPr>
          <a:xfrm>
            <a:off x="9725024" y="-23765"/>
            <a:ext cx="109537" cy="991039"/>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9A2E4-9295-2E79-9FA8-264734491372}"/>
              </a:ext>
            </a:extLst>
          </p:cNvPr>
          <p:cNvSpPr>
            <a:spLocks noGrp="1"/>
          </p:cNvSpPr>
          <p:nvPr>
            <p:ph type="title"/>
          </p:nvPr>
        </p:nvSpPr>
        <p:spPr>
          <a:xfrm>
            <a:off x="355127" y="-14436"/>
            <a:ext cx="10515600" cy="1325563"/>
          </a:xfrm>
        </p:spPr>
        <p:txBody>
          <a:bodyPr>
            <a:normAutofit/>
          </a:bodyPr>
          <a:lstStyle>
            <a:lvl1pPr>
              <a:defRPr sz="4000">
                <a:solidFill>
                  <a:srgbClr val="29434E"/>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C6927CDD-57E9-B423-6F1D-B1F1C4FBDA71}"/>
              </a:ext>
            </a:extLst>
          </p:cNvPr>
          <p:cNvSpPr>
            <a:spLocks noGrp="1"/>
          </p:cNvSpPr>
          <p:nvPr>
            <p:ph type="body" sz="quarter" idx="10"/>
          </p:nvPr>
        </p:nvSpPr>
        <p:spPr>
          <a:xfrm>
            <a:off x="879475" y="2527540"/>
            <a:ext cx="10283106" cy="364942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02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B851CE6-41C9-BA88-331D-DA2EF13F41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97722" y="2140766"/>
            <a:ext cx="4593768" cy="1616726"/>
          </a:xfrm>
          <a:prstGeom prst="rect">
            <a:avLst/>
          </a:prstGeom>
        </p:spPr>
      </p:pic>
      <p:sp>
        <p:nvSpPr>
          <p:cNvPr id="8" name="Subtitle 2">
            <a:extLst>
              <a:ext uri="{FF2B5EF4-FFF2-40B4-BE49-F238E27FC236}">
                <a16:creationId xmlns:a16="http://schemas.microsoft.com/office/drawing/2014/main" id="{EE88C884-A0B7-D306-41B5-4B0F98502949}"/>
              </a:ext>
            </a:extLst>
          </p:cNvPr>
          <p:cNvSpPr txBox="1">
            <a:spLocks/>
          </p:cNvSpPr>
          <p:nvPr userDrawn="1"/>
        </p:nvSpPr>
        <p:spPr>
          <a:xfrm>
            <a:off x="530645" y="5647911"/>
            <a:ext cx="2760260" cy="90870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100">
                <a:solidFill>
                  <a:srgbClr val="29434E"/>
                </a:solidFill>
                <a:latin typeface="Avenir Next LT Pro"/>
              </a:rPr>
              <a:t>For more information, contact CDC</a:t>
            </a:r>
          </a:p>
          <a:p>
            <a:pPr algn="l"/>
            <a:r>
              <a:rPr lang="en-US" sz="1100">
                <a:solidFill>
                  <a:srgbClr val="29434E"/>
                </a:solidFill>
                <a:latin typeface="Avenir Next LT Pro"/>
              </a:rPr>
              <a:t>1-800-CDC-INFO (232-4636)</a:t>
            </a:r>
          </a:p>
          <a:p>
            <a:pPr algn="l"/>
            <a:r>
              <a:rPr lang="en-US" sz="1100">
                <a:solidFill>
                  <a:srgbClr val="29434E"/>
                </a:solidFill>
                <a:latin typeface="Avenir Next LT Pro"/>
              </a:rPr>
              <a:t>TTY: 1-888-232-6348.  |    </a:t>
            </a:r>
            <a:r>
              <a:rPr lang="en-US" sz="1100">
                <a:solidFill>
                  <a:srgbClr val="29434E"/>
                </a:solidFill>
                <a:latin typeface="Avenir Next LT Pro"/>
                <a:hlinkClick r:id="rId3">
                  <a:extLst>
                    <a:ext uri="{A12FA001-AC4F-418D-AE19-62706E023703}">
                      <ahyp:hlinkClr xmlns:ahyp="http://schemas.microsoft.com/office/drawing/2018/hyperlinkcolor" val="tx"/>
                    </a:ext>
                  </a:extLst>
                </a:hlinkClick>
              </a:rPr>
              <a:t>www.cdc.gov</a:t>
            </a:r>
            <a:endParaRPr lang="en-US" sz="1100">
              <a:solidFill>
                <a:srgbClr val="29434E"/>
              </a:solidFill>
              <a:latin typeface="Avenir Next LT Pro"/>
            </a:endParaRPr>
          </a:p>
        </p:txBody>
      </p:sp>
      <p:sp>
        <p:nvSpPr>
          <p:cNvPr id="2" name="TextBox 1">
            <a:extLst>
              <a:ext uri="{FF2B5EF4-FFF2-40B4-BE49-F238E27FC236}">
                <a16:creationId xmlns:a16="http://schemas.microsoft.com/office/drawing/2014/main" id="{722CCC03-FAB5-4CE0-EF62-5B9FFE386BFF}"/>
              </a:ext>
            </a:extLst>
          </p:cNvPr>
          <p:cNvSpPr txBox="1"/>
          <p:nvPr userDrawn="1"/>
        </p:nvSpPr>
        <p:spPr>
          <a:xfrm>
            <a:off x="6094606" y="5647911"/>
            <a:ext cx="5363969" cy="600164"/>
          </a:xfrm>
          <a:prstGeom prst="rect">
            <a:avLst/>
          </a:prstGeom>
          <a:noFill/>
        </p:spPr>
        <p:txBody>
          <a:bodyPr wrap="none" rtlCol="0">
            <a:spAutoFit/>
          </a:bodyPr>
          <a:lstStyle/>
          <a:p>
            <a:r>
              <a:rPr lang="en-US" sz="1100">
                <a:solidFill>
                  <a:srgbClr val="29434E"/>
                </a:solidFill>
              </a:rPr>
              <a:t>The findings and conclusions in this report are those of the authors and do not</a:t>
            </a:r>
          </a:p>
          <a:p>
            <a:r>
              <a:rPr lang="en-US" sz="1100">
                <a:solidFill>
                  <a:srgbClr val="29434E"/>
                </a:solidFill>
              </a:rPr>
              <a:t>necessarily represent the official position of the Centers for Disease Control and </a:t>
            </a:r>
          </a:p>
          <a:p>
            <a:r>
              <a:rPr lang="en-US" sz="1100">
                <a:solidFill>
                  <a:srgbClr val="29434E"/>
                </a:solidFill>
              </a:rPr>
              <a:t>Prevention. </a:t>
            </a:r>
          </a:p>
        </p:txBody>
      </p:sp>
      <p:pic>
        <p:nvPicPr>
          <p:cNvPr id="3" name="Picture 2">
            <a:extLst>
              <a:ext uri="{FF2B5EF4-FFF2-40B4-BE49-F238E27FC236}">
                <a16:creationId xmlns:a16="http://schemas.microsoft.com/office/drawing/2014/main" id="{C9754B40-A816-B306-466E-034DD556AF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39969" y="5715353"/>
            <a:ext cx="1105573" cy="655548"/>
          </a:xfrm>
          <a:prstGeom prst="rect">
            <a:avLst/>
          </a:prstGeom>
        </p:spPr>
      </p:pic>
      <p:sp>
        <p:nvSpPr>
          <p:cNvPr id="4" name="Rectangle 3">
            <a:extLst>
              <a:ext uri="{FF2B5EF4-FFF2-40B4-BE49-F238E27FC236}">
                <a16:creationId xmlns:a16="http://schemas.microsoft.com/office/drawing/2014/main" id="{A58918BD-6FA0-CC89-3809-2BC21A138F74}"/>
              </a:ext>
            </a:extLst>
          </p:cNvPr>
          <p:cNvSpPr/>
          <p:nvPr userDrawn="1"/>
        </p:nvSpPr>
        <p:spPr>
          <a:xfrm>
            <a:off x="1" y="360446"/>
            <a:ext cx="4054766" cy="668253"/>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C0616F-A38A-2AF4-A0C1-6F04029E5018}"/>
              </a:ext>
            </a:extLst>
          </p:cNvPr>
          <p:cNvSpPr/>
          <p:nvPr userDrawn="1"/>
        </p:nvSpPr>
        <p:spPr>
          <a:xfrm>
            <a:off x="4054766" y="360446"/>
            <a:ext cx="4082469" cy="668253"/>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07CD58-B763-E7E3-0D6B-296FE7E88647}"/>
              </a:ext>
            </a:extLst>
          </p:cNvPr>
          <p:cNvSpPr/>
          <p:nvPr userDrawn="1"/>
        </p:nvSpPr>
        <p:spPr>
          <a:xfrm>
            <a:off x="8137235" y="360446"/>
            <a:ext cx="4054766" cy="668253"/>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3306F5-157F-C7F1-7D47-88635F91AADD}"/>
              </a:ext>
            </a:extLst>
          </p:cNvPr>
          <p:cNvSpPr/>
          <p:nvPr userDrawn="1"/>
        </p:nvSpPr>
        <p:spPr>
          <a:xfrm>
            <a:off x="0" y="1155921"/>
            <a:ext cx="12192000" cy="110904"/>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686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13DD9EF-8F3A-906F-AB7D-CCDA59EE8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900" y="-100914"/>
            <a:ext cx="12318999" cy="7072525"/>
          </a:xfrm>
          <a:prstGeom prst="rect">
            <a:avLst/>
          </a:prstGeom>
        </p:spPr>
      </p:pic>
      <p:pic>
        <p:nvPicPr>
          <p:cNvPr id="4" name="Picture 4">
            <a:extLst>
              <a:ext uri="{FF2B5EF4-FFF2-40B4-BE49-F238E27FC236}">
                <a16:creationId xmlns:a16="http://schemas.microsoft.com/office/drawing/2014/main" id="{707E1507-4B39-7243-E085-E6569AC9EB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23551" y="1611774"/>
            <a:ext cx="4593768" cy="1616726"/>
          </a:xfrm>
          <a:prstGeom prst="rect">
            <a:avLst/>
          </a:prstGeom>
        </p:spPr>
      </p:pic>
      <p:sp>
        <p:nvSpPr>
          <p:cNvPr id="10" name="Subtitle 2">
            <a:extLst>
              <a:ext uri="{FF2B5EF4-FFF2-40B4-BE49-F238E27FC236}">
                <a16:creationId xmlns:a16="http://schemas.microsoft.com/office/drawing/2014/main" id="{C4587552-BE78-B9F2-6CFE-43C7AEA95205}"/>
              </a:ext>
            </a:extLst>
          </p:cNvPr>
          <p:cNvSpPr txBox="1">
            <a:spLocks/>
          </p:cNvSpPr>
          <p:nvPr userDrawn="1"/>
        </p:nvSpPr>
        <p:spPr>
          <a:xfrm>
            <a:off x="2592235" y="5426101"/>
            <a:ext cx="2760260" cy="90870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100">
                <a:solidFill>
                  <a:srgbClr val="29434E"/>
                </a:solidFill>
                <a:latin typeface="Avenir Next LT Pro"/>
              </a:rPr>
              <a:t>For more information, contact CDC</a:t>
            </a:r>
          </a:p>
          <a:p>
            <a:pPr algn="l"/>
            <a:r>
              <a:rPr lang="en-US" sz="1100">
                <a:solidFill>
                  <a:srgbClr val="29434E"/>
                </a:solidFill>
                <a:latin typeface="Avenir Next LT Pro"/>
              </a:rPr>
              <a:t>1-800-CDC-INFO (232-4636)</a:t>
            </a:r>
          </a:p>
          <a:p>
            <a:pPr algn="l"/>
            <a:r>
              <a:rPr lang="en-US" sz="1100">
                <a:solidFill>
                  <a:srgbClr val="29434E"/>
                </a:solidFill>
                <a:latin typeface="Avenir Next LT Pro"/>
              </a:rPr>
              <a:t>TTY: 1-888-232-6348.  |    </a:t>
            </a:r>
            <a:r>
              <a:rPr lang="en-US" sz="1100">
                <a:solidFill>
                  <a:srgbClr val="29434E"/>
                </a:solidFill>
                <a:latin typeface="Avenir Next LT Pro"/>
                <a:hlinkClick r:id="rId4">
                  <a:extLst>
                    <a:ext uri="{A12FA001-AC4F-418D-AE19-62706E023703}">
                      <ahyp:hlinkClr xmlns:ahyp="http://schemas.microsoft.com/office/drawing/2018/hyperlinkcolor" val="tx"/>
                    </a:ext>
                  </a:extLst>
                </a:hlinkClick>
              </a:rPr>
              <a:t>www.cdc.gov</a:t>
            </a:r>
            <a:endParaRPr lang="en-US" sz="1100">
              <a:solidFill>
                <a:srgbClr val="29434E"/>
              </a:solidFill>
              <a:latin typeface="Avenir Next LT Pro"/>
            </a:endParaRPr>
          </a:p>
        </p:txBody>
      </p:sp>
      <p:sp>
        <p:nvSpPr>
          <p:cNvPr id="3" name="TextBox 2">
            <a:extLst>
              <a:ext uri="{FF2B5EF4-FFF2-40B4-BE49-F238E27FC236}">
                <a16:creationId xmlns:a16="http://schemas.microsoft.com/office/drawing/2014/main" id="{355BEA1C-3CBA-9F83-0EA0-94975CB79BFB}"/>
              </a:ext>
            </a:extLst>
          </p:cNvPr>
          <p:cNvSpPr txBox="1"/>
          <p:nvPr userDrawn="1"/>
        </p:nvSpPr>
        <p:spPr>
          <a:xfrm>
            <a:off x="6698531" y="5426101"/>
            <a:ext cx="3700222" cy="769441"/>
          </a:xfrm>
          <a:prstGeom prst="rect">
            <a:avLst/>
          </a:prstGeom>
          <a:noFill/>
        </p:spPr>
        <p:txBody>
          <a:bodyPr wrap="square" rtlCol="0">
            <a:spAutoFit/>
          </a:bodyPr>
          <a:lstStyle/>
          <a:p>
            <a:r>
              <a:rPr lang="en-US" sz="1100">
                <a:solidFill>
                  <a:srgbClr val="29434E"/>
                </a:solidFill>
              </a:rPr>
              <a:t>The findings and conclusions in this report are</a:t>
            </a:r>
          </a:p>
          <a:p>
            <a:r>
              <a:rPr lang="en-US" sz="1100">
                <a:solidFill>
                  <a:srgbClr val="29434E"/>
                </a:solidFill>
              </a:rPr>
              <a:t>those of the authors and do not necessarily</a:t>
            </a:r>
          </a:p>
          <a:p>
            <a:r>
              <a:rPr lang="en-US" sz="1100">
                <a:solidFill>
                  <a:srgbClr val="29434E"/>
                </a:solidFill>
              </a:rPr>
              <a:t>represent the official position of the Centers</a:t>
            </a:r>
          </a:p>
          <a:p>
            <a:r>
              <a:rPr lang="en-US" sz="1100">
                <a:solidFill>
                  <a:srgbClr val="29434E"/>
                </a:solidFill>
              </a:rPr>
              <a:t>for Disease Control and Prevention. </a:t>
            </a:r>
          </a:p>
        </p:txBody>
      </p:sp>
      <p:pic>
        <p:nvPicPr>
          <p:cNvPr id="5" name="Picture 4">
            <a:extLst>
              <a:ext uri="{FF2B5EF4-FFF2-40B4-BE49-F238E27FC236}">
                <a16:creationId xmlns:a16="http://schemas.microsoft.com/office/drawing/2014/main" id="{613FFEE6-9EC5-2095-0009-21674788AE3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472726" y="5472551"/>
            <a:ext cx="1105573" cy="655548"/>
          </a:xfrm>
          <a:prstGeom prst="rect">
            <a:avLst/>
          </a:prstGeom>
        </p:spPr>
      </p:pic>
    </p:spTree>
    <p:extLst>
      <p:ext uri="{BB962C8B-B14F-4D97-AF65-F5344CB8AC3E}">
        <p14:creationId xmlns:p14="http://schemas.microsoft.com/office/powerpoint/2010/main" val="779083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B5FFAF-7FF8-0372-0D08-76699D8586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9266"/>
            <a:ext cx="12177794" cy="6876872"/>
          </a:xfrm>
          <a:prstGeom prst="rect">
            <a:avLst/>
          </a:prstGeom>
        </p:spPr>
      </p:pic>
      <p:sp>
        <p:nvSpPr>
          <p:cNvPr id="2" name="Title 1">
            <a:extLst>
              <a:ext uri="{FF2B5EF4-FFF2-40B4-BE49-F238E27FC236}">
                <a16:creationId xmlns:a16="http://schemas.microsoft.com/office/drawing/2014/main" id="{90A6F176-1FDE-1313-97BC-621E1F396A9F}"/>
              </a:ext>
            </a:extLst>
          </p:cNvPr>
          <p:cNvSpPr>
            <a:spLocks noGrp="1"/>
          </p:cNvSpPr>
          <p:nvPr>
            <p:ph type="title"/>
          </p:nvPr>
        </p:nvSpPr>
        <p:spPr>
          <a:xfrm>
            <a:off x="839788" y="2674183"/>
            <a:ext cx="3932237" cy="802263"/>
          </a:xfrm>
        </p:spPr>
        <p:txBody>
          <a:bodyPr anchor="b">
            <a:noAutofit/>
          </a:bodyPr>
          <a:lstStyle>
            <a:lvl1pP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2E8AD63-90CB-12D3-5E05-8D4A3C3FC307}"/>
              </a:ext>
            </a:extLst>
          </p:cNvPr>
          <p:cNvSpPr>
            <a:spLocks noGrp="1"/>
          </p:cNvSpPr>
          <p:nvPr>
            <p:ph idx="1" hasCustomPrompt="1"/>
          </p:nvPr>
        </p:nvSpPr>
        <p:spPr>
          <a:xfrm>
            <a:off x="6096000" y="1587260"/>
            <a:ext cx="5259387" cy="4273790"/>
          </a:xfrm>
        </p:spPr>
        <p:txBody>
          <a:bodyPr/>
          <a:lstStyle>
            <a:lvl1pPr>
              <a:defRPr sz="2500">
                <a:solidFill>
                  <a:srgbClr val="262626"/>
                </a:solidFill>
              </a:defRPr>
            </a:lvl1pPr>
            <a:lvl2pPr>
              <a:defRPr sz="2200">
                <a:solidFill>
                  <a:srgbClr val="262626"/>
                </a:solidFill>
              </a:defRPr>
            </a:lvl2pPr>
            <a:lvl3pPr>
              <a:defRPr sz="2000">
                <a:solidFill>
                  <a:srgbClr val="262626"/>
                </a:solidFill>
              </a:defRPr>
            </a:lvl3pPr>
            <a:lvl4pPr>
              <a:defRPr sz="2000">
                <a:solidFill>
                  <a:srgbClr val="262626"/>
                </a:solidFill>
              </a:defRPr>
            </a:lvl4pPr>
            <a:lvl5pPr>
              <a:defRPr sz="2000">
                <a:solidFill>
                  <a:srgbClr val="262626"/>
                </a:solidFill>
              </a:defRPr>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9D133DB-1B7B-94D3-F607-35F83739C0DE}"/>
              </a:ext>
            </a:extLst>
          </p:cNvPr>
          <p:cNvSpPr>
            <a:spLocks noGrp="1"/>
          </p:cNvSpPr>
          <p:nvPr>
            <p:ph type="sldNum" sz="quarter" idx="12"/>
          </p:nvPr>
        </p:nvSpPr>
        <p:spPr/>
        <p:txBody>
          <a:bodyPr/>
          <a:lstStyle/>
          <a:p>
            <a:fld id="{22AF6F03-D327-47C4-82A1-B86891B04C44}" type="slidenum">
              <a:rPr lang="en-US" smtClean="0"/>
              <a:t>‹#›</a:t>
            </a:fld>
            <a:endParaRPr lang="en-US"/>
          </a:p>
        </p:txBody>
      </p:sp>
    </p:spTree>
    <p:extLst>
      <p:ext uri="{BB962C8B-B14F-4D97-AF65-F5344CB8AC3E}">
        <p14:creationId xmlns:p14="http://schemas.microsoft.com/office/powerpoint/2010/main" val="6396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9A00ABE-E335-617C-5A85-78EFB3331A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7" y="6219"/>
            <a:ext cx="12176320" cy="6845561"/>
          </a:xfrm>
          <a:prstGeom prst="rect">
            <a:avLst/>
          </a:prstGeom>
        </p:spPr>
      </p:pic>
      <p:sp>
        <p:nvSpPr>
          <p:cNvPr id="2" name="Title 1">
            <a:extLst>
              <a:ext uri="{FF2B5EF4-FFF2-40B4-BE49-F238E27FC236}">
                <a16:creationId xmlns:a16="http://schemas.microsoft.com/office/drawing/2014/main" id="{90A6F176-1FDE-1313-97BC-621E1F396A9F}"/>
              </a:ext>
            </a:extLst>
          </p:cNvPr>
          <p:cNvSpPr>
            <a:spLocks noGrp="1"/>
          </p:cNvSpPr>
          <p:nvPr>
            <p:ph type="title"/>
          </p:nvPr>
        </p:nvSpPr>
        <p:spPr>
          <a:xfrm>
            <a:off x="891544" y="2863955"/>
            <a:ext cx="3932237" cy="802263"/>
          </a:xfrm>
        </p:spPr>
        <p:txBody>
          <a:bodyPr anchor="b">
            <a:noAutofit/>
          </a:bodyPr>
          <a:lstStyle>
            <a:lvl1pPr>
              <a:defRPr sz="4400">
                <a:solidFill>
                  <a:srgbClr val="29434E"/>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2E8AD63-90CB-12D3-5E05-8D4A3C3FC307}"/>
              </a:ext>
            </a:extLst>
          </p:cNvPr>
          <p:cNvSpPr>
            <a:spLocks noGrp="1"/>
          </p:cNvSpPr>
          <p:nvPr>
            <p:ph idx="1" hasCustomPrompt="1"/>
          </p:nvPr>
        </p:nvSpPr>
        <p:spPr>
          <a:xfrm>
            <a:off x="6096000" y="1587260"/>
            <a:ext cx="5259387" cy="4273790"/>
          </a:xfrm>
        </p:spPr>
        <p:txBody>
          <a:bodyPr/>
          <a:lstStyle>
            <a:lvl1pPr>
              <a:defRPr sz="2000">
                <a:solidFill>
                  <a:srgbClr val="262626"/>
                </a:solidFill>
              </a:defRPr>
            </a:lvl1pPr>
            <a:lvl2pPr>
              <a:defRPr sz="2800">
                <a:solidFill>
                  <a:srgbClr val="262626"/>
                </a:solidFill>
              </a:defRPr>
            </a:lvl2pPr>
            <a:lvl3pPr>
              <a:defRPr sz="2400">
                <a:solidFill>
                  <a:srgbClr val="262626"/>
                </a:solidFill>
              </a:defRPr>
            </a:lvl3pPr>
            <a:lvl4pPr>
              <a:defRPr sz="2000">
                <a:solidFill>
                  <a:srgbClr val="262626"/>
                </a:solidFill>
              </a:defRPr>
            </a:lvl4pPr>
            <a:lvl5pPr>
              <a:defRPr sz="2000">
                <a:solidFill>
                  <a:srgbClr val="262626"/>
                </a:solidFill>
              </a:defRPr>
            </a:lvl5pPr>
            <a:lvl6pPr>
              <a:defRPr sz="2000"/>
            </a:lvl6pPr>
            <a:lvl7pPr>
              <a:defRPr sz="2000"/>
            </a:lvl7pPr>
            <a:lvl8pPr>
              <a:defRPr sz="2000"/>
            </a:lvl8pPr>
            <a:lvl9pPr>
              <a:defRPr sz="2000"/>
            </a:lvl9pPr>
          </a:lstStyle>
          <a:p>
            <a:pPr lvl="0"/>
            <a:r>
              <a:rPr lang="en-US" dirty="0"/>
              <a:t>Click to edit text</a:t>
            </a:r>
          </a:p>
        </p:txBody>
      </p:sp>
      <p:sp>
        <p:nvSpPr>
          <p:cNvPr id="7" name="Slide Number Placeholder 6">
            <a:extLst>
              <a:ext uri="{FF2B5EF4-FFF2-40B4-BE49-F238E27FC236}">
                <a16:creationId xmlns:a16="http://schemas.microsoft.com/office/drawing/2014/main" id="{09D133DB-1B7B-94D3-F607-35F83739C0DE}"/>
              </a:ext>
            </a:extLst>
          </p:cNvPr>
          <p:cNvSpPr>
            <a:spLocks noGrp="1"/>
          </p:cNvSpPr>
          <p:nvPr>
            <p:ph type="sldNum" sz="quarter" idx="12"/>
          </p:nvPr>
        </p:nvSpPr>
        <p:spPr/>
        <p:txBody>
          <a:bodyPr/>
          <a:lstStyle/>
          <a:p>
            <a:fld id="{22AF6F03-D327-47C4-82A1-B86891B04C44}" type="slidenum">
              <a:rPr lang="en-US" smtClean="0"/>
              <a:t>‹#›</a:t>
            </a:fld>
            <a:endParaRPr lang="en-US"/>
          </a:p>
        </p:txBody>
      </p:sp>
    </p:spTree>
    <p:extLst>
      <p:ext uri="{BB962C8B-B14F-4D97-AF65-F5344CB8AC3E}">
        <p14:creationId xmlns:p14="http://schemas.microsoft.com/office/powerpoint/2010/main" val="233162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6EB30B-BBC8-803D-E15D-A5B3FDCB2F3D}"/>
              </a:ext>
            </a:extLst>
          </p:cNvPr>
          <p:cNvSpPr/>
          <p:nvPr userDrawn="1"/>
        </p:nvSpPr>
        <p:spPr>
          <a:xfrm>
            <a:off x="1" y="970384"/>
            <a:ext cx="4054766" cy="124991"/>
          </a:xfrm>
          <a:prstGeom prst="rect">
            <a:avLst/>
          </a:prstGeom>
          <a:solidFill>
            <a:srgbClr val="F9A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154954-4BC5-781A-38B8-83AC7E75B39E}"/>
              </a:ext>
            </a:extLst>
          </p:cNvPr>
          <p:cNvSpPr/>
          <p:nvPr userDrawn="1"/>
        </p:nvSpPr>
        <p:spPr>
          <a:xfrm>
            <a:off x="4054766" y="970384"/>
            <a:ext cx="4082469" cy="124991"/>
          </a:xfrm>
          <a:prstGeom prst="rect">
            <a:avLst/>
          </a:prstGeom>
          <a:solidFill>
            <a:srgbClr val="85A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0A055C5-42F3-13EC-3DA3-47FAE4E42385}"/>
              </a:ext>
            </a:extLst>
          </p:cNvPr>
          <p:cNvSpPr/>
          <p:nvPr userDrawn="1"/>
        </p:nvSpPr>
        <p:spPr>
          <a:xfrm>
            <a:off x="8137235" y="970384"/>
            <a:ext cx="4054766" cy="124991"/>
          </a:xfrm>
          <a:prstGeom prst="rect">
            <a:avLst/>
          </a:prstGeom>
          <a:solidFill>
            <a:srgbClr val="F1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0CA77E-02D8-AB7C-9A33-C75A89EA3940}"/>
              </a:ext>
            </a:extLst>
          </p:cNvPr>
          <p:cNvSpPr/>
          <p:nvPr userDrawn="1"/>
        </p:nvSpPr>
        <p:spPr>
          <a:xfrm>
            <a:off x="9972675" y="-23765"/>
            <a:ext cx="2219324" cy="991039"/>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1212C6-C0A8-3C60-56A4-5DC7076EE7A7}"/>
              </a:ext>
            </a:extLst>
          </p:cNvPr>
          <p:cNvSpPr/>
          <p:nvPr userDrawn="1"/>
        </p:nvSpPr>
        <p:spPr>
          <a:xfrm>
            <a:off x="9725024" y="-23765"/>
            <a:ext cx="109537" cy="991039"/>
          </a:xfrm>
          <a:prstGeom prst="rect">
            <a:avLst/>
          </a:prstGeom>
          <a:solidFill>
            <a:srgbClr val="2A4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4F631-5206-20DA-C6B9-E8766F375A50}"/>
              </a:ext>
            </a:extLst>
          </p:cNvPr>
          <p:cNvSpPr>
            <a:spLocks noGrp="1"/>
          </p:cNvSpPr>
          <p:nvPr>
            <p:ph type="title" hasCustomPrompt="1"/>
          </p:nvPr>
        </p:nvSpPr>
        <p:spPr>
          <a:xfrm>
            <a:off x="546498" y="129405"/>
            <a:ext cx="10391804" cy="858020"/>
          </a:xfrm>
        </p:spPr>
        <p:txBody>
          <a:bodyPr anchor="b">
            <a:normAutofit/>
          </a:bodyPr>
          <a:lstStyle>
            <a:lvl1pPr>
              <a:defRPr sz="4000">
                <a:solidFill>
                  <a:srgbClr val="29434E"/>
                </a:solidFill>
              </a:defRPr>
            </a:lvl1pPr>
          </a:lstStyle>
          <a:p>
            <a:r>
              <a:rPr lang="en-US" dirty="0"/>
              <a:t>Click to edit title </a:t>
            </a:r>
          </a:p>
        </p:txBody>
      </p:sp>
      <p:sp>
        <p:nvSpPr>
          <p:cNvPr id="3" name="Picture Placeholder 2">
            <a:extLst>
              <a:ext uri="{FF2B5EF4-FFF2-40B4-BE49-F238E27FC236}">
                <a16:creationId xmlns:a16="http://schemas.microsoft.com/office/drawing/2014/main" id="{AAA4AEBF-E65D-FE19-87E1-B679927189E1}"/>
              </a:ext>
            </a:extLst>
          </p:cNvPr>
          <p:cNvSpPr>
            <a:spLocks noGrp="1"/>
          </p:cNvSpPr>
          <p:nvPr>
            <p:ph type="pic" idx="1"/>
          </p:nvPr>
        </p:nvSpPr>
        <p:spPr>
          <a:xfrm>
            <a:off x="885653" y="1820174"/>
            <a:ext cx="5469880" cy="4616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63CC9FF-D76F-0D73-F636-405585A3E525}"/>
              </a:ext>
            </a:extLst>
          </p:cNvPr>
          <p:cNvSpPr>
            <a:spLocks noGrp="1"/>
          </p:cNvSpPr>
          <p:nvPr>
            <p:ph type="body" sz="half" idx="2"/>
          </p:nvPr>
        </p:nvSpPr>
        <p:spPr>
          <a:xfrm>
            <a:off x="7033528" y="2682814"/>
            <a:ext cx="4272819" cy="320843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2328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FEB5-1061-4472-AB78-2D6CE3A94E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E4A46-ED99-401A-9336-8F58F52CF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9F4E50-41BF-4721-8F6B-0191A4DF357A}"/>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5" name="Footer Placeholder 4">
            <a:extLst>
              <a:ext uri="{FF2B5EF4-FFF2-40B4-BE49-F238E27FC236}">
                <a16:creationId xmlns:a16="http://schemas.microsoft.com/office/drawing/2014/main" id="{30E3BF8E-16A5-42EB-8A73-EEE2BDA6F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A6C65-05E8-4657-B8D9-C096D3E36CD6}"/>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1081388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7E2CD-11EA-4031-A824-F70618450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CAA1A3-AF27-4664-B688-ACEB55CF76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EE9E56-D3BD-4746-9366-68CF002028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5D3EEF-48DE-48EE-AC51-193D9FEFC70E}"/>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6" name="Footer Placeholder 5">
            <a:extLst>
              <a:ext uri="{FF2B5EF4-FFF2-40B4-BE49-F238E27FC236}">
                <a16:creationId xmlns:a16="http://schemas.microsoft.com/office/drawing/2014/main" id="{329CBCA6-23DA-423F-8C7B-05C583381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D8771-3E44-4B73-82FE-F48C658AD79C}"/>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4343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5E6A-1CAF-49B1-95ED-CDAE160BBA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C3FA4-D8AB-497B-B7CD-1527247DA6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1EB652-40F7-4566-B497-ACF3A42373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9F297A-5C20-4089-8E28-53A251CE6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FD952F-37CA-4C14-9D89-9A16F562ED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D8573-C85C-40D3-97B6-E7260BB15DF9}"/>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8" name="Footer Placeholder 7">
            <a:extLst>
              <a:ext uri="{FF2B5EF4-FFF2-40B4-BE49-F238E27FC236}">
                <a16:creationId xmlns:a16="http://schemas.microsoft.com/office/drawing/2014/main" id="{2814FEB1-A5EB-4BFD-A309-FFB4243163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176BBB-C8A1-444F-BE64-44D700433384}"/>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318517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5763-A8F7-4A4D-BE98-43C613B95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884844-8F87-4D00-97CF-F494C30B9A99}"/>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4" name="Footer Placeholder 3">
            <a:extLst>
              <a:ext uri="{FF2B5EF4-FFF2-40B4-BE49-F238E27FC236}">
                <a16:creationId xmlns:a16="http://schemas.microsoft.com/office/drawing/2014/main" id="{34B00D6C-FB25-4D6D-9E18-6C58D19F5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77A822-48C7-46BB-BE97-C5B16DD027F5}"/>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175318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B0CA8-2A50-43F0-AB45-3EAA041A3277}"/>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3" name="Footer Placeholder 2">
            <a:extLst>
              <a:ext uri="{FF2B5EF4-FFF2-40B4-BE49-F238E27FC236}">
                <a16:creationId xmlns:a16="http://schemas.microsoft.com/office/drawing/2014/main" id="{B3EB701E-055F-4E58-AC8D-17BDE9459F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D2AC26-2AE2-4779-B8D2-050202940310}"/>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3735395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AC95-A207-464A-98DF-551D42CB1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5C861-5E15-40FE-90D0-797E94D18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A7790F-A5C0-4473-B772-2AD7E3B73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45C94-9D37-430B-A8EA-41355F955116}"/>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6" name="Footer Placeholder 5">
            <a:extLst>
              <a:ext uri="{FF2B5EF4-FFF2-40B4-BE49-F238E27FC236}">
                <a16:creationId xmlns:a16="http://schemas.microsoft.com/office/drawing/2014/main" id="{1270AF66-53A1-4884-BFFD-0EDE7123E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DA935-D086-403B-890A-44D21558F84A}"/>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396342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5F90-112B-4057-9DFE-2DE9FC21B6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BA0528-34E0-4B64-81FC-CE33A11D82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2D977-D3E4-4160-B76F-E615A2971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A2C42-DE28-4C41-96B7-382E3F4FA4E2}"/>
              </a:ext>
            </a:extLst>
          </p:cNvPr>
          <p:cNvSpPr>
            <a:spLocks noGrp="1"/>
          </p:cNvSpPr>
          <p:nvPr>
            <p:ph type="dt" sz="half" idx="10"/>
          </p:nvPr>
        </p:nvSpPr>
        <p:spPr/>
        <p:txBody>
          <a:bodyPr/>
          <a:lstStyle/>
          <a:p>
            <a:fld id="{7D94DA00-3A15-4685-AAC2-7FB43BA7EF64}" type="datetimeFigureOut">
              <a:rPr lang="en-US" smtClean="0"/>
              <a:t>3/15/2024</a:t>
            </a:fld>
            <a:endParaRPr lang="en-US"/>
          </a:p>
        </p:txBody>
      </p:sp>
      <p:sp>
        <p:nvSpPr>
          <p:cNvPr id="6" name="Footer Placeholder 5">
            <a:extLst>
              <a:ext uri="{FF2B5EF4-FFF2-40B4-BE49-F238E27FC236}">
                <a16:creationId xmlns:a16="http://schemas.microsoft.com/office/drawing/2014/main" id="{5AC2BE4B-2E0E-4B6F-A684-B89840F7C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DAC2E-EAEB-4BAC-8144-BE4ED56A8E26}"/>
              </a:ext>
            </a:extLst>
          </p:cNvPr>
          <p:cNvSpPr>
            <a:spLocks noGrp="1"/>
          </p:cNvSpPr>
          <p:nvPr>
            <p:ph type="sldNum" sz="quarter" idx="12"/>
          </p:nvPr>
        </p:nvSpPr>
        <p:spPr/>
        <p:txBody>
          <a:bodyPr/>
          <a:lstStyle/>
          <a:p>
            <a:fld id="{51C78189-B6AA-4CA7-A649-E1449AAE9260}" type="slidenum">
              <a:rPr lang="en-US" smtClean="0"/>
              <a:t>‹#›</a:t>
            </a:fld>
            <a:endParaRPr lang="en-US"/>
          </a:p>
        </p:txBody>
      </p:sp>
    </p:spTree>
    <p:extLst>
      <p:ext uri="{BB962C8B-B14F-4D97-AF65-F5344CB8AC3E}">
        <p14:creationId xmlns:p14="http://schemas.microsoft.com/office/powerpoint/2010/main" val="192211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72B0C-1A3B-4259-B97D-C0AB69465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8866E5-30B3-41D0-86FF-04CB78E18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91CED-2E98-40F5-AE3A-13BBBFB94B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4DA00-3A15-4685-AAC2-7FB43BA7EF64}" type="datetimeFigureOut">
              <a:rPr lang="en-US" smtClean="0"/>
              <a:t>3/15/2024</a:t>
            </a:fld>
            <a:endParaRPr lang="en-US"/>
          </a:p>
        </p:txBody>
      </p:sp>
      <p:sp>
        <p:nvSpPr>
          <p:cNvPr id="5" name="Footer Placeholder 4">
            <a:extLst>
              <a:ext uri="{FF2B5EF4-FFF2-40B4-BE49-F238E27FC236}">
                <a16:creationId xmlns:a16="http://schemas.microsoft.com/office/drawing/2014/main" id="{1D57D3F1-FC9D-45BA-BEE5-BDE44D4967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8413B6-F71A-481D-8344-F53E03169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78189-B6AA-4CA7-A649-E1449AAE9260}" type="slidenum">
              <a:rPr lang="en-US" smtClean="0"/>
              <a:t>‹#›</a:t>
            </a:fld>
            <a:endParaRPr lang="en-US"/>
          </a:p>
        </p:txBody>
      </p:sp>
    </p:spTree>
    <p:extLst>
      <p:ext uri="{BB962C8B-B14F-4D97-AF65-F5344CB8AC3E}">
        <p14:creationId xmlns:p14="http://schemas.microsoft.com/office/powerpoint/2010/main" val="3523687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44867" y="274633"/>
            <a:ext cx="4198400" cy="1143200"/>
          </a:xfrm>
          <a:prstGeom prst="rect">
            <a:avLst/>
          </a:prstGeom>
          <a:noFill/>
          <a:ln>
            <a:noFill/>
          </a:ln>
        </p:spPr>
        <p:txBody>
          <a:bodyPr spcFirstLastPara="1" wrap="square" lIns="91425" tIns="91425" rIns="91425" bIns="91425" anchor="b" anchorCtr="0"/>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668800" y="1900033"/>
            <a:ext cx="4950400" cy="4438800"/>
          </a:xfrm>
          <a:prstGeom prst="rect">
            <a:avLst/>
          </a:prstGeom>
          <a:noFill/>
          <a:ln>
            <a:noFill/>
          </a:ln>
        </p:spPr>
        <p:txBody>
          <a:bodyPr spcFirstLastPara="1" wrap="square" lIns="91425" tIns="91425" rIns="91425" bIns="91425" anchor="t" anchorCtr="0"/>
          <a:lstStyle>
            <a:lvl1pPr marL="457200" lvl="0" indent="-31115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marL="914400" lvl="1"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marL="1371600" lvl="2"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marL="1828800" lvl="3"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marL="2286000" lvl="4"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marL="2743200" lvl="5"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marL="3200400" lvl="6"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marL="3657600" lvl="7"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marL="4114800" lvl="8"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lgn="ctr" rtl="0">
              <a:buNone/>
              <a:defRPr sz="8000">
                <a:solidFill>
                  <a:srgbClr val="FFFFFF"/>
                </a:solidFill>
                <a:latin typeface="Vidaloka"/>
                <a:ea typeface="Vidaloka"/>
                <a:cs typeface="Vidaloka"/>
                <a:sym typeface="Vidaloka"/>
              </a:defRPr>
            </a:lvl1pPr>
            <a:lvl2pPr lvl="1" algn="ctr" rtl="0">
              <a:buNone/>
              <a:defRPr sz="8000">
                <a:solidFill>
                  <a:srgbClr val="FFFFFF"/>
                </a:solidFill>
                <a:latin typeface="Vidaloka"/>
                <a:ea typeface="Vidaloka"/>
                <a:cs typeface="Vidaloka"/>
                <a:sym typeface="Vidaloka"/>
              </a:defRPr>
            </a:lvl2pPr>
            <a:lvl3pPr lvl="2" algn="ctr" rtl="0">
              <a:buNone/>
              <a:defRPr sz="8000">
                <a:solidFill>
                  <a:srgbClr val="FFFFFF"/>
                </a:solidFill>
                <a:latin typeface="Vidaloka"/>
                <a:ea typeface="Vidaloka"/>
                <a:cs typeface="Vidaloka"/>
                <a:sym typeface="Vidaloka"/>
              </a:defRPr>
            </a:lvl3pPr>
            <a:lvl4pPr lvl="3" algn="ctr" rtl="0">
              <a:buNone/>
              <a:defRPr sz="8000">
                <a:solidFill>
                  <a:srgbClr val="FFFFFF"/>
                </a:solidFill>
                <a:latin typeface="Vidaloka"/>
                <a:ea typeface="Vidaloka"/>
                <a:cs typeface="Vidaloka"/>
                <a:sym typeface="Vidaloka"/>
              </a:defRPr>
            </a:lvl4pPr>
            <a:lvl5pPr lvl="4" algn="ctr" rtl="0">
              <a:buNone/>
              <a:defRPr sz="8000">
                <a:solidFill>
                  <a:srgbClr val="FFFFFF"/>
                </a:solidFill>
                <a:latin typeface="Vidaloka"/>
                <a:ea typeface="Vidaloka"/>
                <a:cs typeface="Vidaloka"/>
                <a:sym typeface="Vidaloka"/>
              </a:defRPr>
            </a:lvl5pPr>
            <a:lvl6pPr lvl="5" algn="ctr" rtl="0">
              <a:buNone/>
              <a:defRPr sz="8000">
                <a:solidFill>
                  <a:srgbClr val="FFFFFF"/>
                </a:solidFill>
                <a:latin typeface="Vidaloka"/>
                <a:ea typeface="Vidaloka"/>
                <a:cs typeface="Vidaloka"/>
                <a:sym typeface="Vidaloka"/>
              </a:defRPr>
            </a:lvl6pPr>
            <a:lvl7pPr lvl="6" algn="ctr" rtl="0">
              <a:buNone/>
              <a:defRPr sz="8000">
                <a:solidFill>
                  <a:srgbClr val="FFFFFF"/>
                </a:solidFill>
                <a:latin typeface="Vidaloka"/>
                <a:ea typeface="Vidaloka"/>
                <a:cs typeface="Vidaloka"/>
                <a:sym typeface="Vidaloka"/>
              </a:defRPr>
            </a:lvl7pPr>
            <a:lvl8pPr lvl="7" algn="ctr" rtl="0">
              <a:buNone/>
              <a:defRPr sz="8000">
                <a:solidFill>
                  <a:srgbClr val="FFFFFF"/>
                </a:solidFill>
                <a:latin typeface="Vidaloka"/>
                <a:ea typeface="Vidaloka"/>
                <a:cs typeface="Vidaloka"/>
                <a:sym typeface="Vidaloka"/>
              </a:defRPr>
            </a:lvl8pPr>
            <a:lvl9pPr lvl="8" algn="ctr" rtl="0">
              <a:buNone/>
              <a:defRPr sz="8000">
                <a:solidFill>
                  <a:srgbClr val="FFFFFF"/>
                </a:solidFill>
                <a:latin typeface="Vidaloka"/>
                <a:ea typeface="Vidaloka"/>
                <a:cs typeface="Vidaloka"/>
                <a:sym typeface="Vidalok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579449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5D42A-0D0F-EC74-04B0-28EA0D78D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9514B-6B92-5361-57BA-F43A95D7FC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787D6AE-16BA-EE69-D215-C55BF43DEB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85B13-3540-4006-A0CC-7674D6592B95}" type="datetimeFigureOut">
              <a:rPr lang="en-US" smtClean="0"/>
              <a:t>3/15/2024</a:t>
            </a:fld>
            <a:endParaRPr lang="en-US"/>
          </a:p>
        </p:txBody>
      </p:sp>
      <p:sp>
        <p:nvSpPr>
          <p:cNvPr id="5" name="Footer Placeholder 4">
            <a:extLst>
              <a:ext uri="{FF2B5EF4-FFF2-40B4-BE49-F238E27FC236}">
                <a16:creationId xmlns:a16="http://schemas.microsoft.com/office/drawing/2014/main" id="{E1828CC9-5F21-8292-6973-DC3D439B9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7EF4C9-0679-211B-3BBF-1AB030B7F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F6F03-D327-47C4-82A1-B86891B04C44}" type="slidenum">
              <a:rPr lang="en-US" smtClean="0"/>
              <a:t>‹#›</a:t>
            </a:fld>
            <a:endParaRPr lang="en-US"/>
          </a:p>
        </p:txBody>
      </p:sp>
    </p:spTree>
    <p:extLst>
      <p:ext uri="{BB962C8B-B14F-4D97-AF65-F5344CB8AC3E}">
        <p14:creationId xmlns:p14="http://schemas.microsoft.com/office/powerpoint/2010/main" val="38518400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rgbClr val="2626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43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434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434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434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434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mailto:lls@cdc.gov" TargetMode="External"/><Relationship Id="rId4" Type="http://schemas.openxmlformats.org/officeDocument/2006/relationships/hyperlink" Target="http://www.cdc.gov/L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FBDC-B7E8-87F0-D72D-D4FE5DBB64FF}"/>
              </a:ext>
            </a:extLst>
          </p:cNvPr>
          <p:cNvSpPr>
            <a:spLocks noGrp="1"/>
          </p:cNvSpPr>
          <p:nvPr>
            <p:ph type="ctrTitle"/>
          </p:nvPr>
        </p:nvSpPr>
        <p:spPr>
          <a:xfrm>
            <a:off x="864703" y="579121"/>
            <a:ext cx="9803297" cy="2215664"/>
          </a:xfrm>
        </p:spPr>
        <p:txBody>
          <a:bodyPr>
            <a:normAutofit/>
          </a:bodyPr>
          <a:lstStyle/>
          <a:p>
            <a:pPr>
              <a:lnSpc>
                <a:spcPct val="100000"/>
              </a:lnSpc>
            </a:pPr>
            <a:r>
              <a:rPr lang="en-US" sz="5400" dirty="0"/>
              <a:t>Train as a Disease Detective.</a:t>
            </a:r>
            <a:br>
              <a:rPr lang="en-US" sz="5400" dirty="0"/>
            </a:br>
            <a:r>
              <a:rPr lang="en-US" sz="5400" dirty="0"/>
              <a:t>Become a Laboratory Leader.</a:t>
            </a:r>
          </a:p>
        </p:txBody>
      </p:sp>
      <p:sp>
        <p:nvSpPr>
          <p:cNvPr id="3" name="Subtitle 2">
            <a:extLst>
              <a:ext uri="{FF2B5EF4-FFF2-40B4-BE49-F238E27FC236}">
                <a16:creationId xmlns:a16="http://schemas.microsoft.com/office/drawing/2014/main" id="{BA0C4FD3-1874-1E8F-F592-7EA7FB5A4EB1}"/>
              </a:ext>
            </a:extLst>
          </p:cNvPr>
          <p:cNvSpPr>
            <a:spLocks noGrp="1"/>
          </p:cNvSpPr>
          <p:nvPr>
            <p:ph type="subTitle" idx="1"/>
          </p:nvPr>
        </p:nvSpPr>
        <p:spPr/>
        <p:txBody>
          <a:bodyPr>
            <a:normAutofit/>
          </a:bodyPr>
          <a:lstStyle/>
          <a:p>
            <a:r>
              <a:rPr lang="en-US" sz="3200" dirty="0"/>
              <a:t>Applying to become a member of </a:t>
            </a:r>
          </a:p>
          <a:p>
            <a:r>
              <a:rPr lang="en-US" sz="3200" dirty="0"/>
              <a:t>CDC’s Laboratory Leadership Service (LLS)</a:t>
            </a:r>
          </a:p>
        </p:txBody>
      </p:sp>
    </p:spTree>
    <p:extLst>
      <p:ext uri="{BB962C8B-B14F-4D97-AF65-F5344CB8AC3E}">
        <p14:creationId xmlns:p14="http://schemas.microsoft.com/office/powerpoint/2010/main" val="4102648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Members of the Infectious Disease Pathology Branch at CDC with Class of 2022">
            <a:extLst>
              <a:ext uri="{FF2B5EF4-FFF2-40B4-BE49-F238E27FC236}">
                <a16:creationId xmlns:a16="http://schemas.microsoft.com/office/drawing/2014/main" id="{E4EA8071-4DA1-45DE-54CB-E6135BA85695}"/>
              </a:ext>
            </a:extLst>
          </p:cNvPr>
          <p:cNvPicPr>
            <a:picLocks noChangeAspect="1"/>
          </p:cNvPicPr>
          <p:nvPr/>
        </p:nvPicPr>
        <p:blipFill rotWithShape="1">
          <a:blip r:embed="rId3"/>
          <a:srcRect t="20479" b="4535"/>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4CF7A835-4694-3606-C322-F7FB40E43314}"/>
              </a:ext>
              <a:ext uri="{C183D7F6-B498-43B3-948B-1728B52AA6E4}">
                <adec:decorative xmlns:adec="http://schemas.microsoft.com/office/drawing/2017/decorative" val="1"/>
              </a:ext>
            </a:extLst>
          </p:cNvPr>
          <p:cNvSpPr/>
          <p:nvPr/>
        </p:nvSpPr>
        <p:spPr>
          <a:xfrm>
            <a:off x="0" y="5391807"/>
            <a:ext cx="12192000" cy="146491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05B8D2B-63A0-391C-5A28-375720E8595B}"/>
              </a:ext>
            </a:extLst>
          </p:cNvPr>
          <p:cNvSpPr txBox="1"/>
          <p:nvPr/>
        </p:nvSpPr>
        <p:spPr>
          <a:xfrm>
            <a:off x="345002" y="5708763"/>
            <a:ext cx="10612029" cy="769441"/>
          </a:xfrm>
          <a:prstGeom prst="rect">
            <a:avLst/>
          </a:prstGeom>
          <a:noFill/>
        </p:spPr>
        <p:txBody>
          <a:bodyPr wrap="square" rtlCol="0">
            <a:spAutoFit/>
          </a:bodyPr>
          <a:lstStyle/>
          <a:p>
            <a:pPr>
              <a:buClr>
                <a:srgbClr val="1D1D1B"/>
              </a:buClr>
              <a:buSzPts val="1400"/>
              <a:defRPr/>
            </a:pPr>
            <a:r>
              <a:rPr lang="en-US" sz="4400" b="1" dirty="0">
                <a:solidFill>
                  <a:prstClr val="white"/>
                </a:solidFill>
                <a:latin typeface="Avenir Next LT Pro Demi"/>
                <a:ea typeface="+mj-ea"/>
                <a:cs typeface="+mj-cs"/>
                <a:sym typeface="Montserrat"/>
              </a:rPr>
              <a:t>LLS is more than the field.</a:t>
            </a:r>
          </a:p>
        </p:txBody>
      </p:sp>
      <p:sp>
        <p:nvSpPr>
          <p:cNvPr id="6" name="Title 5" hidden="1">
            <a:extLst>
              <a:ext uri="{FF2B5EF4-FFF2-40B4-BE49-F238E27FC236}">
                <a16:creationId xmlns:a16="http://schemas.microsoft.com/office/drawing/2014/main" id="{F5DE8AA2-AACD-8CB4-4DDC-DDB4E5ED2832}"/>
              </a:ext>
            </a:extLst>
          </p:cNvPr>
          <p:cNvSpPr>
            <a:spLocks noGrp="1"/>
          </p:cNvSpPr>
          <p:nvPr>
            <p:ph type="title" idx="4294967295"/>
          </p:nvPr>
        </p:nvSpPr>
        <p:spPr/>
        <p:txBody>
          <a:bodyPr/>
          <a:lstStyle/>
          <a:p>
            <a:r>
              <a:rPr lang="en-US" dirty="0"/>
              <a:t>LLS is more than the field</a:t>
            </a:r>
          </a:p>
        </p:txBody>
      </p:sp>
    </p:spTree>
    <p:extLst>
      <p:ext uri="{BB962C8B-B14F-4D97-AF65-F5344CB8AC3E}">
        <p14:creationId xmlns:p14="http://schemas.microsoft.com/office/powerpoint/2010/main" val="2793530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D3FEC-0C0B-23DE-0652-AFAED6FD569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CC2A0982-FD1F-811F-E3D1-E77DA4772F87}"/>
              </a:ext>
              <a:ext uri="{C183D7F6-B498-43B3-948B-1728B52AA6E4}">
                <adec:decorative xmlns:adec="http://schemas.microsoft.com/office/drawing/2017/decorative" val="1"/>
              </a:ext>
            </a:extLst>
          </p:cNvPr>
          <p:cNvSpPr/>
          <p:nvPr/>
        </p:nvSpPr>
        <p:spPr>
          <a:xfrm>
            <a:off x="0" y="5242560"/>
            <a:ext cx="12192000" cy="1615440"/>
          </a:xfrm>
          <a:prstGeom prst="rect">
            <a:avLst/>
          </a:prstGeom>
          <a:solidFill>
            <a:srgbClr val="40404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696A6E70-DD86-877D-FF70-D93F3822C84E}"/>
              </a:ext>
            </a:extLst>
          </p:cNvPr>
          <p:cNvSpPr txBox="1">
            <a:spLocks noGrp="1"/>
          </p:cNvSpPr>
          <p:nvPr>
            <p:ph type="title" idx="4294967295"/>
          </p:nvPr>
        </p:nvSpPr>
        <p:spPr>
          <a:xfrm>
            <a:off x="318734" y="5754814"/>
            <a:ext cx="11554532"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nSpc>
                <a:spcPct val="90000"/>
              </a:lnSpc>
              <a:spcBef>
                <a:spcPct val="0"/>
              </a:spcBef>
              <a:defRPr sz="3600">
                <a:solidFill>
                  <a:schemeClr val="bg1"/>
                </a:solidFill>
                <a:latin typeface="Avenir Next LT Pro Dem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j-ea"/>
                <a:cs typeface="+mj-cs"/>
              </a:rPr>
              <a:t>LLS provides an unparalleled training experience. </a:t>
            </a:r>
          </a:p>
        </p:txBody>
      </p:sp>
    </p:spTree>
    <p:extLst>
      <p:ext uri="{BB962C8B-B14F-4D97-AF65-F5344CB8AC3E}">
        <p14:creationId xmlns:p14="http://schemas.microsoft.com/office/powerpoint/2010/main" val="44825659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LS class of 2022, together for the first time at first year LLS summer course">
            <a:extLst>
              <a:ext uri="{FF2B5EF4-FFF2-40B4-BE49-F238E27FC236}">
                <a16:creationId xmlns:a16="http://schemas.microsoft.com/office/drawing/2014/main" id="{D2D4EB5C-C90D-12E0-D88E-AE39F4171950}"/>
              </a:ext>
              <a:ext uri="{C183D7F6-B498-43B3-948B-1728B52AA6E4}">
                <adec:decorative xmlns:adec="http://schemas.microsoft.com/office/drawing/2017/decorative" val="0"/>
              </a:ext>
            </a:extLst>
          </p:cNvPr>
          <p:cNvPicPr>
            <a:picLocks noChangeAspect="1"/>
          </p:cNvPicPr>
          <p:nvPr/>
        </p:nvPicPr>
        <p:blipFill rotWithShape="1">
          <a:blip r:embed="rId3"/>
          <a:srcRect t="11024" b="13990"/>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6359E8A4-B001-A01F-685E-CB65AD36A29D}"/>
              </a:ext>
              <a:ext uri="{C183D7F6-B498-43B3-948B-1728B52AA6E4}">
                <adec:decorative xmlns:adec="http://schemas.microsoft.com/office/drawing/2017/decorative" val="1"/>
              </a:ext>
            </a:extLst>
          </p:cNvPr>
          <p:cNvSpPr/>
          <p:nvPr/>
        </p:nvSpPr>
        <p:spPr>
          <a:xfrm>
            <a:off x="0" y="5344510"/>
            <a:ext cx="12192000" cy="1513490"/>
          </a:xfrm>
          <a:prstGeom prst="rect">
            <a:avLst/>
          </a:prstGeom>
          <a:solidFill>
            <a:srgbClr val="40404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D7A6A8F-02C7-2D6F-077F-6939C8F23DD7}"/>
              </a:ext>
              <a:ext uri="{C183D7F6-B498-43B3-948B-1728B52AA6E4}">
                <adec:decorative xmlns:adec="http://schemas.microsoft.com/office/drawing/2017/decorative" val="0"/>
              </a:ext>
            </a:extLst>
          </p:cNvPr>
          <p:cNvSpPr/>
          <p:nvPr/>
        </p:nvSpPr>
        <p:spPr>
          <a:xfrm>
            <a:off x="712433" y="5428219"/>
            <a:ext cx="11113985" cy="76944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2400"/>
              </a:spcAft>
              <a:buClrTx/>
              <a:buSzTx/>
              <a:buFontTx/>
              <a:buNone/>
              <a:tabLst/>
              <a:defRPr/>
            </a:pPr>
            <a:r>
              <a:rPr kumimoji="0" lang="en-US" sz="4400" b="1" i="0" u="none" strike="noStrike" kern="0" cap="none" spc="0" normalizeH="0" baseline="0" noProof="0" dirty="0">
                <a:ln>
                  <a:noFill/>
                </a:ln>
                <a:solidFill>
                  <a:srgbClr val="FFFFFF">
                    <a:lumMod val="95000"/>
                  </a:srgbClr>
                </a:solidFill>
                <a:uLnTx/>
                <a:uFillTx/>
                <a:latin typeface="Calibri" panose="020F0502020204030204" pitchFamily="34" charset="0"/>
                <a:ea typeface="+mn-ea"/>
                <a:cs typeface="Calibri" panose="020F0502020204030204" pitchFamily="34" charset="0"/>
                <a:sym typeface="Arial"/>
              </a:rPr>
              <a:t>Learn more and apply at </a:t>
            </a:r>
            <a:r>
              <a:rPr kumimoji="0" lang="en-US" sz="4400" b="1" i="0" u="none" strike="noStrike" kern="0" cap="none" spc="0" normalizeH="0" baseline="0" noProof="0" dirty="0">
                <a:ln>
                  <a:noFill/>
                </a:ln>
                <a:solidFill>
                  <a:srgbClr val="FFFFFF">
                    <a:lumMod val="95000"/>
                  </a:srgbClr>
                </a:solidFill>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www.cdc.gov/LLS</a:t>
            </a:r>
            <a:endParaRPr lang="en-US" sz="4400" b="1" kern="0" dirty="0">
              <a:solidFill>
                <a:srgbClr val="FFFFFF">
                  <a:lumMod val="95000"/>
                </a:srgbClr>
              </a:solidFill>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6B23694F-2665-E935-FA40-D20B998B1197}"/>
              </a:ext>
              <a:ext uri="{C183D7F6-B498-43B3-948B-1728B52AA6E4}">
                <adec:decorative xmlns:adec="http://schemas.microsoft.com/office/drawing/2017/decorative" val="0"/>
              </a:ext>
            </a:extLst>
          </p:cNvPr>
          <p:cNvSpPr/>
          <p:nvPr/>
        </p:nvSpPr>
        <p:spPr>
          <a:xfrm>
            <a:off x="710909" y="6014914"/>
            <a:ext cx="11113985" cy="76944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2400"/>
              </a:spcAft>
              <a:buClrTx/>
              <a:buSzTx/>
              <a:buFontTx/>
              <a:buNone/>
              <a:tabLst/>
              <a:defRPr/>
            </a:pPr>
            <a:r>
              <a:rPr kumimoji="0" lang="en-US" sz="4400" b="1" i="0" u="none" strike="noStrike" kern="0" cap="none" spc="0" normalizeH="0" baseline="0" noProof="0" dirty="0">
                <a:ln>
                  <a:noFill/>
                </a:ln>
                <a:solidFill>
                  <a:srgbClr val="FFFFFF">
                    <a:lumMod val="95000"/>
                  </a:srgbClr>
                </a:solidFill>
                <a:uLnTx/>
                <a:uFillTx/>
                <a:latin typeface="Calibri" panose="020F0502020204030204" pitchFamily="34" charset="0"/>
                <a:ea typeface="+mn-ea"/>
                <a:cs typeface="Calibri" panose="020F0502020204030204" pitchFamily="34" charset="0"/>
                <a:sym typeface="Arial"/>
              </a:rPr>
              <a:t>Contact the LLS program at </a:t>
            </a:r>
            <a:r>
              <a:rPr kumimoji="0" lang="en-US" sz="4400" b="1" i="0" u="none" strike="noStrike" kern="0" cap="none" spc="0" normalizeH="0" baseline="0" noProof="0" dirty="0">
                <a:ln>
                  <a:noFill/>
                </a:ln>
                <a:solidFill>
                  <a:srgbClr val="FFFFFF">
                    <a:lumMod val="95000"/>
                  </a:srgbClr>
                </a:solidFill>
                <a:uLnTx/>
                <a:uFillTx/>
                <a:latin typeface="Calibri" panose="020F0502020204030204" pitchFamily="34" charset="0"/>
                <a:ea typeface="+mn-ea"/>
                <a:cs typeface="Calibri" panose="020F0502020204030204" pitchFamily="34" charset="0"/>
                <a:sym typeface="Arial"/>
                <a:hlinkClick r:id="rId5">
                  <a:extLst>
                    <a:ext uri="{A12FA001-AC4F-418D-AE19-62706E023703}">
                      <ahyp:hlinkClr xmlns:ahyp="http://schemas.microsoft.com/office/drawing/2018/hyperlinkcolor" val="tx"/>
                    </a:ext>
                  </a:extLst>
                </a:hlinkClick>
              </a:rPr>
              <a:t>lls@cdc.gov</a:t>
            </a:r>
            <a:r>
              <a:rPr kumimoji="0" lang="en-US" sz="4400" b="1" i="0" u="none" strike="noStrike" kern="0" cap="none" spc="0" normalizeH="0" baseline="0" noProof="0" dirty="0">
                <a:ln>
                  <a:noFill/>
                </a:ln>
                <a:solidFill>
                  <a:srgbClr val="FFFFFF">
                    <a:lumMod val="95000"/>
                  </a:srgbClr>
                </a:solidFill>
                <a:uLnTx/>
                <a:uFillTx/>
                <a:latin typeface="Calibri" panose="020F0502020204030204" pitchFamily="34" charset="0"/>
                <a:cs typeface="Calibri" panose="020F0502020204030204" pitchFamily="34" charset="0"/>
                <a:sym typeface="Arial"/>
              </a:rPr>
              <a:t> </a:t>
            </a:r>
            <a:endParaRPr lang="en-US" sz="4400" b="1" kern="0" dirty="0">
              <a:solidFill>
                <a:srgbClr val="FFFFFF">
                  <a:lumMod val="95000"/>
                </a:srgbClr>
              </a:solidFill>
              <a:latin typeface="Calibri" panose="020F0502020204030204" pitchFamily="34" charset="0"/>
              <a:cs typeface="Calibri" panose="020F0502020204030204" pitchFamily="34" charset="0"/>
              <a:sym typeface="Arial"/>
            </a:endParaRPr>
          </a:p>
        </p:txBody>
      </p:sp>
      <p:sp>
        <p:nvSpPr>
          <p:cNvPr id="6" name="Title 5" hidden="1">
            <a:extLst>
              <a:ext uri="{FF2B5EF4-FFF2-40B4-BE49-F238E27FC236}">
                <a16:creationId xmlns:a16="http://schemas.microsoft.com/office/drawing/2014/main" id="{F76891AC-0B62-8BBC-ABA0-3328A5C7B057}"/>
              </a:ext>
              <a:ext uri="{C183D7F6-B498-43B3-948B-1728B52AA6E4}">
                <adec:decorative xmlns:adec="http://schemas.microsoft.com/office/drawing/2017/decorative" val="0"/>
              </a:ext>
            </a:extLst>
          </p:cNvPr>
          <p:cNvSpPr>
            <a:spLocks noGrp="1"/>
          </p:cNvSpPr>
          <p:nvPr>
            <p:ph type="title" idx="4294967295"/>
          </p:nvPr>
        </p:nvSpPr>
        <p:spPr/>
        <p:txBody>
          <a:bodyPr/>
          <a:lstStyle/>
          <a:p>
            <a:r>
              <a:rPr lang="en-US" dirty="0"/>
              <a:t>Learn</a:t>
            </a:r>
            <a:r>
              <a:rPr lang="en-US" baseline="0" dirty="0"/>
              <a:t> more</a:t>
            </a:r>
            <a:endParaRPr lang="en-US" dirty="0"/>
          </a:p>
        </p:txBody>
      </p:sp>
    </p:spTree>
    <p:extLst>
      <p:ext uri="{BB962C8B-B14F-4D97-AF65-F5344CB8AC3E}">
        <p14:creationId xmlns:p14="http://schemas.microsoft.com/office/powerpoint/2010/main" val="255699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65B9-341E-928B-E5AE-B7225BA3207A}"/>
              </a:ext>
              <a:ext uri="{C183D7F6-B498-43B3-948B-1728B52AA6E4}">
                <adec:decorative xmlns:adec="http://schemas.microsoft.com/office/drawing/2017/decorative" val="1"/>
              </a:ext>
            </a:extLst>
          </p:cNvPr>
          <p:cNvPicPr>
            <a:picLocks noChangeAspect="1"/>
          </p:cNvPicPr>
          <p:nvPr/>
        </p:nvPicPr>
        <p:blipFill rotWithShape="1">
          <a:blip r:embed="rId3"/>
          <a:srcRect l="21296" t="16059" r="2260" b="7498"/>
          <a:stretch/>
        </p:blipFill>
        <p:spPr>
          <a:xfrm>
            <a:off x="1" y="1"/>
            <a:ext cx="12192000" cy="6857999"/>
          </a:xfrm>
          <a:prstGeom prst="rect">
            <a:avLst/>
          </a:prstGeom>
        </p:spPr>
      </p:pic>
      <p:sp>
        <p:nvSpPr>
          <p:cNvPr id="7" name="Rectangle 6">
            <a:extLst>
              <a:ext uri="{FF2B5EF4-FFF2-40B4-BE49-F238E27FC236}">
                <a16:creationId xmlns:a16="http://schemas.microsoft.com/office/drawing/2014/main" id="{ADA7C445-8E1B-FAE8-DAB7-71B348FDBA71}"/>
              </a:ext>
              <a:ext uri="{C183D7F6-B498-43B3-948B-1728B52AA6E4}">
                <adec:decorative xmlns:adec="http://schemas.microsoft.com/office/drawing/2017/decorative" val="1"/>
              </a:ext>
            </a:extLst>
          </p:cNvPr>
          <p:cNvSpPr/>
          <p:nvPr/>
        </p:nvSpPr>
        <p:spPr>
          <a:xfrm>
            <a:off x="5157216" y="3913632"/>
            <a:ext cx="7034783" cy="2328672"/>
          </a:xfrm>
          <a:prstGeom prst="rect">
            <a:avLst/>
          </a:prstGeom>
          <a:solidFill>
            <a:schemeClr val="bg1">
              <a:lumMod val="50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262DCFE4-68EA-E77E-AFD9-F403C6C923BB}"/>
              </a:ext>
            </a:extLst>
          </p:cNvPr>
          <p:cNvSpPr txBox="1">
            <a:spLocks noGrp="1"/>
          </p:cNvSpPr>
          <p:nvPr>
            <p:ph type="title" idx="4294967295"/>
          </p:nvPr>
        </p:nvSpPr>
        <p:spPr>
          <a:xfrm>
            <a:off x="5425438" y="4133088"/>
            <a:ext cx="6498337" cy="16824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000" kern="1200">
                <a:solidFill>
                  <a:srgbClr val="2A434D"/>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venir Next LT Pro Demi"/>
                <a:ea typeface="+mj-ea"/>
                <a:cs typeface="+mj-cs"/>
              </a:rPr>
              <a:t>LLS fellows train to be leaders in public health. </a:t>
            </a:r>
          </a:p>
        </p:txBody>
      </p:sp>
    </p:spTree>
    <p:extLst>
      <p:ext uri="{BB962C8B-B14F-4D97-AF65-F5344CB8AC3E}">
        <p14:creationId xmlns:p14="http://schemas.microsoft.com/office/powerpoint/2010/main" val="420604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53"/>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a:off x="0" y="2084833"/>
            <a:ext cx="9009888" cy="4773168"/>
          </a:xfrm>
          <a:custGeom>
            <a:avLst/>
            <a:gdLst>
              <a:gd name="connsiteX0" fmla="*/ 0 w 9230497"/>
              <a:gd name="connsiteY0" fmla="*/ 5143500 h 5143500"/>
              <a:gd name="connsiteX1" fmla="*/ 0 w 9230497"/>
              <a:gd name="connsiteY1" fmla="*/ 0 h 5143500"/>
              <a:gd name="connsiteX2" fmla="*/ 9230497 w 9230497"/>
              <a:gd name="connsiteY2" fmla="*/ 5143500 h 5143500"/>
              <a:gd name="connsiteX3" fmla="*/ 0 w 9230497"/>
              <a:gd name="connsiteY3" fmla="*/ 5143500 h 5143500"/>
              <a:gd name="connsiteX0" fmla="*/ 0 w 9230497"/>
              <a:gd name="connsiteY0" fmla="*/ 5155857 h 5155857"/>
              <a:gd name="connsiteX1" fmla="*/ 12357 w 9230497"/>
              <a:gd name="connsiteY1" fmla="*/ 0 h 5155857"/>
              <a:gd name="connsiteX2" fmla="*/ 9230497 w 9230497"/>
              <a:gd name="connsiteY2" fmla="*/ 5155857 h 5155857"/>
              <a:gd name="connsiteX3" fmla="*/ 0 w 9230497"/>
              <a:gd name="connsiteY3" fmla="*/ 5155857 h 5155857"/>
            </a:gdLst>
            <a:ahLst/>
            <a:cxnLst>
              <a:cxn ang="0">
                <a:pos x="connsiteX0" y="connsiteY0"/>
              </a:cxn>
              <a:cxn ang="0">
                <a:pos x="connsiteX1" y="connsiteY1"/>
              </a:cxn>
              <a:cxn ang="0">
                <a:pos x="connsiteX2" y="connsiteY2"/>
              </a:cxn>
              <a:cxn ang="0">
                <a:pos x="connsiteX3" y="connsiteY3"/>
              </a:cxn>
            </a:cxnLst>
            <a:rect l="l" t="t" r="r" b="b"/>
            <a:pathLst>
              <a:path w="9230497" h="5155857">
                <a:moveTo>
                  <a:pt x="0" y="5155857"/>
                </a:moveTo>
                <a:lnTo>
                  <a:pt x="12357" y="0"/>
                </a:lnTo>
                <a:lnTo>
                  <a:pt x="9230497" y="5155857"/>
                </a:lnTo>
                <a:lnTo>
                  <a:pt x="0" y="5155857"/>
                </a:lnTo>
                <a:close/>
              </a:path>
            </a:pathLst>
          </a:cu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Google Shape;116;p16">
            <a:extLst>
              <a:ext uri="{FF2B5EF4-FFF2-40B4-BE49-F238E27FC236}">
                <a16:creationId xmlns:a16="http://schemas.microsoft.com/office/drawing/2014/main" id="{1257EC54-9C91-4C8C-BADC-87EF89618C32}"/>
              </a:ext>
            </a:extLst>
          </p:cNvPr>
          <p:cNvSpPr txBox="1">
            <a:spLocks noGrp="1"/>
          </p:cNvSpPr>
          <p:nvPr>
            <p:ph type="title" idx="4294967295"/>
          </p:nvPr>
        </p:nvSpPr>
        <p:spPr>
          <a:xfrm>
            <a:off x="417875" y="3429000"/>
            <a:ext cx="6460067" cy="341412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ct val="0"/>
              </a:spcBef>
              <a:spcAft>
                <a:spcPts val="0"/>
              </a:spcAft>
              <a:buClrTx/>
              <a:buSzTx/>
              <a:buFont typeface="Montserrat"/>
              <a:buNone/>
              <a:tabLst/>
              <a:defRPr/>
            </a:pPr>
            <a:r>
              <a:rPr kumimoji="0" lang="en-US" sz="3600" b="0" i="0" u="none" strike="noStrike" kern="1200" cap="none" spc="0" normalizeH="0" baseline="0" noProof="0" dirty="0">
                <a:ln>
                  <a:noFill/>
                </a:ln>
                <a:solidFill>
                  <a:srgbClr val="FFFFFF"/>
                </a:solidFill>
                <a:effectLst/>
                <a:uLnTx/>
                <a:uFillTx/>
                <a:latin typeface="Avenir Next LT Pro Demi"/>
                <a:ea typeface="+mj-ea"/>
                <a:cs typeface="+mj-cs"/>
                <a:sym typeface="Montserrat"/>
              </a:rPr>
              <a:t>LLS is a </a:t>
            </a:r>
          </a:p>
          <a:p>
            <a:pPr marL="0" marR="0" lvl="0" indent="0" algn="l" defTabSz="914400" rtl="0" eaLnBrk="1" fontAlgn="auto" latinLnBrk="0" hangingPunct="1">
              <a:lnSpc>
                <a:spcPct val="100000"/>
              </a:lnSpc>
              <a:spcBef>
                <a:spcPct val="0"/>
              </a:spcBef>
              <a:spcAft>
                <a:spcPts val="0"/>
              </a:spcAft>
              <a:buClrTx/>
              <a:buSzTx/>
              <a:buFont typeface="Montserrat"/>
              <a:buNone/>
              <a:tabLst/>
              <a:defRPr/>
            </a:pPr>
            <a:r>
              <a:rPr kumimoji="0" lang="en-US" sz="3600" b="0" i="0" u="none" strike="noStrike" kern="1200" cap="none" spc="0" normalizeH="0" baseline="0" noProof="0" dirty="0">
                <a:ln>
                  <a:noFill/>
                </a:ln>
                <a:solidFill>
                  <a:srgbClr val="FFFFFF"/>
                </a:solidFill>
                <a:effectLst/>
                <a:uLnTx/>
                <a:uFillTx/>
                <a:latin typeface="Avenir Next LT Pro Demi"/>
                <a:ea typeface="+mj-ea"/>
                <a:cs typeface="+mj-cs"/>
                <a:sym typeface="Montserrat"/>
              </a:rPr>
              <a:t>2-year fellowship </a:t>
            </a:r>
          </a:p>
          <a:p>
            <a:pPr marL="0" marR="0" lvl="0" indent="0" algn="l" defTabSz="914400" rtl="0" eaLnBrk="1" fontAlgn="auto" latinLnBrk="0" hangingPunct="1">
              <a:lnSpc>
                <a:spcPct val="100000"/>
              </a:lnSpc>
              <a:spcBef>
                <a:spcPct val="0"/>
              </a:spcBef>
              <a:spcAft>
                <a:spcPts val="0"/>
              </a:spcAft>
              <a:buClrTx/>
              <a:buSzTx/>
              <a:buFont typeface="Montserrat"/>
              <a:buNone/>
              <a:tabLst/>
              <a:defRPr/>
            </a:pPr>
            <a:r>
              <a:rPr kumimoji="0" lang="en-US" sz="3600" b="0" i="0" u="none" strike="noStrike" kern="1200" cap="none" spc="0" normalizeH="0" baseline="0" noProof="0" dirty="0">
                <a:ln>
                  <a:noFill/>
                </a:ln>
                <a:solidFill>
                  <a:srgbClr val="FFFFFF"/>
                </a:solidFill>
                <a:effectLst/>
                <a:uLnTx/>
                <a:uFillTx/>
                <a:latin typeface="Avenir Next LT Pro Demi"/>
                <a:ea typeface="+mj-ea"/>
                <a:cs typeface="+mj-cs"/>
                <a:sym typeface="Montserrat"/>
              </a:rPr>
              <a:t>for PhD laboratory </a:t>
            </a:r>
          </a:p>
          <a:p>
            <a:pPr marL="0" marR="0" lvl="0" indent="0" algn="l" defTabSz="914400" rtl="0" eaLnBrk="1" fontAlgn="auto" latinLnBrk="0" hangingPunct="1">
              <a:lnSpc>
                <a:spcPct val="100000"/>
              </a:lnSpc>
              <a:spcBef>
                <a:spcPct val="0"/>
              </a:spcBef>
              <a:spcAft>
                <a:spcPts val="0"/>
              </a:spcAft>
              <a:buClrTx/>
              <a:buSzTx/>
              <a:buFont typeface="Montserrat"/>
              <a:buNone/>
              <a:tabLst/>
              <a:defRPr/>
            </a:pPr>
            <a:r>
              <a:rPr kumimoji="0" lang="en-US" sz="3600" b="0" i="0" u="none" strike="noStrike" kern="1200" cap="none" spc="0" normalizeH="0" baseline="0" noProof="0" dirty="0">
                <a:ln>
                  <a:noFill/>
                </a:ln>
                <a:solidFill>
                  <a:srgbClr val="FFFFFF"/>
                </a:solidFill>
                <a:effectLst/>
                <a:uLnTx/>
                <a:uFillTx/>
                <a:latin typeface="Avenir Next LT Pro Demi"/>
                <a:ea typeface="+mj-ea"/>
                <a:cs typeface="+mj-cs"/>
                <a:sym typeface="Montserrat"/>
              </a:rPr>
              <a:t>scientists seeking careers </a:t>
            </a:r>
          </a:p>
          <a:p>
            <a:pPr marL="0" marR="0" lvl="0" indent="0" algn="l" defTabSz="914400" rtl="0" eaLnBrk="1" fontAlgn="auto" latinLnBrk="0" hangingPunct="1">
              <a:lnSpc>
                <a:spcPct val="100000"/>
              </a:lnSpc>
              <a:spcBef>
                <a:spcPct val="0"/>
              </a:spcBef>
              <a:spcAft>
                <a:spcPts val="0"/>
              </a:spcAft>
              <a:buClrTx/>
              <a:buSzTx/>
              <a:buFont typeface="Montserrat"/>
              <a:buNone/>
              <a:tabLst/>
              <a:defRPr/>
            </a:pPr>
            <a:r>
              <a:rPr kumimoji="0" lang="en-US" sz="3600" b="0" i="0" u="none" strike="noStrike" kern="1200" cap="none" spc="0" normalizeH="0" baseline="0" noProof="0" dirty="0">
                <a:ln>
                  <a:noFill/>
                </a:ln>
                <a:solidFill>
                  <a:srgbClr val="FFFFFF"/>
                </a:solidFill>
                <a:effectLst/>
                <a:uLnTx/>
                <a:uFillTx/>
                <a:latin typeface="Avenir Next LT Pro Demi"/>
                <a:ea typeface="+mj-ea"/>
                <a:cs typeface="+mj-cs"/>
                <a:sym typeface="Montserrat"/>
              </a:rPr>
              <a:t>in public health.</a:t>
            </a:r>
          </a:p>
        </p:txBody>
      </p:sp>
    </p:spTree>
    <p:extLst>
      <p:ext uri="{BB962C8B-B14F-4D97-AF65-F5344CB8AC3E}">
        <p14:creationId xmlns:p14="http://schemas.microsoft.com/office/powerpoint/2010/main" val="126290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3607125-412F-5F86-0BE3-37B4F75B93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6397" b="16397"/>
          <a:stretch/>
        </p:blipFill>
        <p:spPr>
          <a:xfrm>
            <a:off x="20" y="1282"/>
            <a:ext cx="12191980" cy="6856718"/>
          </a:xfrm>
          <a:prstGeom prst="rect">
            <a:avLst/>
          </a:prstGeom>
        </p:spPr>
      </p:pic>
      <p:sp>
        <p:nvSpPr>
          <p:cNvPr id="5" name="Right Triangle 1">
            <a:extLst>
              <a:ext uri="{FF2B5EF4-FFF2-40B4-BE49-F238E27FC236}">
                <a16:creationId xmlns:a16="http://schemas.microsoft.com/office/drawing/2014/main" id="{48D86860-E349-B4A8-FEC1-DE1CFF78AEE8}"/>
              </a:ext>
              <a:ext uri="{C183D7F6-B498-43B3-948B-1728B52AA6E4}">
                <adec:decorative xmlns:adec="http://schemas.microsoft.com/office/drawing/2017/decorative" val="1"/>
              </a:ext>
            </a:extLst>
          </p:cNvPr>
          <p:cNvSpPr/>
          <p:nvPr/>
        </p:nvSpPr>
        <p:spPr>
          <a:xfrm rot="5400000" flipH="1">
            <a:off x="2092330" y="1336668"/>
            <a:ext cx="3427717" cy="7612380"/>
          </a:xfrm>
          <a:custGeom>
            <a:avLst/>
            <a:gdLst>
              <a:gd name="connsiteX0" fmla="*/ 0 w 9230497"/>
              <a:gd name="connsiteY0" fmla="*/ 5143500 h 5143500"/>
              <a:gd name="connsiteX1" fmla="*/ 0 w 9230497"/>
              <a:gd name="connsiteY1" fmla="*/ 0 h 5143500"/>
              <a:gd name="connsiteX2" fmla="*/ 9230497 w 9230497"/>
              <a:gd name="connsiteY2" fmla="*/ 5143500 h 5143500"/>
              <a:gd name="connsiteX3" fmla="*/ 0 w 9230497"/>
              <a:gd name="connsiteY3" fmla="*/ 5143500 h 5143500"/>
              <a:gd name="connsiteX0" fmla="*/ 0 w 9230497"/>
              <a:gd name="connsiteY0" fmla="*/ 5155857 h 5155857"/>
              <a:gd name="connsiteX1" fmla="*/ 12357 w 9230497"/>
              <a:gd name="connsiteY1" fmla="*/ 0 h 5155857"/>
              <a:gd name="connsiteX2" fmla="*/ 9230497 w 9230497"/>
              <a:gd name="connsiteY2" fmla="*/ 5155857 h 5155857"/>
              <a:gd name="connsiteX3" fmla="*/ 0 w 9230497"/>
              <a:gd name="connsiteY3" fmla="*/ 5155857 h 5155857"/>
            </a:gdLst>
            <a:ahLst/>
            <a:cxnLst>
              <a:cxn ang="0">
                <a:pos x="connsiteX0" y="connsiteY0"/>
              </a:cxn>
              <a:cxn ang="0">
                <a:pos x="connsiteX1" y="connsiteY1"/>
              </a:cxn>
              <a:cxn ang="0">
                <a:pos x="connsiteX2" y="connsiteY2"/>
              </a:cxn>
              <a:cxn ang="0">
                <a:pos x="connsiteX3" y="connsiteY3"/>
              </a:cxn>
            </a:cxnLst>
            <a:rect l="l" t="t" r="r" b="b"/>
            <a:pathLst>
              <a:path w="9230497" h="5155857">
                <a:moveTo>
                  <a:pt x="0" y="5155857"/>
                </a:moveTo>
                <a:lnTo>
                  <a:pt x="12357" y="0"/>
                </a:lnTo>
                <a:lnTo>
                  <a:pt x="9230497" y="5155857"/>
                </a:lnTo>
                <a:lnTo>
                  <a:pt x="0" y="5155857"/>
                </a:lnTo>
                <a:close/>
              </a:path>
            </a:pathLst>
          </a:cu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itle 5">
            <a:extLst>
              <a:ext uri="{FF2B5EF4-FFF2-40B4-BE49-F238E27FC236}">
                <a16:creationId xmlns:a16="http://schemas.microsoft.com/office/drawing/2014/main" id="{25E13AB3-19BD-2838-00A0-4BF9B0554F55}"/>
              </a:ext>
            </a:extLst>
          </p:cNvPr>
          <p:cNvSpPr txBox="1">
            <a:spLocks noGrp="1"/>
          </p:cNvSpPr>
          <p:nvPr>
            <p:ph type="title" idx="4294967295"/>
          </p:nvPr>
        </p:nvSpPr>
        <p:spPr>
          <a:xfrm>
            <a:off x="213907" y="4898198"/>
            <a:ext cx="5756363" cy="166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venir Next LT Pro Demi"/>
                <a:ea typeface="+mn-ea"/>
                <a:cs typeface="+mn-cs"/>
              </a:rPr>
              <a:t>LLS is a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venir Next LT Pro Demi"/>
                <a:ea typeface="+mn-ea"/>
                <a:cs typeface="+mn-cs"/>
              </a:rPr>
              <a:t>competency-based,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venir Next LT Pro Demi"/>
                <a:ea typeface="+mn-ea"/>
                <a:cs typeface="+mn-cs"/>
              </a:rPr>
              <a:t>service-learning fellowship.</a:t>
            </a:r>
          </a:p>
        </p:txBody>
      </p:sp>
    </p:spTree>
    <p:extLst>
      <p:ext uri="{BB962C8B-B14F-4D97-AF65-F5344CB8AC3E}">
        <p14:creationId xmlns:p14="http://schemas.microsoft.com/office/powerpoint/2010/main" val="431321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 Class of 2021 fellow Maureen Ty collects samples from a raccoon carcass for Burkholderia testing on a joint Epi-Aid in Texas.">
            <a:extLst>
              <a:ext uri="{FF2B5EF4-FFF2-40B4-BE49-F238E27FC236}">
                <a16:creationId xmlns:a16="http://schemas.microsoft.com/office/drawing/2014/main" id="{65D445D3-60B2-6486-C45E-09A6C90EACE8}"/>
              </a:ext>
            </a:extLst>
          </p:cNvPr>
          <p:cNvPicPr>
            <a:picLocks noChangeAspect="1"/>
          </p:cNvPicPr>
          <p:nvPr/>
        </p:nvPicPr>
        <p:blipFill rotWithShape="1">
          <a:blip r:embed="rId3"/>
          <a:srcRect t="3100" b="20902"/>
          <a:stretch/>
        </p:blipFill>
        <p:spPr>
          <a:xfrm>
            <a:off x="20" y="1282"/>
            <a:ext cx="12191980" cy="6856718"/>
          </a:xfrm>
          <a:prstGeom prst="rect">
            <a:avLst/>
          </a:prstGeom>
        </p:spPr>
      </p:pic>
      <p:sp>
        <p:nvSpPr>
          <p:cNvPr id="3" name="Isosceles Triangle 2">
            <a:extLst>
              <a:ext uri="{FF2B5EF4-FFF2-40B4-BE49-F238E27FC236}">
                <a16:creationId xmlns:a16="http://schemas.microsoft.com/office/drawing/2014/main" id="{A4F1A464-3137-9FC6-72A6-2D019B3EA446}"/>
              </a:ext>
              <a:ext uri="{C183D7F6-B498-43B3-948B-1728B52AA6E4}">
                <adec:decorative xmlns:adec="http://schemas.microsoft.com/office/drawing/2017/decorative" val="1"/>
              </a:ext>
            </a:extLst>
          </p:cNvPr>
          <p:cNvSpPr/>
          <p:nvPr/>
        </p:nvSpPr>
        <p:spPr>
          <a:xfrm rot="16200000">
            <a:off x="7366175" y="2032175"/>
            <a:ext cx="1889760" cy="7761890"/>
          </a:xfrm>
          <a:prstGeom prst="triangle">
            <a:avLst>
              <a:gd name="adj" fmla="val 0"/>
            </a:avLst>
          </a:prstGeom>
          <a:solidFill>
            <a:srgbClr val="404040">
              <a:alpha val="69804"/>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7485EE7-D5C7-C36D-38CB-E4E1D55203D9}"/>
              </a:ext>
            </a:extLst>
          </p:cNvPr>
          <p:cNvSpPr txBox="1"/>
          <p:nvPr/>
        </p:nvSpPr>
        <p:spPr>
          <a:xfrm>
            <a:off x="7999911" y="5876557"/>
            <a:ext cx="2682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9% didactic</a:t>
            </a:r>
          </a:p>
        </p:txBody>
      </p:sp>
      <p:pic>
        <p:nvPicPr>
          <p:cNvPr id="5" name="Graphic 4" descr="Classroom">
            <a:extLst>
              <a:ext uri="{FF2B5EF4-FFF2-40B4-BE49-F238E27FC236}">
                <a16:creationId xmlns:a16="http://schemas.microsoft.com/office/drawing/2014/main" id="{FD08FF12-8946-12A5-932F-5186A68681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1800" y="5319523"/>
            <a:ext cx="1264920" cy="1264920"/>
          </a:xfrm>
          <a:prstGeom prst="rect">
            <a:avLst/>
          </a:prstGeom>
        </p:spPr>
      </p:pic>
      <p:sp>
        <p:nvSpPr>
          <p:cNvPr id="6" name="Isosceles Triangle 5">
            <a:extLst>
              <a:ext uri="{FF2B5EF4-FFF2-40B4-BE49-F238E27FC236}">
                <a16:creationId xmlns:a16="http://schemas.microsoft.com/office/drawing/2014/main" id="{ADBEA8BF-1809-3BE2-5396-86770E86F1D4}"/>
              </a:ext>
              <a:ext uri="{C183D7F6-B498-43B3-948B-1728B52AA6E4}">
                <adec:decorative xmlns:adec="http://schemas.microsoft.com/office/drawing/2017/decorative" val="1"/>
              </a:ext>
            </a:extLst>
          </p:cNvPr>
          <p:cNvSpPr/>
          <p:nvPr/>
        </p:nvSpPr>
        <p:spPr>
          <a:xfrm rot="16200000" flipH="1" flipV="1">
            <a:off x="3393269" y="1059961"/>
            <a:ext cx="2404759" cy="9191298"/>
          </a:xfrm>
          <a:prstGeom prst="triangle">
            <a:avLst>
              <a:gd name="adj" fmla="val 100000"/>
            </a:avLst>
          </a:prstGeom>
          <a:solidFill>
            <a:schemeClr val="bg2">
              <a:lumMod val="90000"/>
              <a:alpha val="34902"/>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6F40C25-B92F-D1ED-9B55-96FD823B463E}"/>
              </a:ext>
            </a:extLst>
          </p:cNvPr>
          <p:cNvSpPr txBox="1"/>
          <p:nvPr/>
        </p:nvSpPr>
        <p:spPr>
          <a:xfrm>
            <a:off x="-160007" y="5815001"/>
            <a:ext cx="536262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91% experiential</a:t>
            </a:r>
          </a:p>
        </p:txBody>
      </p:sp>
      <p:sp>
        <p:nvSpPr>
          <p:cNvPr id="9" name="Title 8" hidden="1">
            <a:extLst>
              <a:ext uri="{FF2B5EF4-FFF2-40B4-BE49-F238E27FC236}">
                <a16:creationId xmlns:a16="http://schemas.microsoft.com/office/drawing/2014/main" id="{8D9B6062-05E8-16F4-A892-96F397E28BF9}"/>
              </a:ext>
            </a:extLst>
          </p:cNvPr>
          <p:cNvSpPr>
            <a:spLocks noGrp="1"/>
          </p:cNvSpPr>
          <p:nvPr>
            <p:ph type="title" idx="4294967295"/>
          </p:nvPr>
        </p:nvSpPr>
        <p:spPr/>
        <p:txBody>
          <a:bodyPr/>
          <a:lstStyle/>
          <a:p>
            <a:r>
              <a:rPr lang="en-US" dirty="0"/>
              <a:t>91% experiential</a:t>
            </a:r>
          </a:p>
        </p:txBody>
      </p:sp>
    </p:spTree>
    <p:extLst>
      <p:ext uri="{BB962C8B-B14F-4D97-AF65-F5344CB8AC3E}">
        <p14:creationId xmlns:p14="http://schemas.microsoft.com/office/powerpoint/2010/main" val="471628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81F5DE4-3718-4AC0-9372-A1DD1BE78F90}"/>
              </a:ext>
            </a:extLst>
          </p:cNvPr>
          <p:cNvSpPr txBox="1">
            <a:spLocks noGrp="1"/>
          </p:cNvSpPr>
          <p:nvPr>
            <p:ph type="title" idx="4294967295"/>
          </p:nvPr>
        </p:nvSpPr>
        <p:spPr>
          <a:xfrm>
            <a:off x="6887044" y="719675"/>
            <a:ext cx="4661488"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LLS fellows train at public health laboratories around the country.</a:t>
            </a:r>
          </a:p>
        </p:txBody>
      </p:sp>
      <p:pic>
        <p:nvPicPr>
          <p:cNvPr id="2" name="Picture 1">
            <a:extLst>
              <a:ext uri="{FF2B5EF4-FFF2-40B4-BE49-F238E27FC236}">
                <a16:creationId xmlns:a16="http://schemas.microsoft.com/office/drawing/2014/main" id="{33815CBC-E06E-FF72-7770-FDB7193D691E}"/>
              </a:ext>
              <a:ext uri="{C183D7F6-B498-43B3-948B-1728B52AA6E4}">
                <adec:decorative xmlns:adec="http://schemas.microsoft.com/office/drawing/2017/decorative" val="1"/>
              </a:ext>
            </a:extLst>
          </p:cNvPr>
          <p:cNvPicPr>
            <a:picLocks noChangeAspect="1"/>
          </p:cNvPicPr>
          <p:nvPr/>
        </p:nvPicPr>
        <p:blipFill rotWithShape="1">
          <a:blip r:embed="rId3"/>
          <a:srcRect t="10650" b="4307"/>
          <a:stretch/>
        </p:blipFill>
        <p:spPr>
          <a:xfrm>
            <a:off x="643467" y="-1"/>
            <a:ext cx="6082711" cy="3879669"/>
          </a:xfrm>
          <a:prstGeom prst="rect">
            <a:avLst/>
          </a:prstGeom>
        </p:spPr>
      </p:pic>
      <p:pic>
        <p:nvPicPr>
          <p:cNvPr id="4" name="Picture 3">
            <a:extLst>
              <a:ext uri="{FF2B5EF4-FFF2-40B4-BE49-F238E27FC236}">
                <a16:creationId xmlns:a16="http://schemas.microsoft.com/office/drawing/2014/main" id="{998D5C0A-2697-0CD7-AB70-4AAFD2F1889A}"/>
              </a:ext>
              <a:ext uri="{C183D7F6-B498-43B3-948B-1728B52AA6E4}">
                <adec:decorative xmlns:adec="http://schemas.microsoft.com/office/drawing/2017/decorative" val="1"/>
              </a:ext>
            </a:extLst>
          </p:cNvPr>
          <p:cNvPicPr>
            <a:picLocks noChangeAspect="1"/>
          </p:cNvPicPr>
          <p:nvPr/>
        </p:nvPicPr>
        <p:blipFill rotWithShape="1">
          <a:blip r:embed="rId4"/>
          <a:srcRect t="4196" b="13504"/>
          <a:stretch/>
        </p:blipFill>
        <p:spPr>
          <a:xfrm>
            <a:off x="6096000" y="3289486"/>
            <a:ext cx="5452532" cy="2946722"/>
          </a:xfrm>
          <a:prstGeom prst="rect">
            <a:avLst/>
          </a:prstGeom>
        </p:spPr>
      </p:pic>
      <p:sp>
        <p:nvSpPr>
          <p:cNvPr id="5" name="Rectangle 4">
            <a:extLst>
              <a:ext uri="{FF2B5EF4-FFF2-40B4-BE49-F238E27FC236}">
                <a16:creationId xmlns:a16="http://schemas.microsoft.com/office/drawing/2014/main" id="{FCD928C2-B016-A540-7894-93BBF84DB8D4}"/>
              </a:ext>
              <a:ext uri="{C183D7F6-B498-43B3-948B-1728B52AA6E4}">
                <adec:decorative xmlns:adec="http://schemas.microsoft.com/office/drawing/2017/decorative" val="1"/>
              </a:ext>
            </a:extLst>
          </p:cNvPr>
          <p:cNvSpPr/>
          <p:nvPr/>
        </p:nvSpPr>
        <p:spPr>
          <a:xfrm>
            <a:off x="643467" y="3971109"/>
            <a:ext cx="5300133" cy="2265099"/>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1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7F5C465-8AEC-7217-798B-D211BF3A4CCF}"/>
              </a:ext>
              <a:ext uri="{C183D7F6-B498-43B3-948B-1728B52AA6E4}">
                <adec:decorative xmlns:adec="http://schemas.microsoft.com/office/drawing/2017/decorative" val="1"/>
              </a:ext>
            </a:extLst>
          </p:cNvPr>
          <p:cNvPicPr>
            <a:picLocks noChangeAspect="1"/>
          </p:cNvPicPr>
          <p:nvPr/>
        </p:nvPicPr>
        <p:blipFill rotWithShape="1">
          <a:blip r:embed="rId3"/>
          <a:srcRect l="13" t="21685" r="-13" b="36135"/>
          <a:stretch/>
        </p:blipFill>
        <p:spPr>
          <a:xfrm>
            <a:off x="20" y="1282"/>
            <a:ext cx="12191980" cy="6856718"/>
          </a:xfrm>
          <a:prstGeom prst="rect">
            <a:avLst/>
          </a:prstGeom>
        </p:spPr>
      </p:pic>
      <p:sp>
        <p:nvSpPr>
          <p:cNvPr id="3" name="Right Triangle 1">
            <a:extLst>
              <a:ext uri="{FF2B5EF4-FFF2-40B4-BE49-F238E27FC236}">
                <a16:creationId xmlns:a16="http://schemas.microsoft.com/office/drawing/2014/main" id="{F1BC4FBB-EBE9-C5AF-E6E5-AD39048521BB}"/>
              </a:ext>
              <a:ext uri="{C183D7F6-B498-43B3-948B-1728B52AA6E4}">
                <adec:decorative xmlns:adec="http://schemas.microsoft.com/office/drawing/2017/decorative" val="1"/>
              </a:ext>
            </a:extLst>
          </p:cNvPr>
          <p:cNvSpPr/>
          <p:nvPr/>
        </p:nvSpPr>
        <p:spPr>
          <a:xfrm flipH="1" flipV="1">
            <a:off x="3526974" y="0"/>
            <a:ext cx="8663501" cy="3712684"/>
          </a:xfrm>
          <a:custGeom>
            <a:avLst/>
            <a:gdLst>
              <a:gd name="connsiteX0" fmla="*/ 0 w 9230497"/>
              <a:gd name="connsiteY0" fmla="*/ 5143500 h 5143500"/>
              <a:gd name="connsiteX1" fmla="*/ 0 w 9230497"/>
              <a:gd name="connsiteY1" fmla="*/ 0 h 5143500"/>
              <a:gd name="connsiteX2" fmla="*/ 9230497 w 9230497"/>
              <a:gd name="connsiteY2" fmla="*/ 5143500 h 5143500"/>
              <a:gd name="connsiteX3" fmla="*/ 0 w 9230497"/>
              <a:gd name="connsiteY3" fmla="*/ 5143500 h 5143500"/>
              <a:gd name="connsiteX0" fmla="*/ 0 w 9230497"/>
              <a:gd name="connsiteY0" fmla="*/ 5155857 h 5155857"/>
              <a:gd name="connsiteX1" fmla="*/ 12357 w 9230497"/>
              <a:gd name="connsiteY1" fmla="*/ 0 h 5155857"/>
              <a:gd name="connsiteX2" fmla="*/ 9230497 w 9230497"/>
              <a:gd name="connsiteY2" fmla="*/ 5155857 h 5155857"/>
              <a:gd name="connsiteX3" fmla="*/ 0 w 9230497"/>
              <a:gd name="connsiteY3" fmla="*/ 5155857 h 5155857"/>
            </a:gdLst>
            <a:ahLst/>
            <a:cxnLst>
              <a:cxn ang="0">
                <a:pos x="connsiteX0" y="connsiteY0"/>
              </a:cxn>
              <a:cxn ang="0">
                <a:pos x="connsiteX1" y="connsiteY1"/>
              </a:cxn>
              <a:cxn ang="0">
                <a:pos x="connsiteX2" y="connsiteY2"/>
              </a:cxn>
              <a:cxn ang="0">
                <a:pos x="connsiteX3" y="connsiteY3"/>
              </a:cxn>
            </a:cxnLst>
            <a:rect l="l" t="t" r="r" b="b"/>
            <a:pathLst>
              <a:path w="9230497" h="5155857">
                <a:moveTo>
                  <a:pt x="0" y="5155857"/>
                </a:moveTo>
                <a:lnTo>
                  <a:pt x="12357" y="0"/>
                </a:lnTo>
                <a:lnTo>
                  <a:pt x="9230497" y="5155857"/>
                </a:lnTo>
                <a:lnTo>
                  <a:pt x="0" y="5155857"/>
                </a:lnTo>
                <a:close/>
              </a:path>
            </a:pathLst>
          </a:cu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itle 3">
            <a:extLst>
              <a:ext uri="{FF2B5EF4-FFF2-40B4-BE49-F238E27FC236}">
                <a16:creationId xmlns:a16="http://schemas.microsoft.com/office/drawing/2014/main" id="{5D4E4ED6-3941-DADF-47B6-9D2C828FD1B3}"/>
              </a:ext>
            </a:extLst>
          </p:cNvPr>
          <p:cNvSpPr txBox="1">
            <a:spLocks noGrp="1"/>
          </p:cNvSpPr>
          <p:nvPr>
            <p:ph type="title" idx="4294967295"/>
          </p:nvPr>
        </p:nvSpPr>
        <p:spPr>
          <a:xfrm>
            <a:off x="6267559" y="137568"/>
            <a:ext cx="575636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Nearly 94% of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LLS fellows remain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Next LT Pro Demi"/>
                <a:ea typeface="+mn-ea"/>
                <a:cs typeface="+mn-cs"/>
              </a:rPr>
              <a:t>in public health.</a:t>
            </a:r>
          </a:p>
        </p:txBody>
      </p:sp>
    </p:spTree>
    <p:extLst>
      <p:ext uri="{BB962C8B-B14F-4D97-AF65-F5344CB8AC3E}">
        <p14:creationId xmlns:p14="http://schemas.microsoft.com/office/powerpoint/2010/main" val="3073640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1E13B-C8A2-B2C8-229B-12714B67071E}"/>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18324" b="39348"/>
          <a:stretch/>
        </p:blipFill>
        <p:spPr>
          <a:xfrm>
            <a:off x="0" y="1"/>
            <a:ext cx="12191980" cy="6857999"/>
          </a:xfrm>
          <a:prstGeom prst="rect">
            <a:avLst/>
          </a:prstGeom>
        </p:spPr>
      </p:pic>
      <p:sp>
        <p:nvSpPr>
          <p:cNvPr id="2" name="Title 1">
            <a:extLst>
              <a:ext uri="{FF2B5EF4-FFF2-40B4-BE49-F238E27FC236}">
                <a16:creationId xmlns:a16="http://schemas.microsoft.com/office/drawing/2014/main" id="{39393EA6-A901-7734-FC03-EED087DE53B5}"/>
              </a:ext>
            </a:extLst>
          </p:cNvPr>
          <p:cNvSpPr>
            <a:spLocks noGrp="1"/>
          </p:cNvSpPr>
          <p:nvPr>
            <p:ph type="title"/>
          </p:nvPr>
        </p:nvSpPr>
        <p:spPr>
          <a:xfrm>
            <a:off x="475461" y="431072"/>
            <a:ext cx="6566784" cy="1397726"/>
          </a:xfrm>
        </p:spPr>
        <p:txBody>
          <a:bodyPr vert="horz" lIns="91440" tIns="45720" rIns="91440" bIns="45720" rtlCol="0" anchor="b">
            <a:noAutofit/>
          </a:bodyPr>
          <a:lstStyle/>
          <a:p>
            <a:r>
              <a:rPr lang="en-US" sz="4000" dirty="0">
                <a:latin typeface="Avenir Next LT Pro Demi"/>
              </a:rPr>
              <a:t>LLS Fellows are </a:t>
            </a:r>
            <a:br>
              <a:rPr lang="en-US" sz="4000" dirty="0">
                <a:latin typeface="Avenir Next LT Pro Demi"/>
              </a:rPr>
            </a:br>
            <a:r>
              <a:rPr lang="en-US" sz="4000" dirty="0">
                <a:latin typeface="Avenir Next LT Pro Demi"/>
              </a:rPr>
              <a:t>CDC Disease Detectives.</a:t>
            </a:r>
          </a:p>
        </p:txBody>
      </p:sp>
    </p:spTree>
    <p:extLst>
      <p:ext uri="{BB962C8B-B14F-4D97-AF65-F5344CB8AC3E}">
        <p14:creationId xmlns:p14="http://schemas.microsoft.com/office/powerpoint/2010/main" val="100283111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DE20D814-ADCC-3799-0396-56192AB3783C}"/>
              </a:ext>
            </a:extLst>
          </p:cNvPr>
          <p:cNvPicPr>
            <a:picLocks noChangeAspect="1"/>
          </p:cNvPicPr>
          <p:nvPr/>
        </p:nvPicPr>
        <p:blipFill rotWithShape="1">
          <a:blip r:embed="rId4">
            <a:extLst>
              <a:ext uri="{28A0092B-C50C-407E-A947-70E740481C1C}">
                <a14:useLocalDpi xmlns:a14="http://schemas.microsoft.com/office/drawing/2010/main" val="0"/>
              </a:ext>
            </a:extLst>
          </a:blip>
          <a:srcRect r="5315" b="-1"/>
          <a:stretch/>
        </p:blipFill>
        <p:spPr>
          <a:xfrm>
            <a:off x="20" y="1282"/>
            <a:ext cx="12191980" cy="6856718"/>
          </a:xfrm>
          <a:prstGeom prst="rect">
            <a:avLst/>
          </a:prstGeom>
        </p:spPr>
      </p:pic>
      <p:sp>
        <p:nvSpPr>
          <p:cNvPr id="4" name="Right Triangle 1">
            <a:extLst>
              <a:ext uri="{FF2B5EF4-FFF2-40B4-BE49-F238E27FC236}">
                <a16:creationId xmlns:a16="http://schemas.microsoft.com/office/drawing/2014/main" id="{57A77C45-82E7-A75F-287C-991E7DFB6749}"/>
              </a:ext>
              <a:ext uri="{C183D7F6-B498-43B3-948B-1728B52AA6E4}">
                <adec:decorative xmlns:adec="http://schemas.microsoft.com/office/drawing/2017/decorative" val="1"/>
              </a:ext>
            </a:extLst>
          </p:cNvPr>
          <p:cNvSpPr/>
          <p:nvPr/>
        </p:nvSpPr>
        <p:spPr>
          <a:xfrm rot="10800000" flipV="1">
            <a:off x="3194891" y="3723701"/>
            <a:ext cx="8997107" cy="3134534"/>
          </a:xfrm>
          <a:custGeom>
            <a:avLst/>
            <a:gdLst>
              <a:gd name="connsiteX0" fmla="*/ 0 w 9230497"/>
              <a:gd name="connsiteY0" fmla="*/ 5143500 h 5143500"/>
              <a:gd name="connsiteX1" fmla="*/ 0 w 9230497"/>
              <a:gd name="connsiteY1" fmla="*/ 0 h 5143500"/>
              <a:gd name="connsiteX2" fmla="*/ 9230497 w 9230497"/>
              <a:gd name="connsiteY2" fmla="*/ 5143500 h 5143500"/>
              <a:gd name="connsiteX3" fmla="*/ 0 w 9230497"/>
              <a:gd name="connsiteY3" fmla="*/ 5143500 h 5143500"/>
              <a:gd name="connsiteX0" fmla="*/ 0 w 9230497"/>
              <a:gd name="connsiteY0" fmla="*/ 5155857 h 5155857"/>
              <a:gd name="connsiteX1" fmla="*/ 12357 w 9230497"/>
              <a:gd name="connsiteY1" fmla="*/ 0 h 5155857"/>
              <a:gd name="connsiteX2" fmla="*/ 9230497 w 9230497"/>
              <a:gd name="connsiteY2" fmla="*/ 5155857 h 5155857"/>
              <a:gd name="connsiteX3" fmla="*/ 0 w 9230497"/>
              <a:gd name="connsiteY3" fmla="*/ 5155857 h 5155857"/>
            </a:gdLst>
            <a:ahLst/>
            <a:cxnLst>
              <a:cxn ang="0">
                <a:pos x="connsiteX0" y="connsiteY0"/>
              </a:cxn>
              <a:cxn ang="0">
                <a:pos x="connsiteX1" y="connsiteY1"/>
              </a:cxn>
              <a:cxn ang="0">
                <a:pos x="connsiteX2" y="connsiteY2"/>
              </a:cxn>
              <a:cxn ang="0">
                <a:pos x="connsiteX3" y="connsiteY3"/>
              </a:cxn>
            </a:cxnLst>
            <a:rect l="l" t="t" r="r" b="b"/>
            <a:pathLst>
              <a:path w="9230497" h="5155857">
                <a:moveTo>
                  <a:pt x="0" y="5155857"/>
                </a:moveTo>
                <a:lnTo>
                  <a:pt x="12357" y="0"/>
                </a:lnTo>
                <a:lnTo>
                  <a:pt x="9230497" y="5155857"/>
                </a:lnTo>
                <a:lnTo>
                  <a:pt x="0" y="5155857"/>
                </a:lnTo>
                <a:close/>
              </a:path>
            </a:pathLst>
          </a:custGeom>
          <a:solidFill>
            <a:srgbClr val="0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116;p16">
            <a:extLst>
              <a:ext uri="{FF2B5EF4-FFF2-40B4-BE49-F238E27FC236}">
                <a16:creationId xmlns:a16="http://schemas.microsoft.com/office/drawing/2014/main" id="{AB8B7E12-F942-3363-373E-C0CA3CAA7063}"/>
              </a:ext>
            </a:extLst>
          </p:cNvPr>
          <p:cNvSpPr txBox="1">
            <a:spLocks/>
          </p:cNvSpPr>
          <p:nvPr/>
        </p:nvSpPr>
        <p:spPr>
          <a:xfrm>
            <a:off x="5288325" y="4431492"/>
            <a:ext cx="6743783" cy="12419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pPr marL="0" marR="0" lvl="0" indent="0" algn="r" defTabSz="914400" rtl="0" eaLnBrk="1" fontAlgn="auto" latinLnBrk="0" hangingPunct="1">
              <a:lnSpc>
                <a:spcPct val="100000"/>
              </a:lnSpc>
              <a:spcBef>
                <a:spcPts val="0"/>
              </a:spcBef>
              <a:spcAft>
                <a:spcPts val="0"/>
              </a:spcAft>
              <a:buClr>
                <a:srgbClr val="1D1D1B"/>
              </a:buClr>
              <a:buSzPts val="1400"/>
              <a:buFont typeface="Montserrat"/>
              <a:buNone/>
              <a:tabLst/>
              <a:defRPr/>
            </a:pPr>
            <a:r>
              <a:rPr kumimoji="0" lang="en-US" sz="4400" b="1" i="0" u="none" strike="noStrike" kern="1200" cap="none" spc="0" normalizeH="0" baseline="0" noProof="0" dirty="0">
                <a:ln>
                  <a:noFill/>
                </a:ln>
                <a:solidFill>
                  <a:prstClr val="white"/>
                </a:solidFill>
                <a:effectLst/>
                <a:uLnTx/>
                <a:uFillTx/>
                <a:latin typeface="Avenir Next LT Pro Demi"/>
                <a:ea typeface="+mj-ea"/>
                <a:cs typeface="+mj-cs"/>
                <a:sym typeface="Montserrat"/>
              </a:rPr>
              <a:t>LLS </a:t>
            </a:r>
          </a:p>
          <a:p>
            <a:pPr marL="0" marR="0" lvl="0" indent="0" algn="r" defTabSz="914400" rtl="0" eaLnBrk="1" fontAlgn="auto" latinLnBrk="0" hangingPunct="1">
              <a:lnSpc>
                <a:spcPct val="100000"/>
              </a:lnSpc>
              <a:spcBef>
                <a:spcPts val="0"/>
              </a:spcBef>
              <a:spcAft>
                <a:spcPts val="0"/>
              </a:spcAft>
              <a:buClr>
                <a:srgbClr val="1D1D1B"/>
              </a:buClr>
              <a:buSzPts val="1400"/>
              <a:buFont typeface="Montserrat"/>
              <a:buNone/>
              <a:tabLst/>
              <a:defRPr/>
            </a:pPr>
            <a:r>
              <a:rPr kumimoji="0" lang="en-US" sz="4400" b="1" i="0" u="none" strike="noStrike" kern="1200" cap="none" spc="0" normalizeH="0" baseline="0" noProof="0" dirty="0">
                <a:ln>
                  <a:noFill/>
                </a:ln>
                <a:solidFill>
                  <a:prstClr val="white"/>
                </a:solidFill>
                <a:effectLst/>
                <a:uLnTx/>
                <a:uFillTx/>
                <a:latin typeface="Avenir Next LT Pro Demi"/>
                <a:ea typeface="+mj-ea"/>
                <a:cs typeface="+mj-cs"/>
                <a:sym typeface="Montserrat"/>
              </a:rPr>
              <a:t>emphasizes</a:t>
            </a:r>
          </a:p>
          <a:p>
            <a:pPr marL="0" marR="0" lvl="0" indent="0" algn="r" defTabSz="914400" rtl="0" eaLnBrk="1" fontAlgn="auto" latinLnBrk="0" hangingPunct="1">
              <a:lnSpc>
                <a:spcPct val="100000"/>
              </a:lnSpc>
              <a:spcBef>
                <a:spcPts val="0"/>
              </a:spcBef>
              <a:spcAft>
                <a:spcPts val="0"/>
              </a:spcAft>
              <a:buClr>
                <a:srgbClr val="1D1D1B"/>
              </a:buClr>
              <a:buSzPts val="1400"/>
              <a:buFont typeface="Montserrat"/>
              <a:buNone/>
              <a:tabLst/>
              <a:defRPr/>
            </a:pPr>
            <a:r>
              <a:rPr kumimoji="0" lang="en-US" sz="4400" b="1" i="0" u="none" strike="noStrike" kern="1200" cap="none" spc="0" normalizeH="0" baseline="0" noProof="0" dirty="0">
                <a:ln>
                  <a:noFill/>
                </a:ln>
                <a:solidFill>
                  <a:prstClr val="white"/>
                </a:solidFill>
                <a:effectLst/>
                <a:uLnTx/>
                <a:uFillTx/>
                <a:latin typeface="Avenir Next LT Pro Demi"/>
                <a:ea typeface="+mj-ea"/>
                <a:cs typeface="+mj-cs"/>
                <a:sym typeface="Montserrat"/>
              </a:rPr>
              <a:t>laboratory leadership.</a:t>
            </a:r>
          </a:p>
          <a:p>
            <a:pPr marL="0" marR="0" lvl="0" indent="0" algn="r" defTabSz="914400" rtl="0" eaLnBrk="1" fontAlgn="auto" latinLnBrk="0" hangingPunct="1">
              <a:lnSpc>
                <a:spcPct val="100000"/>
              </a:lnSpc>
              <a:spcBef>
                <a:spcPts val="0"/>
              </a:spcBef>
              <a:spcAft>
                <a:spcPts val="0"/>
              </a:spcAft>
              <a:buClr>
                <a:srgbClr val="1D1D1B"/>
              </a:buClr>
              <a:buSzPts val="1400"/>
              <a:buFont typeface="Montserrat"/>
              <a:buNone/>
              <a:tabLst/>
              <a:defRPr/>
            </a:pPr>
            <a:endParaRPr kumimoji="0" lang="en-US" sz="4400" b="1" i="0" u="none" strike="noStrike" kern="1200" cap="none" spc="0" normalizeH="0" baseline="0" noProof="0" dirty="0">
              <a:ln>
                <a:noFill/>
              </a:ln>
              <a:solidFill>
                <a:prstClr val="white"/>
              </a:solidFill>
              <a:effectLst/>
              <a:uLnTx/>
              <a:uFillTx/>
              <a:latin typeface="Avenir Next LT Pro Demi"/>
              <a:ea typeface="+mj-ea"/>
              <a:cs typeface="+mj-cs"/>
              <a:sym typeface="Montserrat"/>
            </a:endParaRPr>
          </a:p>
          <a:p>
            <a:pPr marL="0" marR="0" lvl="0" indent="0" algn="r" defTabSz="914400" rtl="0" eaLnBrk="1" fontAlgn="auto" latinLnBrk="0" hangingPunct="1">
              <a:lnSpc>
                <a:spcPct val="100000"/>
              </a:lnSpc>
              <a:spcBef>
                <a:spcPts val="0"/>
              </a:spcBef>
              <a:spcAft>
                <a:spcPts val="0"/>
              </a:spcAft>
              <a:buClr>
                <a:srgbClr val="1D1D1B"/>
              </a:buClr>
              <a:buSzPts val="1400"/>
              <a:buFont typeface="Montserrat"/>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endParaRPr>
          </a:p>
        </p:txBody>
      </p:sp>
      <p:sp>
        <p:nvSpPr>
          <p:cNvPr id="2" name="Title 1" hidden="1">
            <a:extLst>
              <a:ext uri="{FF2B5EF4-FFF2-40B4-BE49-F238E27FC236}">
                <a16:creationId xmlns:a16="http://schemas.microsoft.com/office/drawing/2014/main" id="{F6DB2696-A512-B519-EE0D-5768F4EB896B}"/>
              </a:ext>
            </a:extLst>
          </p:cNvPr>
          <p:cNvSpPr>
            <a:spLocks noGrp="1"/>
          </p:cNvSpPr>
          <p:nvPr>
            <p:ph type="title" idx="4294967295"/>
          </p:nvPr>
        </p:nvSpPr>
        <p:spPr/>
        <p:txBody>
          <a:bodyPr/>
          <a:lstStyle/>
          <a:p>
            <a:r>
              <a:rPr lang="en-US" dirty="0"/>
              <a:t>LLS emphasizes laboratory leadership</a:t>
            </a:r>
          </a:p>
        </p:txBody>
      </p:sp>
    </p:spTree>
    <p:extLst>
      <p:ext uri="{BB962C8B-B14F-4D97-AF65-F5344CB8AC3E}">
        <p14:creationId xmlns:p14="http://schemas.microsoft.com/office/powerpoint/2010/main" val="81506395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0AA8267-6C30-42DB-8926-6A5F9B81304D}" vid="{2107936B-DD6F-40B2-AFBF-5351F101FB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39C403F70E4A243A49EC70EED69F89A" ma:contentTypeVersion="1307" ma:contentTypeDescription="Create a new document." ma:contentTypeScope="" ma:versionID="8d03502af4f60e380f48171dee3f184e">
  <xsd:schema xmlns:xsd="http://www.w3.org/2001/XMLSchema" xmlns:xs="http://www.w3.org/2001/XMLSchema" xmlns:p="http://schemas.microsoft.com/office/2006/metadata/properties" xmlns:ns2="0724e717-bbe7-4e48-ae6a-faff532bb476" xmlns:ns3="0e8cf964-8534-49e0-af3e-06854c117df5" xmlns:ns4="97986baa-4a78-4324-b8be-ae407745dc09" targetNamespace="http://schemas.microsoft.com/office/2006/metadata/properties" ma:root="true" ma:fieldsID="537e229f3e32f5a89e007c6506e4d46f" ns2:_="" ns3:_="" ns4:_="">
    <xsd:import namespace="0724e717-bbe7-4e48-ae6a-faff532bb476"/>
    <xsd:import namespace="0e8cf964-8534-49e0-af3e-06854c117df5"/>
    <xsd:import namespace="97986baa-4a78-4324-b8be-ae407745dc0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4e717-bbe7-4e48-ae6a-faff532bb47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dcbfa1dc-7cb6-48b7-9934-8ecf856eb30f}" ma:internalName="TaxCatchAll" ma:showField="CatchAllData" ma:web="0724e717-bbe7-4e48-ae6a-faff532bb4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8cf964-8534-49e0-af3e-06854c117d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986baa-4a78-4324-b8be-ae407745dc0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0e8cf964-8534-49e0-af3e-06854c117df5">
      <Terms xmlns="http://schemas.microsoft.com/office/infopath/2007/PartnerControls"/>
    </lcf76f155ced4ddcb4097134ff3c332f>
    <TaxCatchAll xmlns="0724e717-bbe7-4e48-ae6a-faff532bb476" xsi:nil="true"/>
    <_dlc_DocId xmlns="0724e717-bbe7-4e48-ae6a-faff532bb476">CSELS-82125950-6051</_dlc_DocId>
    <_dlc_DocIdUrl xmlns="0724e717-bbe7-4e48-ae6a-faff532bb476">
      <Url>https://cdc.sharepoint.com/sites/CSELS/DSEPD/_layouts/15/DocIdRedir.aspx?ID=CSELS-82125950-6051</Url>
      <Description>CSELS-82125950-6051</Description>
    </_dlc_DocIdUrl>
  </documentManagement>
</p:properties>
</file>

<file path=customXml/itemProps1.xml><?xml version="1.0" encoding="utf-8"?>
<ds:datastoreItem xmlns:ds="http://schemas.openxmlformats.org/officeDocument/2006/customXml" ds:itemID="{4AF2EE85-4ECE-448F-8576-903B3C683235}">
  <ds:schemaRefs>
    <ds:schemaRef ds:uri="http://schemas.microsoft.com/sharepoint/events"/>
  </ds:schemaRefs>
</ds:datastoreItem>
</file>

<file path=customXml/itemProps2.xml><?xml version="1.0" encoding="utf-8"?>
<ds:datastoreItem xmlns:ds="http://schemas.openxmlformats.org/officeDocument/2006/customXml" ds:itemID="{D1B21E1F-95DC-4E1A-B6B0-E0F7C1DA5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4e717-bbe7-4e48-ae6a-faff532bb476"/>
    <ds:schemaRef ds:uri="0e8cf964-8534-49e0-af3e-06854c117df5"/>
    <ds:schemaRef ds:uri="97986baa-4a78-4324-b8be-ae407745dc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147B7A-E254-4AC9-AF03-49CC2EDBBE88}">
  <ds:schemaRefs>
    <ds:schemaRef ds:uri="http://schemas.microsoft.com/sharepoint/v3/contenttype/forms"/>
  </ds:schemaRefs>
</ds:datastoreItem>
</file>

<file path=customXml/itemProps4.xml><?xml version="1.0" encoding="utf-8"?>
<ds:datastoreItem xmlns:ds="http://schemas.openxmlformats.org/officeDocument/2006/customXml" ds:itemID="{EEA63235-8789-4566-B84B-2FFA9C5D4169}">
  <ds:schemaRefs>
    <ds:schemaRef ds:uri="http://schemas.microsoft.com/office/2006/metadata/properties"/>
    <ds:schemaRef ds:uri="http://purl.org/dc/terms/"/>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97986baa-4a78-4324-b8be-ae407745dc09"/>
    <ds:schemaRef ds:uri="0e8cf964-8534-49e0-af3e-06854c117df5"/>
    <ds:schemaRef ds:uri="0724e717-bbe7-4e48-ae6a-faff532bb476"/>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2276</TotalTime>
  <Words>1389</Words>
  <Application>Microsoft Office PowerPoint</Application>
  <PresentationFormat>Widescreen</PresentationFormat>
  <Paragraphs>98</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Avenir Next LT Pro</vt:lpstr>
      <vt:lpstr>Avenir Next LT Pro Demi</vt:lpstr>
      <vt:lpstr>Calibri</vt:lpstr>
      <vt:lpstr>Calibri Light</vt:lpstr>
      <vt:lpstr>Montserrat</vt:lpstr>
      <vt:lpstr>Raleway</vt:lpstr>
      <vt:lpstr>Vidaloka</vt:lpstr>
      <vt:lpstr>Office Theme</vt:lpstr>
      <vt:lpstr>Gertrude template</vt:lpstr>
      <vt:lpstr>1_Office Theme</vt:lpstr>
      <vt:lpstr>Train as a Disease Detective. Become a Laboratory Leader.</vt:lpstr>
      <vt:lpstr>LLS fellows train to be leaders in public health. </vt:lpstr>
      <vt:lpstr>LLS is a  2-year fellowship  for PhD laboratory  scientists seeking careers  in public health.</vt:lpstr>
      <vt:lpstr>LLS is a  competency-based,  service-learning fellowship.</vt:lpstr>
      <vt:lpstr>91% experiential</vt:lpstr>
      <vt:lpstr>LLS fellows train at public health laboratories around the country.</vt:lpstr>
      <vt:lpstr>Nearly 94% of  LLS fellows remain  in public health.</vt:lpstr>
      <vt:lpstr>LLS Fellows are  CDC Disease Detectives.</vt:lpstr>
      <vt:lpstr>LLS emphasizes laboratory leadership</vt:lpstr>
      <vt:lpstr>LLS is more than the field</vt:lpstr>
      <vt:lpstr>LLS provides an unparalleled training experience. </vt:lpstr>
      <vt:lpstr>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2021</dc:title>
  <dc:creator>Henning, Tara C. (CDC/DDPHSS/CSELS/DSEPD)</dc:creator>
  <cp:lastModifiedBy>Triplett, Deyon (CDC/PHIC/DWD)</cp:lastModifiedBy>
  <cp:revision>31</cp:revision>
  <dcterms:created xsi:type="dcterms:W3CDTF">2021-03-17T16:28:10Z</dcterms:created>
  <dcterms:modified xsi:type="dcterms:W3CDTF">2024-03-15T11:27:17Z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2021-03-17T18:12:45Z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dc3067be-da7a-41cb-b5c5-0ee5b099bf05</vt:lpwstr>
  </property>
  <property fmtid="{D5CDD505-2E9C-101B-9397-08002B2CF9AE}" pid="8" name="MSIP_Label_8af03ff0-41c5-4c41-b55e-fabb8fae94be_ContentBits">
    <vt:lpwstr>0</vt:lpwstr>
  </property>
  <property fmtid="{D5CDD505-2E9C-101B-9397-08002B2CF9AE}" pid="9" name="ContentTypeId">
    <vt:lpwstr>0x010100339C403F70E4A243A49EC70EED69F89A</vt:lpwstr>
  </property>
  <property fmtid="{D5CDD505-2E9C-101B-9397-08002B2CF9AE}" pid="10" name="_dlc_DocIdItemGuid">
    <vt:lpwstr>55722659-8e63-40fe-ad94-6cfc6c95638f</vt:lpwstr>
  </property>
  <property fmtid="{D5CDD505-2E9C-101B-9397-08002B2CF9AE}" pid="11" name="MediaServiceImageTags">
    <vt:lpwstr/>
  </property>
</Properties>
</file>