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CD44-7D88-DD4E-8A5A-32FEEF36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500" y="1013791"/>
            <a:ext cx="8509000" cy="676897"/>
          </a:xfrm>
        </p:spPr>
        <p:txBody>
          <a:bodyPr>
            <a:normAutofit/>
          </a:bodyPr>
          <a:lstStyle/>
          <a:p>
            <a:r>
              <a:rPr lang="en-US" dirty="0"/>
              <a:t>Table 5-6. Variables indicating outbreak source for hepatitis A cases notified to the National Notifiable Diseases Surveillance System via Health Level Seven case notification</a:t>
            </a:r>
          </a:p>
        </p:txBody>
      </p:sp>
      <p:graphicFrame>
        <p:nvGraphicFramePr>
          <p:cNvPr id="4" name="Table 5-6">
            <a:extLst>
              <a:ext uri="{FF2B5EF4-FFF2-40B4-BE49-F238E27FC236}">
                <a16:creationId xmlns:a16="http://schemas.microsoft.com/office/drawing/2014/main" id="{CD945B91-62D8-7446-8B90-413ADBCF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62003"/>
              </p:ext>
            </p:extLst>
          </p:nvPr>
        </p:nvGraphicFramePr>
        <p:xfrm>
          <a:off x="1590675" y="1856003"/>
          <a:ext cx="9010650" cy="2443207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979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65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347"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PHIN</a:t>
                      </a:r>
                      <a:r>
                        <a:rPr lang="en-US"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Variable</a:t>
                      </a:r>
                    </a:p>
                  </a:txBody>
                  <a:tcPr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OBX 3.1</a:t>
                      </a:r>
                      <a:r>
                        <a:rPr lang="en-US"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Identifier</a:t>
                      </a:r>
                    </a:p>
                  </a:txBody>
                  <a:tcPr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 Element Name</a:t>
                      </a:r>
                    </a:p>
                  </a:txBody>
                  <a:tcPr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 Element Description</a:t>
                      </a:r>
                    </a:p>
                  </a:txBody>
                  <a:tcPr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4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INV150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77980-1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105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indicator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Indicates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whether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INV618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INV618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Common-source</a:t>
                      </a:r>
                      <a:r>
                        <a:rPr sz="1050" b="0" i="0" spc="-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suspected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being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common-source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INV609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INV609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8257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Foodborne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outbreak;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infected</a:t>
                      </a:r>
                      <a:r>
                        <a:rPr sz="1050" b="0" i="0" spc="-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handler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yes,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handler?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INV610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INV610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016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Foodborne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outbreak;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not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 infected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handler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yes,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handler?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1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INV612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INV612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Waterborne</a:t>
                      </a: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yes,</a:t>
                      </a:r>
                      <a:r>
                        <a:rPr sz="105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sz="105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r>
                        <a:rPr sz="1050" b="0" i="0" spc="1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waterborne?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91440" marB="9144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901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125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5-6. Variables indicating outbreak source for hepatitis A cases notified to the National Notifiable Diseases Surveillance System via Health Level Seven case notification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DVH_Guidance_for_VH_Surveillance_Table_5-6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2021-08-27T15:15:14Z</dcterms:modified>
  <cp:category/>
</cp:coreProperties>
</file>