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454C-70A6-484B-A18A-4A2F432C85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0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8C3690-55C2-3C4E-AD98-1309702D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5-5. Variables indicating outbreak source for hepatitis A cases notified to the National Notifiable Diseases Surveillance System (NNDSS) via the National Electronic Disease Surveillance System Base System (NBS)</a:t>
            </a:r>
          </a:p>
        </p:txBody>
      </p:sp>
      <p:graphicFrame>
        <p:nvGraphicFramePr>
          <p:cNvPr id="4" name="Table 5-5">
            <a:extLst>
              <a:ext uri="{FF2B5EF4-FFF2-40B4-BE49-F238E27FC236}">
                <a16:creationId xmlns:a16="http://schemas.microsoft.com/office/drawing/2014/main" id="{5DD6F845-2F91-314D-8F0D-77E1B925F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12429"/>
              </p:ext>
            </p:extLst>
          </p:nvPr>
        </p:nvGraphicFramePr>
        <p:xfrm>
          <a:off x="1432706" y="1918517"/>
          <a:ext cx="9234490" cy="1962749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985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2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0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470">
                <a:tc>
                  <a:txBody>
                    <a:bodyPr/>
                    <a:lstStyle/>
                    <a:p>
                      <a:pPr marL="57150" algn="l">
                        <a:lnSpc>
                          <a:spcPct val="100000"/>
                        </a:lnSpc>
                      </a:pP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NBS</a:t>
                      </a:r>
                      <a:r>
                        <a:rPr sz="1200" b="1" i="0" spc="-3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l">
                        <a:lnSpc>
                          <a:spcPct val="100000"/>
                        </a:lnSpc>
                      </a:pP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NBS</a:t>
                      </a:r>
                      <a:r>
                        <a:rPr sz="1200" b="1" i="0" spc="-3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Label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>
                        <a:lnSpc>
                          <a:spcPct val="100000"/>
                        </a:lnSpc>
                      </a:pPr>
                      <a:r>
                        <a:rPr sz="1200" b="1" i="0" spc="-1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61620" algn="l">
                        <a:lnSpc>
                          <a:spcPts val="1000"/>
                        </a:lnSpc>
                        <a:spcBef>
                          <a:spcPts val="360"/>
                        </a:spcBef>
                      </a:pP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Coding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</a:t>
                      </a:r>
                      <a:r>
                        <a:rPr lang="en-US"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4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ransmissio</a:t>
                      </a: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sz="1200" b="1" i="0" spc="1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NNDSS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577">
                <a:tc>
                  <a:txBody>
                    <a:bodyPr/>
                    <a:lstStyle/>
                    <a:p>
                      <a:pPr marL="57150" algn="l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INV150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8419" algn="l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25730" algn="l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Outbreak-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97790" algn="l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whether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case-report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 outbreak.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59690" algn="l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= Case is outbreak</a:t>
                      </a:r>
                      <a:r>
                        <a:rPr lang="en-US"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69850" algn="l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outbreak-associated</a:t>
                      </a:r>
                      <a:r>
                        <a:rPr lang="en-US"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Unknown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702">
                <a:tc>
                  <a:txBody>
                    <a:bodyPr/>
                    <a:lstStyle/>
                    <a:p>
                      <a:pPr marL="57150" algn="l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HEP143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77800" algn="l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Common-source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3030" algn="l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patient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suspected as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being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 of a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foodborne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water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borne outbreak?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algn="l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algn="l">
                        <a:lnSpc>
                          <a:spcPct val="100000"/>
                        </a:lnSpc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sz="1050" b="0" i="0" spc="-7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sz="105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29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100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5-5. Variables indicating outbreak source for hepatitis A cases notified to the National Notifiable Diseases Surveillance System (NNDSS) via the National Electronic Disease Surveillance System Base System (NBS)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DVH_Guidance_for_VH_Surveillance_Table_5-5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2021-08-27T15:14:09Z</dcterms:modified>
  <cp:category/>
</cp:coreProperties>
</file>