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4C740-9DF1-8E44-84C4-85081805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851585"/>
          </a:xfrm>
        </p:spPr>
        <p:txBody>
          <a:bodyPr>
            <a:noAutofit/>
          </a:bodyPr>
          <a:lstStyle/>
          <a:p>
            <a:pPr marL="12700" marR="136525">
              <a:spcBef>
                <a:spcPts val="1120"/>
              </a:spcBef>
            </a:pPr>
            <a:br>
              <a:rPr lang="en-US" dirty="0"/>
            </a:br>
            <a:r>
              <a:rPr lang="en-US" dirty="0"/>
              <a:t>Table 5-4. Variables indicating outbreak source for hepatitis A cases notified to the National Notifiable Diseases Surveillance System (NNDSS) via the National Electronic Telecommunications System for Surveillance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5-4">
            <a:extLst>
              <a:ext uri="{FF2B5EF4-FFF2-40B4-BE49-F238E27FC236}">
                <a16:creationId xmlns:a16="http://schemas.microsoft.com/office/drawing/2014/main" id="{5586CB62-4387-4041-986C-6E9B54B5F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50364"/>
              </p:ext>
            </p:extLst>
          </p:nvPr>
        </p:nvGraphicFramePr>
        <p:xfrm>
          <a:off x="1160589" y="2049145"/>
          <a:ext cx="9870821" cy="2292610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2382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470">
                <a:tc>
                  <a:txBody>
                    <a:bodyPr/>
                    <a:lstStyle/>
                    <a:p>
                      <a:pPr marL="5715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CDC</a:t>
                      </a:r>
                      <a:r>
                        <a:rPr lang="en-US"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Variable Name</a:t>
                      </a:r>
                    </a:p>
                  </a:txBody>
                  <a:tcPr marT="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64769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Position (Column/Length)</a:t>
                      </a: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71145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Coding for Transmission to NNDSS</a:t>
                      </a: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071">
                <a:tc>
                  <a:txBody>
                    <a:bodyPr/>
                    <a:lstStyle/>
                    <a:p>
                      <a:pPr marL="57150" marR="299085" algn="just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eak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(Core Data)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55/1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2545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1239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Outbreak-</a:t>
                      </a: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07314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Indicates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whether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case-report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outbreak.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marR="68580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= Case is outbreak-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marR="79375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outbreak-associated</a:t>
                      </a:r>
                      <a:r>
                        <a:rPr lang="en-US"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Unknown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069">
                <a:tc>
                  <a:txBody>
                    <a:bodyPr/>
                    <a:lstStyle/>
                    <a:p>
                      <a:pPr marL="57150" marR="736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 (Hepatitis-Specific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Data)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82/1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568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Common-source</a:t>
                      </a:r>
                      <a:r>
                        <a:rPr sz="105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225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patient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suspected as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being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 of a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common-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  <a:r>
                        <a:rPr lang="en-US" sz="105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outbreak?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sz="1050" b="0" i="0" spc="-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Unknown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2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3857</TotalTime>
  <Words>108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 Table 5-4. Variables indicating outbreak source for hepatitis A cases notified to the National Notifiable Diseases Surveillance System (NNDSS) via the National Electronic Telecommunications System for Surveillance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DVH_Guidance_for_VH_Surveillance_Table_5-4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2021-08-27T15:13:07Z</dcterms:modified>
  <cp:category/>
</cp:coreProperties>
</file>