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6A8ED-7AF3-F946-8278-C90678FDF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5-3. Person and case identification variables via Health Level Seven (HL7) case notification</a:t>
            </a:r>
          </a:p>
        </p:txBody>
      </p:sp>
      <p:graphicFrame>
        <p:nvGraphicFramePr>
          <p:cNvPr id="7" name="Table 5-3">
            <a:extLst>
              <a:ext uri="{FF2B5EF4-FFF2-40B4-BE49-F238E27FC236}">
                <a16:creationId xmlns:a16="http://schemas.microsoft.com/office/drawing/2014/main" id="{CF24CAD5-A2B4-444A-AFE1-4205CC095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843170"/>
              </p:ext>
            </p:extLst>
          </p:nvPr>
        </p:nvGraphicFramePr>
        <p:xfrm>
          <a:off x="1619515" y="1830822"/>
          <a:ext cx="8952970" cy="2557776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1141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5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5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0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467">
                <a:tc>
                  <a:txBody>
                    <a:bodyPr/>
                    <a:lstStyle/>
                    <a:p>
                      <a:pPr marL="57150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PHIN</a:t>
                      </a:r>
                      <a:r>
                        <a:rPr lang="en-US" sz="1200" b="1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Variable Type</a:t>
                      </a: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1717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Data</a:t>
                      </a:r>
                      <a:r>
                        <a:rPr lang="en-US"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Element</a:t>
                      </a: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73355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Data Element</a:t>
                      </a:r>
                      <a:r>
                        <a:rPr lang="en-US"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DEM197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2545" marB="0" anchor="ctr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2545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46685">
                        <a:lnSpc>
                          <a:spcPts val="1000"/>
                        </a:lnSpc>
                        <a:spcBef>
                          <a:spcPts val="43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Local</a:t>
                      </a:r>
                      <a:r>
                        <a:rPr lang="en-US"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subject</a:t>
                      </a:r>
                      <a:r>
                        <a:rPr sz="1050" b="0" i="0" spc="-4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55244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48260">
                        <a:lnSpc>
                          <a:spcPts val="1000"/>
                        </a:lnSpc>
                        <a:spcBef>
                          <a:spcPts val="43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person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local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case.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55244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21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INV168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8895" marB="0"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13664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Text</a:t>
                      </a:r>
                      <a:r>
                        <a:rPr lang="en-US"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(Alphanumeric</a:t>
                      </a:r>
                      <a:r>
                        <a:rPr lang="en-US" sz="1050" b="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&lt;200</a:t>
                      </a:r>
                      <a:r>
                        <a:rPr lang="en-US" sz="1050" b="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characters)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8288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Local</a:t>
                      </a:r>
                      <a:r>
                        <a:rPr lang="en-US"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</a:t>
                      </a:r>
                      <a:r>
                        <a:rPr sz="1050" b="0" i="0" spc="-5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50800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Sending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system-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assigned</a:t>
                      </a:r>
                      <a:r>
                        <a:rPr lang="en-US" sz="1050" b="0" i="0" spc="229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local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 of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case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which</a:t>
                      </a:r>
                      <a:r>
                        <a:rPr lang="en-US" sz="1050" b="0" i="0" spc="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subject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is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associated.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22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NOT116</a:t>
                      </a:r>
                      <a:endParaRPr sz="1050" b="0" i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8895" marB="0"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13664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Coded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(Alphanumeric</a:t>
                      </a:r>
                      <a:r>
                        <a:rPr lang="en-US" sz="1050" b="0" i="0" spc="5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&lt;20</a:t>
                      </a:r>
                      <a:r>
                        <a:rPr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characters)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104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77968-6</a:t>
                      </a:r>
                      <a:r>
                        <a:rPr lang="en-US" sz="1050" b="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Reporting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Jurisdiction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8895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03835">
                        <a:lnSpc>
                          <a:spcPts val="1000"/>
                        </a:lnSpc>
                        <a:spcBef>
                          <a:spcPts val="484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National jurisdiction</a:t>
                      </a:r>
                      <a:r>
                        <a:rPr sz="1050" b="0" i="0" spc="1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reporting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notification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CDC.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61594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650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3857</TotalTime>
  <Words>87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Table 5-3. Person and case identification variables via Health Level Seven (HL7) case notification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DVH_Guidance_for_VH_Surveillance_Table_5-3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2021-08-27T15:11:57Z</dcterms:modified>
  <cp:category/>
</cp:coreProperties>
</file>