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31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89048" autoAdjust="0"/>
  </p:normalViewPr>
  <p:slideViewPr>
    <p:cSldViewPr snapToGrid="0" snapToObjects="1">
      <p:cViewPr varScale="1">
        <p:scale>
          <a:sx n="67" d="100"/>
          <a:sy n="67" d="100"/>
        </p:scale>
        <p:origin x="192" y="1080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4.1 illustrates the typical serologic course of hepatitis C virus infection. There is an 8–11 week window period between exposure to hepatitis C virus and the ability to detect hepatitis C virus antibodies. Hepatitis C virus RNA may be detectable approximately 1–2 weeks after exposure.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8454C-70A6-484B-A18A-4A2F432C8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5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phl.org/aboutAPHL/publications/Documents/ID-2019Jan-HCV-Test-Result-Interpretation-Guid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8472-B651-3B4E-B916-41E09B49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4-1. Typical serologic course of hepatitis C virus infection</a:t>
            </a:r>
          </a:p>
        </p:txBody>
      </p:sp>
      <p:pic>
        <p:nvPicPr>
          <p:cNvPr id="4" name="Figure 4-1" descr="Figure 4-1 illustrates the typical serologic course of hepatitis C virus infection. There is an 8–11 week window period between exposure to hepatitis C virus and the ability to detect hepatitis C virus antibodies. Hepatitis C virus RNA may be detectable approximately 1–2 weeks after exposure.">
            <a:extLst>
              <a:ext uri="{FF2B5EF4-FFF2-40B4-BE49-F238E27FC236}">
                <a16:creationId xmlns:a16="http://schemas.microsoft.com/office/drawing/2014/main" id="{0CD5821F-A15E-AE45-A0A8-E6873E4C984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9545" y="1858109"/>
            <a:ext cx="5772910" cy="36593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E6647-F660-B944-9863-1FA87DD24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9545" y="5705907"/>
            <a:ext cx="6129181" cy="455512"/>
          </a:xfrm>
        </p:spPr>
        <p:txBody>
          <a:bodyPr/>
          <a:lstStyle/>
          <a:p>
            <a:r>
              <a:rPr lang="en-US" spc="-20" dirty="0">
                <a:solidFill>
                  <a:srgbClr val="595959"/>
                </a:solidFill>
              </a:rPr>
              <a:t>Figure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spc="-20" dirty="0">
                <a:solidFill>
                  <a:srgbClr val="595959"/>
                </a:solidFill>
              </a:rPr>
              <a:t>obtained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spc="-15" dirty="0">
                <a:solidFill>
                  <a:srgbClr val="595959"/>
                </a:solidFill>
              </a:rPr>
              <a:t>from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u="sng" spc="-25" dirty="0">
                <a:solidFill>
                  <a:srgbClr val="0563C1"/>
                </a:solidFill>
                <a:uFill>
                  <a:solidFill>
                    <a:srgbClr val="205E9E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https://www.aphl.org/aboutAPHL/publications/Documents</a:t>
            </a:r>
            <a:r>
              <a:rPr lang="en-US" spc="-25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r>
              <a:rPr lang="en-US" u="sng" spc="-25" dirty="0">
                <a:solidFill>
                  <a:srgbClr val="0563C1"/>
                </a:solidFill>
                <a:uFill>
                  <a:solidFill>
                    <a:srgbClr val="205E9E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ID-2019Jan-HCV-Test-Result-Interpretation-Guide.pd</a:t>
            </a:r>
            <a:r>
              <a:rPr lang="en-US" spc="-25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US" spc="-25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94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</TotalTime>
  <Words>82</Words>
  <Application>Microsoft Macintosh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Figure 4-1. Typical serologic course of hepatitis C virus infection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DVH_Guidance_for_VH_Surveillance_Figure_4-1</dc:title>
  <dc:subject/>
  <dc:creator/>
  <cp:keywords/>
  <dc:description/>
  <cp:lastModifiedBy>BanyanComm7</cp:lastModifiedBy>
  <cp:revision>450</cp:revision>
  <dcterms:created xsi:type="dcterms:W3CDTF">2021-08-23T13:02:24Z</dcterms:created>
  <dcterms:modified xsi:type="dcterms:W3CDTF">2021-08-27T15:01:05Z</dcterms:modified>
  <cp:category/>
</cp:coreProperties>
</file>