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 varScale="1">
        <p:scale>
          <a:sx n="133" d="100"/>
          <a:sy n="133" d="100"/>
        </p:scale>
        <p:origin x="22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c-perinatal-infection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3.4 </a:t>
            </a:r>
            <a:br>
              <a:rPr lang="en-US" sz="2000"/>
            </a:br>
            <a:r>
              <a:rPr lang="en-US" sz="2000" b="1"/>
              <a:t>Number of newly reported cases* of perinatal hepatitis C virus infection, by state or jurisdiction</a:t>
            </a:r>
            <a:br>
              <a:rPr lang="en-US" sz="2000" b="1"/>
            </a:br>
            <a:r>
              <a:rPr lang="en-US" sz="2000" b="1"/>
              <a:t>United States, 2020</a:t>
            </a:r>
            <a:r>
              <a:rPr lang="en-US" sz="2000" b="0"/>
              <a:t>		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13A1F4-2837-66B5-FE28-EAF3854D5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987669"/>
              </p:ext>
            </p:extLst>
          </p:nvPr>
        </p:nvGraphicFramePr>
        <p:xfrm>
          <a:off x="535833" y="1353358"/>
          <a:ext cx="3385718" cy="418795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682097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1703621">
                  <a:extLst>
                    <a:ext uri="{9D8B030D-6E8A-4147-A177-3AD203B41FA5}">
                      <a16:colId xmlns:a16="http://schemas.microsoft.com/office/drawing/2014/main" val="839165413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Perinatal Hepatitis C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Alabama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Alaska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Arizona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Arkansas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California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Colorado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Connecticut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Delaware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District of Columbia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Florida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642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Georgia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6608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Hawaii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7026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Idaho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68613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Illinois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384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Indiana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66203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Iowa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11363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Kansas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7889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Kentucky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 dirty="0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23180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F40B89C-BEDE-05F1-B671-F656FF24D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041450"/>
              </p:ext>
            </p:extLst>
          </p:nvPr>
        </p:nvGraphicFramePr>
        <p:xfrm>
          <a:off x="4403142" y="1353358"/>
          <a:ext cx="3385717" cy="418795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682096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1703621">
                  <a:extLst>
                    <a:ext uri="{9D8B030D-6E8A-4147-A177-3AD203B41FA5}">
                      <a16:colId xmlns:a16="http://schemas.microsoft.com/office/drawing/2014/main" val="839165413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Perinatal Hepatitis C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Louisiana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54129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Maine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6166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Maryland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Massachusetts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Michigan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Minnesota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Mississippi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Missouri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Montana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Nebraska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Nevada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Hampshire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642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Jersey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6608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Mexico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7026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York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68613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384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66203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Ohio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11363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D1C543F-8E15-095E-1D66-8CD16DD73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151889"/>
              </p:ext>
            </p:extLst>
          </p:nvPr>
        </p:nvGraphicFramePr>
        <p:xfrm>
          <a:off x="8270449" y="1353358"/>
          <a:ext cx="3385716" cy="376732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682096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1703620">
                  <a:extLst>
                    <a:ext uri="{9D8B030D-6E8A-4147-A177-3AD203B41FA5}">
                      <a16:colId xmlns:a16="http://schemas.microsoft.com/office/drawing/2014/main" val="839165413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Perinatal Hepatitis C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Oklahoma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06165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Oregon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3653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Pennsylvania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88355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Rhode Island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91098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Tennessee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Texas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Utah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Vermont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Virginia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Washington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West Virginia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Wisconsin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642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Wyoming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6608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70262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DCBAD-650E-0053-7520-23FBDFA1C3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54402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Reported confirmed cases. For case definition, see </a:t>
            </a:r>
            <a:r>
              <a:rPr lang="en-US" sz="800">
                <a:hlinkClick r:id="rId2"/>
              </a:rPr>
              <a:t>https://ndc.services.cdc.gov/conditions/hepatitis-c-perinatal-infection/</a:t>
            </a:r>
            <a:r>
              <a:rPr lang="en-US" sz="800"/>
              <a:t>. </a:t>
            </a:r>
            <a:endParaRPr lang="en-US"/>
          </a:p>
          <a:p>
            <a:pPr>
              <a:lnSpc>
                <a:spcPct val="100000"/>
              </a:lnSpc>
            </a:pPr>
            <a:r>
              <a:rPr lang="en-US" sz="800"/>
              <a:t>—: No reported cases. The reporting jurisdiction did not submit any cases to CDC.	</a:t>
            </a:r>
          </a:p>
          <a:p>
            <a:pPr>
              <a:lnSpc>
                <a:spcPct val="100000"/>
              </a:lnSpc>
            </a:pPr>
            <a:r>
              <a:rPr lang="en-US" sz="800"/>
              <a:t>N: Not reportable. The disease or condition was not reportable by law, statue, or regulation in the reporting jurisdiction.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3725F0-C5B6-B0B9-FC3A-304D6AF8FEF0}"/>
              </a:ext>
            </a:extLst>
          </p:cNvPr>
          <p:cNvSpPr txBox="1"/>
          <p:nvPr/>
        </p:nvSpPr>
        <p:spPr>
          <a:xfrm>
            <a:off x="6378220" y="5684794"/>
            <a:ext cx="4002909" cy="9643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/>
              <a:t>U: Unavailable. The data were unavailable.	</a:t>
            </a:r>
          </a:p>
          <a:p>
            <a:pPr>
              <a:spcBef>
                <a:spcPts val="1000"/>
              </a:spcBef>
            </a:pPr>
            <a:r>
              <a:rPr lang="en-US" sz="800"/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2348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286</Words>
  <Application>Microsoft Macintosh PowerPoint</Application>
  <PresentationFormat>Widescreen</PresentationFormat>
  <Paragraphs>117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Table 3.4  Number of newly reported cases* of perinatal hepatitis C virus infection, by state or jurisdiction United States, 2020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18</cp:revision>
  <dcterms:created xsi:type="dcterms:W3CDTF">2022-08-02T19:32:21Z</dcterms:created>
  <dcterms:modified xsi:type="dcterms:W3CDTF">2022-10-06T21:57:06Z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