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/Users\katari.sporrong\Dropbox%20(Resolute%20Digital)\Creative\CDC\CDC_Hepatitis_Surveillance\01-Assets\PPT%20and%20PDF%20Assets\Data\3_HepC_Data_Table_Figures_NNDSS2020_July14_2022-Charts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'Fig3.3'!$B$3:$B$53</cx:f>
        <cx:nf>'Fig3.3'!$B$2</cx:nf>
        <cx:lvl ptCount="51" name="State">
          <cx:pt idx="0">Maine</cx:pt>
          <cx:pt idx="1">Florida</cx:pt>
          <cx:pt idx="2">Louisiana</cx:pt>
          <cx:pt idx="3">West Virginia</cx:pt>
          <cx:pt idx="4">Delaware</cx:pt>
          <cx:pt idx="5">Indiana</cx:pt>
          <cx:pt idx="6">Utah</cx:pt>
          <cx:pt idx="7">Kentucky</cx:pt>
          <cx:pt idx="8">Tennessee</cx:pt>
          <cx:pt idx="9">Massachusetts</cx:pt>
          <cx:pt idx="10">Arkansas</cx:pt>
          <cx:pt idx="11">New York</cx:pt>
          <cx:pt idx="12">Ohio</cx:pt>
          <cx:pt idx="13">Wisconsin</cx:pt>
          <cx:pt idx="14">Montana</cx:pt>
          <cx:pt idx="15">Illinois</cx:pt>
          <cx:pt idx="16">Washington</cx:pt>
          <cx:pt idx="17">New Jersey</cx:pt>
          <cx:pt idx="18">Georgia</cx:pt>
          <cx:pt idx="19">Mississippi</cx:pt>
          <cx:pt idx="20">Michigan</cx:pt>
          <cx:pt idx="21">Pennsylvania</cx:pt>
          <cx:pt idx="22">Alabama</cx:pt>
          <cx:pt idx="23">Minnesota</cx:pt>
          <cx:pt idx="24">South Dakota</cx:pt>
          <cx:pt idx="25">Maryland</cx:pt>
          <cx:pt idx="26">North Carolina</cx:pt>
          <cx:pt idx="27">Oregon</cx:pt>
          <cx:pt idx="28">Oklahoma</cx:pt>
          <cx:pt idx="29">Iowa</cx:pt>
          <cx:pt idx="30">Nebraska</cx:pt>
          <cx:pt idx="31">New Hampshire</cx:pt>
          <cx:pt idx="32">Missouri</cx:pt>
          <cx:pt idx="33">Nevada</cx:pt>
          <cx:pt idx="34">Virginia</cx:pt>
          <cx:pt idx="35">Kansas</cx:pt>
          <cx:pt idx="36">Connecticut</cx:pt>
          <cx:pt idx="37">Vermont</cx:pt>
          <cx:pt idx="38">Colorado</cx:pt>
          <cx:pt idx="39">Idaho</cx:pt>
          <cx:pt idx="40">California</cx:pt>
          <cx:pt idx="41">South Carolina</cx:pt>
          <cx:pt idx="42">Texas</cx:pt>
          <cx:pt idx="43">Wyoming</cx:pt>
          <cx:pt idx="44">Hawaii</cx:pt>
          <cx:pt idx="45">New Mexico</cx:pt>
          <cx:pt idx="46">Alaska</cx:pt>
          <cx:pt idx="47">Arizona</cx:pt>
          <cx:pt idx="48">Washington, D.C.</cx:pt>
          <cx:pt idx="49">North Dakota</cx:pt>
          <cx:pt idx="50">Rhode Island</cx:pt>
        </cx:lvl>
      </cx:strDim>
      <cx:numDim type="colorVal">
        <cx:f>'Fig3.3'!$C$3:$C$53</cx:f>
        <cx:nf>'Fig3.3'!$C$2</cx:nf>
        <cx:lvl ptCount="51" formatCode="General" name="Rate_2020">
          <cx:pt idx="0">11.9</cx:pt>
          <cx:pt idx="1">6.0999999999999996</cx:pt>
          <cx:pt idx="2">6</cx:pt>
          <cx:pt idx="3">5.2999999999999998</cx:pt>
          <cx:pt idx="4">5</cx:pt>
          <cx:pt idx="5">3.6000000000000001</cx:pt>
          <cx:pt idx="6">3.2000000000000002</cx:pt>
          <cx:pt idx="7">3.2000000000000002</cx:pt>
          <cx:pt idx="8">2.5</cx:pt>
          <cx:pt idx="9">2.2000000000000002</cx:pt>
          <cx:pt idx="10">2.1000000000000001</cx:pt>
          <cx:pt idx="11">1.8</cx:pt>
          <cx:pt idx="12">1.6000000000000001</cx:pt>
          <cx:pt idx="13">1.6000000000000001</cx:pt>
          <cx:pt idx="14">1.6000000000000001</cx:pt>
          <cx:pt idx="15">1.6000000000000001</cx:pt>
          <cx:pt idx="16">1.3999999999999999</cx:pt>
          <cx:pt idx="17">1.3</cx:pt>
          <cx:pt idx="18">1.3</cx:pt>
          <cx:pt idx="19">1.3</cx:pt>
          <cx:pt idx="20">1.2</cx:pt>
          <cx:pt idx="21">1.1000000000000001</cx:pt>
          <cx:pt idx="22">1</cx:pt>
          <cx:pt idx="23">1</cx:pt>
          <cx:pt idx="24">0.80000000000000004</cx:pt>
          <cx:pt idx="25">0.80000000000000004</cx:pt>
          <cx:pt idx="26">0.69999999999999996</cx:pt>
          <cx:pt idx="27">0.69999999999999996</cx:pt>
          <cx:pt idx="28">0.5</cx:pt>
          <cx:pt idx="29">0.5</cx:pt>
          <cx:pt idx="30">0.5</cx:pt>
          <cx:pt idx="31">0.40000000000000002</cx:pt>
          <cx:pt idx="32">0.40000000000000002</cx:pt>
          <cx:pt idx="33">0.40000000000000002</cx:pt>
          <cx:pt idx="34">0.29999999999999999</cx:pt>
          <cx:pt idx="35">0.29999999999999999</cx:pt>
          <cx:pt idx="36">0.29999999999999999</cx:pt>
          <cx:pt idx="37">0.20000000000000001</cx:pt>
          <cx:pt idx="38">0.20000000000000001</cx:pt>
          <cx:pt idx="39">0.10000000000000001</cx:pt>
          <cx:pt idx="40">0.10000000000000001</cx:pt>
          <cx:pt idx="41">0.10000000000000001</cx:pt>
          <cx:pt idx="42">0.10000000000000001</cx:pt>
          <cx:pt idx="43">0</cx:pt>
          <cx:pt idx="44">0</cx:pt>
          <cx:pt idx="45">0.050000000000000003</cx:pt>
          <cx:pt idx="46">0</cx:pt>
          <cx:pt idx="47">0</cx:pt>
          <cx:pt idx="48">0</cx:pt>
          <cx:pt idx="49">0</cx:pt>
          <cx:pt idx="50">0</cx:pt>
        </cx:lvl>
      </cx:numDim>
    </cx:data>
    <cx:data id="1">
      <cx:strDim type="cat">
        <cx:f>'Fig3.3'!$B$3:$B$53</cx:f>
        <cx:nf>'Fig3.3'!$B$2</cx:nf>
        <cx:lvl ptCount="51" name="State">
          <cx:pt idx="0">Maine</cx:pt>
          <cx:pt idx="1">Florida</cx:pt>
          <cx:pt idx="2">Louisiana</cx:pt>
          <cx:pt idx="3">West Virginia</cx:pt>
          <cx:pt idx="4">Delaware</cx:pt>
          <cx:pt idx="5">Indiana</cx:pt>
          <cx:pt idx="6">Utah</cx:pt>
          <cx:pt idx="7">Kentucky</cx:pt>
          <cx:pt idx="8">Tennessee</cx:pt>
          <cx:pt idx="9">Massachusetts</cx:pt>
          <cx:pt idx="10">Arkansas</cx:pt>
          <cx:pt idx="11">New York</cx:pt>
          <cx:pt idx="12">Ohio</cx:pt>
          <cx:pt idx="13">Wisconsin</cx:pt>
          <cx:pt idx="14">Montana</cx:pt>
          <cx:pt idx="15">Illinois</cx:pt>
          <cx:pt idx="16">Washington</cx:pt>
          <cx:pt idx="17">New Jersey</cx:pt>
          <cx:pt idx="18">Georgia</cx:pt>
          <cx:pt idx="19">Mississippi</cx:pt>
          <cx:pt idx="20">Michigan</cx:pt>
          <cx:pt idx="21">Pennsylvania</cx:pt>
          <cx:pt idx="22">Alabama</cx:pt>
          <cx:pt idx="23">Minnesota</cx:pt>
          <cx:pt idx="24">South Dakota</cx:pt>
          <cx:pt idx="25">Maryland</cx:pt>
          <cx:pt idx="26">North Carolina</cx:pt>
          <cx:pt idx="27">Oregon</cx:pt>
          <cx:pt idx="28">Oklahoma</cx:pt>
          <cx:pt idx="29">Iowa</cx:pt>
          <cx:pt idx="30">Nebraska</cx:pt>
          <cx:pt idx="31">New Hampshire</cx:pt>
          <cx:pt idx="32">Missouri</cx:pt>
          <cx:pt idx="33">Nevada</cx:pt>
          <cx:pt idx="34">Virginia</cx:pt>
          <cx:pt idx="35">Kansas</cx:pt>
          <cx:pt idx="36">Connecticut</cx:pt>
          <cx:pt idx="37">Vermont</cx:pt>
          <cx:pt idx="38">Colorado</cx:pt>
          <cx:pt idx="39">Idaho</cx:pt>
          <cx:pt idx="40">California</cx:pt>
          <cx:pt idx="41">South Carolina</cx:pt>
          <cx:pt idx="42">Texas</cx:pt>
          <cx:pt idx="43">Wyoming</cx:pt>
          <cx:pt idx="44">Hawaii</cx:pt>
          <cx:pt idx="45">New Mexico</cx:pt>
          <cx:pt idx="46">Alaska</cx:pt>
          <cx:pt idx="47">Arizona</cx:pt>
          <cx:pt idx="48">Washington, D.C.</cx:pt>
          <cx:pt idx="49">North Dakota</cx:pt>
          <cx:pt idx="50">Rhode Island</cx:pt>
        </cx:lvl>
      </cx:strDim>
      <cx:numDim type="colorVal">
        <cx:f>'Fig3.3'!$D$3:$D$53</cx:f>
        <cx:nf>'Fig3.3'!$D$2</cx:nf>
        <cx:lvl ptCount="51" formatCode="General" name="Group">
          <cx:pt idx="0">5</cx:pt>
          <cx:pt idx="1">5</cx:pt>
          <cx:pt idx="2">5</cx:pt>
          <cx:pt idx="3">5</cx:pt>
          <cx:pt idx="4">5</cx:pt>
          <cx:pt idx="5">5</cx:pt>
          <cx:pt idx="6">5</cx:pt>
          <cx:pt idx="7">5</cx:pt>
          <cx:pt idx="8">5</cx:pt>
          <cx:pt idx="9">4</cx:pt>
          <cx:pt idx="10">4</cx:pt>
          <cx:pt idx="11">4</cx:pt>
          <cx:pt idx="12">4</cx:pt>
          <cx:pt idx="13">4</cx:pt>
          <cx:pt idx="14">4</cx:pt>
          <cx:pt idx="15">4</cx:pt>
          <cx:pt idx="16">4</cx:pt>
          <cx:pt idx="17">3</cx:pt>
          <cx:pt idx="18">3</cx:pt>
          <cx:pt idx="19">3</cx:pt>
          <cx:pt idx="20">3</cx:pt>
          <cx:pt idx="21">3</cx:pt>
          <cx:pt idx="22">3</cx:pt>
          <cx:pt idx="23">3</cx:pt>
          <cx:pt idx="24">3</cx:pt>
          <cx:pt idx="25">3</cx:pt>
          <cx:pt idx="26">2</cx:pt>
          <cx:pt idx="27">2</cx:pt>
          <cx:pt idx="28">2</cx:pt>
          <cx:pt idx="29">2</cx:pt>
          <cx:pt idx="30">2</cx:pt>
          <cx:pt idx="31">2</cx:pt>
          <cx:pt idx="32">2</cx:pt>
          <cx:pt idx="33">2</cx:pt>
          <cx:pt idx="34">1</cx:pt>
          <cx:pt idx="35">1</cx:pt>
          <cx:pt idx="36">1</cx:pt>
          <cx:pt idx="37">1</cx:pt>
          <cx:pt idx="38">1</cx:pt>
          <cx:pt idx="39">1</cx:pt>
          <cx:pt idx="40">1</cx:pt>
          <cx:pt idx="41">1</cx:pt>
          <cx:pt idx="42">1</cx:pt>
          <cx:pt idx="43">6</cx:pt>
          <cx:pt idx="44">6</cx:pt>
          <cx:pt idx="45">1</cx:pt>
          <cx:pt idx="46">8</cx:pt>
          <cx:pt idx="47">7</cx:pt>
          <cx:pt idx="48">7</cx:pt>
          <cx:pt idx="49">6</cx:pt>
          <cx:pt idx="50">7</cx:pt>
        </cx:lvl>
      </cx:numDim>
    </cx:data>
  </cx:chartData>
  <cx:chart>
    <cx:plotArea>
      <cx:plotAreaRegion>
        <cx:series layoutId="regionMap" uniqueId="{B13CD54B-9E9E-7B44-8DA9-43098711A145}" formatIdx="0">
          <cx:dataPt idx="0">
            <cx:spPr>
              <a:solidFill>
                <a:srgbClr val="26418F"/>
              </a:solidFill>
            </cx:spPr>
          </cx:dataPt>
          <cx:dataPt idx="1">
            <cx:spPr>
              <a:solidFill>
                <a:srgbClr val="26418F"/>
              </a:solidFill>
            </cx:spPr>
          </cx:dataPt>
          <cx:dataPt idx="2">
            <cx:spPr>
              <a:solidFill>
                <a:srgbClr val="26418F"/>
              </a:solidFill>
            </cx:spPr>
          </cx:dataPt>
          <cx:dataPt idx="3">
            <cx:spPr>
              <a:solidFill>
                <a:srgbClr val="26418F"/>
              </a:solidFill>
            </cx:spPr>
          </cx:dataPt>
          <cx:dataPt idx="4">
            <cx:spPr>
              <a:solidFill>
                <a:srgbClr val="26418F"/>
              </a:solidFill>
            </cx:spPr>
          </cx:dataPt>
          <cx:dataPt idx="5">
            <cx:spPr>
              <a:solidFill>
                <a:srgbClr val="26418F"/>
              </a:solidFill>
            </cx:spPr>
          </cx:dataPt>
          <cx:dataPt idx="6">
            <cx:spPr>
              <a:solidFill>
                <a:srgbClr val="26418F"/>
              </a:solidFill>
            </cx:spPr>
          </cx:dataPt>
          <cx:dataPt idx="7">
            <cx:spPr>
              <a:solidFill>
                <a:srgbClr val="26418F"/>
              </a:solidFill>
            </cx:spPr>
          </cx:dataPt>
          <cx:dataPt idx="8">
            <cx:spPr>
              <a:solidFill>
                <a:srgbClr val="26418F"/>
              </a:solidFill>
            </cx:spPr>
          </cx:dataPt>
          <cx:dataPt idx="9">
            <cx:spPr>
              <a:solidFill>
                <a:srgbClr val="26418F">
                  <a:alpha val="80000"/>
                </a:srgbClr>
              </a:solidFill>
            </cx:spPr>
          </cx:dataPt>
          <cx:dataPt idx="10">
            <cx:spPr>
              <a:solidFill>
                <a:srgbClr val="26418F">
                  <a:alpha val="80000"/>
                </a:srgbClr>
              </a:solidFill>
            </cx:spPr>
          </cx:dataPt>
          <cx:dataPt idx="11">
            <cx:spPr>
              <a:solidFill>
                <a:srgbClr val="26418F">
                  <a:alpha val="80000"/>
                </a:srgbClr>
              </a:solidFill>
            </cx:spPr>
          </cx:dataPt>
          <cx:dataPt idx="12">
            <cx:spPr>
              <a:solidFill>
                <a:srgbClr val="26418F">
                  <a:alpha val="80000"/>
                </a:srgbClr>
              </a:solidFill>
            </cx:spPr>
          </cx:dataPt>
          <cx:dataPt idx="13">
            <cx:spPr>
              <a:solidFill>
                <a:srgbClr val="26418F">
                  <a:alpha val="80000"/>
                </a:srgbClr>
              </a:solidFill>
            </cx:spPr>
          </cx:dataPt>
          <cx:dataPt idx="14">
            <cx:spPr>
              <a:solidFill>
                <a:srgbClr val="26418F">
                  <a:alpha val="80000"/>
                </a:srgbClr>
              </a:solidFill>
            </cx:spPr>
          </cx:dataPt>
          <cx:dataPt idx="15">
            <cx:spPr>
              <a:solidFill>
                <a:srgbClr val="26418F">
                  <a:alpha val="80000"/>
                </a:srgbClr>
              </a:solidFill>
            </cx:spPr>
          </cx:dataPt>
          <cx:dataPt idx="16">
            <cx:spPr>
              <a:solidFill>
                <a:srgbClr val="26418F">
                  <a:alpha val="80000"/>
                </a:srgbClr>
              </a:solidFill>
            </cx:spPr>
          </cx:dataPt>
          <cx:dataPt idx="17">
            <cx:spPr>
              <a:solidFill>
                <a:srgbClr val="26418F">
                  <a:alpha val="60000"/>
                </a:srgbClr>
              </a:solidFill>
            </cx:spPr>
          </cx:dataPt>
          <cx:dataPt idx="18">
            <cx:spPr>
              <a:solidFill>
                <a:srgbClr val="26418F">
                  <a:alpha val="60000"/>
                </a:srgbClr>
              </a:solidFill>
            </cx:spPr>
          </cx:dataPt>
          <cx:dataPt idx="19">
            <cx:spPr>
              <a:solidFill>
                <a:srgbClr val="26418F">
                  <a:alpha val="60000"/>
                </a:srgbClr>
              </a:solidFill>
            </cx:spPr>
          </cx:dataPt>
          <cx:dataPt idx="20">
            <cx:spPr>
              <a:solidFill>
                <a:srgbClr val="26418F">
                  <a:alpha val="60000"/>
                </a:srgbClr>
              </a:solidFill>
            </cx:spPr>
          </cx:dataPt>
          <cx:dataPt idx="21">
            <cx:spPr>
              <a:solidFill>
                <a:srgbClr val="26418F">
                  <a:alpha val="60000"/>
                </a:srgbClr>
              </a:solidFill>
            </cx:spPr>
          </cx:dataPt>
          <cx:dataPt idx="22">
            <cx:spPr>
              <a:solidFill>
                <a:srgbClr val="26418F">
                  <a:alpha val="60000"/>
                </a:srgbClr>
              </a:solidFill>
            </cx:spPr>
          </cx:dataPt>
          <cx:dataPt idx="23">
            <cx:spPr>
              <a:solidFill>
                <a:srgbClr val="26418F">
                  <a:alpha val="60000"/>
                </a:srgbClr>
              </a:solidFill>
            </cx:spPr>
          </cx:dataPt>
          <cx:dataPt idx="24">
            <cx:spPr>
              <a:solidFill>
                <a:srgbClr val="26418F">
                  <a:alpha val="60000"/>
                </a:srgbClr>
              </a:solidFill>
            </cx:spPr>
          </cx:dataPt>
          <cx:dataPt idx="25">
            <cx:spPr>
              <a:solidFill>
                <a:srgbClr val="26418F">
                  <a:alpha val="60000"/>
                </a:srgbClr>
              </a:solidFill>
            </cx:spPr>
          </cx:dataPt>
          <cx:dataPt idx="26">
            <cx:spPr>
              <a:solidFill>
                <a:srgbClr val="26418F">
                  <a:alpha val="40000"/>
                </a:srgbClr>
              </a:solidFill>
            </cx:spPr>
          </cx:dataPt>
          <cx:dataPt idx="27">
            <cx:spPr>
              <a:solidFill>
                <a:srgbClr val="26418F">
                  <a:alpha val="40000"/>
                </a:srgbClr>
              </a:solidFill>
            </cx:spPr>
          </cx:dataPt>
          <cx:dataPt idx="28">
            <cx:spPr>
              <a:solidFill>
                <a:srgbClr val="26418F">
                  <a:alpha val="40000"/>
                </a:srgbClr>
              </a:solidFill>
            </cx:spPr>
          </cx:dataPt>
          <cx:dataPt idx="29">
            <cx:spPr>
              <a:solidFill>
                <a:srgbClr val="26418F">
                  <a:alpha val="40000"/>
                </a:srgbClr>
              </a:solidFill>
            </cx:spPr>
          </cx:dataPt>
          <cx:dataPt idx="30">
            <cx:spPr>
              <a:solidFill>
                <a:srgbClr val="26418F">
                  <a:alpha val="40000"/>
                </a:srgbClr>
              </a:solidFill>
            </cx:spPr>
          </cx:dataPt>
          <cx:dataPt idx="31">
            <cx:spPr>
              <a:solidFill>
                <a:srgbClr val="26418F">
                  <a:alpha val="40000"/>
                </a:srgbClr>
              </a:solidFill>
            </cx:spPr>
          </cx:dataPt>
          <cx:dataPt idx="32">
            <cx:spPr>
              <a:solidFill>
                <a:srgbClr val="26418F">
                  <a:alpha val="40000"/>
                </a:srgbClr>
              </a:solidFill>
            </cx:spPr>
          </cx:dataPt>
          <cx:dataPt idx="33">
            <cx:spPr>
              <a:solidFill>
                <a:srgbClr val="26418F">
                  <a:alpha val="40000"/>
                </a:srgbClr>
              </a:solidFill>
            </cx:spPr>
          </cx:dataPt>
          <cx:dataPt idx="34">
            <cx:spPr>
              <a:solidFill>
                <a:srgbClr val="26418F">
                  <a:alpha val="20000"/>
                </a:srgbClr>
              </a:solidFill>
            </cx:spPr>
          </cx:dataPt>
          <cx:dataPt idx="35">
            <cx:spPr>
              <a:solidFill>
                <a:srgbClr val="26418F">
                  <a:alpha val="20000"/>
                </a:srgbClr>
              </a:solidFill>
            </cx:spPr>
          </cx:dataPt>
          <cx:dataPt idx="36">
            <cx:spPr>
              <a:solidFill>
                <a:srgbClr val="26418F">
                  <a:alpha val="20000"/>
                </a:srgbClr>
              </a:solidFill>
            </cx:spPr>
          </cx:dataPt>
          <cx:dataPt idx="37">
            <cx:spPr>
              <a:solidFill>
                <a:srgbClr val="26418F">
                  <a:alpha val="20000"/>
                </a:srgbClr>
              </a:solidFill>
            </cx:spPr>
          </cx:dataPt>
          <cx:dataPt idx="38">
            <cx:spPr>
              <a:solidFill>
                <a:srgbClr val="26418F">
                  <a:alpha val="20000"/>
                </a:srgbClr>
              </a:solidFill>
            </cx:spPr>
          </cx:dataPt>
          <cx:dataPt idx="39">
            <cx:spPr>
              <a:solidFill>
                <a:srgbClr val="26418F">
                  <a:alpha val="20000"/>
                </a:srgbClr>
              </a:solidFill>
            </cx:spPr>
          </cx:dataPt>
          <cx:dataPt idx="40">
            <cx:spPr>
              <a:solidFill>
                <a:srgbClr val="26418F">
                  <a:alpha val="20000"/>
                </a:srgbClr>
              </a:solidFill>
            </cx:spPr>
          </cx:dataPt>
          <cx:dataPt idx="41">
            <cx:spPr>
              <a:solidFill>
                <a:srgbClr val="26418F">
                  <a:alpha val="20000"/>
                </a:srgbClr>
              </a:solidFill>
            </cx:spPr>
          </cx:dataPt>
          <cx:dataPt idx="42">
            <cx:spPr>
              <a:solidFill>
                <a:srgbClr val="26418F">
                  <a:alpha val="20000"/>
                </a:srgbClr>
              </a:solidFill>
            </cx:spPr>
          </cx:dataPt>
          <cx:dataPt idx="43">
            <cx:spPr>
              <a:solidFill>
                <a:srgbClr val="28434E">
                  <a:alpha val="40000"/>
                </a:srgbClr>
              </a:solidFill>
            </cx:spPr>
          </cx:dataPt>
          <cx:dataPt idx="44">
            <cx:spPr>
              <a:solidFill>
                <a:srgbClr val="28434E">
                  <a:alpha val="40000"/>
                </a:srgbClr>
              </a:solidFill>
            </cx:spPr>
          </cx:dataPt>
          <cx:dataPt idx="45">
            <cx:spPr>
              <a:solidFill>
                <a:srgbClr val="26418F">
                  <a:alpha val="20000"/>
                </a:srgbClr>
              </a:solidFill>
            </cx:spPr>
          </cx:dataPt>
          <cx:dataPt idx="46">
            <cx:spPr>
              <a:solidFill>
                <a:srgbClr val="28434E"/>
              </a:solidFill>
            </cx:spPr>
          </cx:dataPt>
          <cx:dataPt idx="47">
            <cx:spPr>
              <a:solidFill>
                <a:srgbClr val="28434E">
                  <a:alpha val="70000"/>
                </a:srgbClr>
              </a:solidFill>
            </cx:spPr>
          </cx:dataPt>
          <cx:dataPt idx="48">
            <cx:spPr>
              <a:solidFill>
                <a:srgbClr val="28434E">
                  <a:alpha val="70000"/>
                </a:srgbClr>
              </a:solidFill>
            </cx:spPr>
          </cx:dataPt>
          <cx:dataPt idx="49">
            <cx:spPr>
              <a:solidFill>
                <a:srgbClr val="28434E">
                  <a:alpha val="40000"/>
                </a:srgbClr>
              </a:solidFill>
            </cx:spPr>
          </cx:dataPt>
          <cx:dataPt idx="50">
            <cx:spPr>
              <a:solidFill>
                <a:srgbClr val="28434E">
                  <a:alpha val="70000"/>
                </a:srgbClr>
              </a:solidFill>
            </cx:spPr>
          </cx:dataPt>
          <cx:dataId val="0"/>
          <cx:layoutPr>
            <cx:geography cultureLanguage="en-US" cultureRegion="US" attribution="Powered by Bing">
              <cx:geoCache provider="{E9337A44-BEBE-4D9F-B70C-5C5E7DAFC167}">
                <cx:binary>1H1Zc9tIk+1fcfh5oEbtVRPTE9EAd4oUTcmU2i8Impaw7zt+/U2Iki3BbFtftG7cS3ZbtkQVmcCp
zDx5sqr4P4fmvw/B/T770IRBlP/3ofnzo1MUyX//8Ud+cO7DfX4RuocszuOH4uIQh3/EDw/u4f6P
b9m+diP7D6wj+sfB2WfFffPxf/8HXs2+jy/jw75w4+hTeZ+12/u8DIr8F8+dfOrDIS6joh9uwyv9
+fFz5Bb33z5cF/viPv/44T4q3KK9aZP7Pz+++s2PH/4Yvt5P7/0hAPOK8huMJeqC6YRxLoh6fIiP
H4I4sp+e1pS60JEkOlbo+Dx/fu/1PoTxbzbr0aj9t2/ZfZ5/ePr7p+GvruSnZ908No83xYx72z9f
P17sH69v+v/+z+AHcPmDn7zAZXivfvcUmB660cjNi8w9FOjPj39lbhdH++e7ckTk1S/9p4jQC6wI
xhLRk4gghC44p0xxxvX+gZ7f+4jIGww6jcX3ga+shyv88vE3k/H/S2Bm+3rvus/35t/jgtQFR7oU
XJePt72/7y89BTF2wbCgihP6/K5HRH5vyWlAnscN8JjNzxKPq+zejqPnO/Pv8aDkQhHJJSf86Cdq
gAfWLxiTCJGBg/zekNNwPI8bwHG1PUs4btsYApn9jnjgC8CBY47YEQ85wEMXgAeilOn68Ree3/vo
JW8w6DQu3wcOgLn9+yyBmQeBG8XuIMe/urb/MKNQ/QJhiihjTzd+gIxUF4iCHzH5hBx40pFfHJF5
i0Wnofkx8pX9f36cX54lNtdxWTgfzH0WA0bvmfMhlulEUYzQMbeQ174j9QupqA7B7DQLe7tdp3Ea
jh+gdW2eJVq3+9yBEFfE0X99GF2YF8+z+t/nHiIBLyqEYPgYygasWQhgzRxLKZ48ij2/99Gjnvnj
h/jhgxkHZfjV/eVsOo3a6VcZYDc6T+zMOIruD4V7KIvnW/fvYaPoggmGGCGQg/rHgMIJfCGIBOaN
B3i90ZrTML0aPEDHvDlLzzL3gfsQZ9GvZ+1/WImKC8wo51BongQHQh8QcIEFeN4p/vA2m/4BohfX
M0Tor/NEKA7ibP8tfj/n6WOeksAhKD6Njw71DxWScEheL+kDBLjfmvIPsHwfOQTl6ixBublv9vnz
zfn34YygC8qJpEALTiIC2g0hBCshnrIU8L6XwPzWnNOoPA0bQHJzd5aQ7O6zMI7eM8fQCx1oAfwH
bvBSH4DkwqE6Ulw+KW2DHPMGS07j8X3gAJHdeeaW5T7K39VL5AWVFFxAiNNeIi+IBI0TVNDvXO6l
l/zentOwPI8boLK8Pk8/cTPbfe98zxBWel/YPD6G/iIvuBIcQ1H0HbeXuOzeYNFpZH6MHGCzO89c
v76vP6zuG/fwntmeXsCNJwLRo8isD9BBOr8ANZQAfkCiX+LyNmtOI/Ny7ACb9eos/Wbl5nlcZu7z
PXqHrA/xigsmdfrkF/h1nlH4AipTYGFMHuPZoGPzFotOo/Nj5ACb1XnSsXlc798PF4oh8VPOBD0d
zxSBTpuuQw/h6fkBLr+z5jQmx1EDPOZnGsfi7P+OugaFCVFEMPKkfw7VGtA/JaOYPjV2dHj+VUR7
s12nMVoPxg/QWptnGdnm0Td3/64iqLrom8xQ3x/jlho0dCS/AGlG6lw9qTf0NUxvMOg0Pt8HDoCZ
r88SmNU+a4N99O357rxLylHQ2gSC/DrVCH4hdOBwoFwfIQOS8NJx3mLJaUh+jBxgshqdJyYuyJl5
XLxnvuEXhCpEiTrdj1b0AilYuQFLCQaovMWWf4Dlx9AhLufpK38F+9x/R1A43HTocPYt0GPRMiBn
iOELUDABFjXwld9bchqS53EDPP5anqWfTEAqdL+9IyBYXjAFbWdMBrFLAk2WglAMWDw+Bni8wZLT
gHwfOEBkcp4tz/m3vfOOdSWloLYoXUA/+pgyBr1ohOgFZ0DWQGZ+HbZ+a8hpOJ6GDcCYn2ca2dxH
Ud4G1f5dlRhYHyAVNF6e6e9PbTFxIYmUvYD2HbOXaf6tVp0G6PXoAU6b86xk+kq5/z9J3rPwh+4k
hgVo31dpDCMa9McYx+A4Tw2aQYH5RqNOo/Rq8ACk1fVZ5porP4DQFr5jsiFQaEpCQQQ4ppShIylY
AQWama4L8VTivA5xb7HoNDw/Rg6wuTpPHrByD45r799zuSC9kIIKJeTpxCMZ9P51qD7/YaHzWyw6
jc2PkQNsVvOz9JsV9MvetfCnsFoGlmQgJU4rZ0iHyAakGv+0svYNpvwDJs/XMITk5iwhuXLc9+Ro
+gWF1cxQXT51zIAav+xkAnUGJgD6Mn5yJUhEL/nA76w5Dclx1ACPq9lZ4tH3Mf6OM//5vvx7CQbU
ZZBZMEFyKF6yC8j5OpXgP4+PoXj5BlNOA/LjIgagrP8+S1BW+zzfH5wyvy+K/F2RgVVJhDEODf2X
biJgn4YOTABC20na/GZ7TsMzGD7AaHWexPlzsXfeDxrY3EQwEVDX/Gjtv0TocSuNkBhjPuDKv7Pj
NCTHUQMkPp9nSlnff83eVxvrV19iAT1l2ELz+BhoY7BcSSJQBmCV2fH5wQKZt1h0GpcfIwfYrMdn
Gclu3fwQR7n7vvSYw7okRvhz9+V1MIM9AgKWkjGQZo7gDOSyN5l0Gp0XQwfw3J4nQV4CGSoPfvuO
gQwKR+i/YElPy8pQvGAJ8gyUnsdUQ5/f+7je/C0WnQbnx8gBNsvzJAFbB7aOfpjn79sgg9AGq/3B
PZ6WXKiBqglUgCEJrUvYtvn4GHjPW606jdHr0QOctufpQz35XNxn+f07elG/DwoWLEGQO71yRoD0
DOoabOk+gqQGXvQ2m05j9HLsAKH14iyT0HFVw2jvv29XU1xAECOwquxplax6nYcAOVj03O+Pfgbp
daR7q1X/gNLjSo3naxriNDpLnG6gZwB77u/vn2/Uvy9GQeeUFHga5U/xbhDuYKUGoQR2c+g/0tVL
geBNJp1G6MXQATw359mBPm69e55yx7v07xGCNhslHLZ8PivNA9WgdyNMYCMN4oMg91Z7TsPzevQA
oevzdCDosH/dv2ubAPQzOMEBA9X+zqVflqXgPpKCbIDh1I3j49l1j2zuDQadRuf7wAEwf51na3q1
d6N3jGqUQdTqT9Z41msGPsPVBUbgU7DK84jKwHN+a85pUJ6GDSBZnWdlOroP4NiN7B1RAQ1H70/d
AIXtuzO8dBbBgA9ITkEZPT7PXjvLWyw6DcyPkQNsRueJzfq+2r/n0ppeXWOcQg55kgTQgKohDg1p
WHkLy28e4xw8/5IF/N6e07g8jxugst6dJT3rC4PZPkxgq/p7ug2cjsIl4wjaNCdzTF+RghAH+29O
U7Q3m/VPGL26qiFU59nVub3Piw8/Ng+9F1eDjbVABhg0pp/S/SDvwOEPHFRTqFyfytaBePBms05D
NRg+gOr2PL3qr8x/722EsH6gV6bJPxxv02+7IQraprAz5/ExyENvseg0QD9GDrD5a3uWEW96H8Ne
wvdcdgM7aykc2yCf9zkPHYiApkAJrC54gmbgQG8w6DQy3wcOgJmeZ/Ptx3kpz4n6HQpR0HPgCC5B
gDc/PgZNH/R4ShfsYocVus/veqxy3mbNaWBejh1gc3ue2FzGpZu/834b/UJBw02Xw53qCkGoQ9AW
lU+9oEGh8yZbTgPzYugAl8v/R7j889GQ34/NHO2L/fjxvM0Xp0P++tnHq4eTQAdDn/jvSbc60on5
tz8/4l4deHHGV/8ir5jza8H/p4H3+7z486MGFA+8C0pWOCAPuhNKhx53DRTm+BRsuwZ5Dgk4j0BA
qop65fPPj/0mRjiECk4Dk6AM6bw/CAf2rz4+BS8HZ7ehXj6HHz9f4SYOWjjX7/vtePr+Q1SGm9iN
ivzPj1zoHz8kx9/rr49RCQ9Qn2DfEAW7iICgkBz2WzisCX4d/Vea2WUWKhXPNJFHBradL+3C4fpN
Kws81a14k+V6MW5JVplVVIRGrRo+iSNvnimEJmUg1p5Z2uFGptWNjLuli9mdtLljEPdS5p5vMmTk
vr8PLX8lYn1Sa9SQ3soJ43kerwlzP6WRWNeeSkxWN9MKZYZSVWGksZRTYXVbt+FygZJPRU0nYef4
oy6ufQNZ9swOg3WgV8WokHFhYBKEZup3tRGU+q7sViKTdOQ2pW6mGl34JGhNzctTQyehUSH2UKT6
MtK+xL7TGIGj7zSPr1VUdEbaFUZURMjwXN+IK981I+w9eG1TGzIX6ySofAM3aOMHwayg4lvVilGm
wspw8xqbPKczRcIVtgvTx3REtHqaZuVNQeG9vXykRHhft+1WS7Nx59j3LRsJUkSGxVKDlbUhXO1a
8MIyLFytfCte2jncTdFooyiqPtV6sHKLAFbj0VkZxTAkGdFUn2t1u3EzsdZcfenq3TJW+kZZ+s7R
2IxE7cZKS6PGkyxEu0zLJ8zPxnneTl0erLLCfUBJbCjNvbXyduvK8gY77K707XG4yK18LGK5FqSZ
ho2/4r63R6xbtjVcph+talRtHd2aY3uu/GJC3XJCsb8q225DvXbp8XqqMn9RK3eReZpRdd7KlTrM
CneVIJMG/kRU5aSgxciNxQwH9ZQV/gKFal1j3YwFv0vbfCK0dqN3fFW0t3rQ+YaizgMJYR7YPF42
zJlbHC2tlM7qyB63XmgbGtULA3LdrIR3jnOrM4IGjdwiGaGC3PlVsLdZcGnXYwjMm8Rhs6RwFl6U
GwjbCz3zVz3CyKp3ZY4Nv/O/Uj94YLbzkBbNtr+NidbtUgmTmnY3KJ1mvn5o9dIxUGAGejNtI25k
Eo2CyJ+nfmnapN6qKIuMLK6XHU8sw8aOkRO1aFC9aTo+K1t3ERLDR2wdd2yNHbiDSbNEDp3Zdrt0
neBB2kVh6E1pug2Z6NRfEdbt+jnZpWwGOd+kzF1YrDnIBK+kHDd+c8Oddlsn9M4h/qKrkUkSf5Wl
3v7xPdrSN5qWbHI3NexaC8wytR+sXHIjiJqp3QR7oTdLTvMxBVQcEY38yowozL+i3VSkNlzdvWOl
95D5OQSJYhIKb6G3wUqj/oKAn4etO7NifxRn7a7pUjOs5Kjxuo3b+Su/LiapB3NVy679eFx5zTRL
qy0NyptMC1dVHw7k18bpdqortzUxYrvZYoAk47CXrPpbtcWiqLudSLtdj2Cpt0st8FfUCff9jenn
I7LrrXDrkRZ3u7wtRxVqjarGRn9JFilHDcsMoKszhgEaLe02da5vClxPY3uCm3BukwxeLxspuB5f
ibEnPaOu2V3e5GPVsZlL5VeFzM6BmGDR8rrUnFE/t32/Wfa2BTbEsroqblzUmF6Hp54XrTwXQkHp
dEvOylFnga+XYTkJ8+ChoXTsund1lY+R29xgVEz6yaTSfJK6eGcV9giHuwLuFKnEXZOkMF/0bqfT
ea6pazvJJxnzFpqXTWJSQpjuNiJrNg5rbkKdjYponITNRivbnfDqqYxKiDKxu5e2dlsp+9Nl3rA1
zfSDkyWma9mjCtuuSXS+JqI5KGZ9jlhtKOY9FFG7xCUyU5jMmu2Oi3YR23yNxnaibaw6viRxNeI1
mrS4mKWdvwgkX1NW3XSpvkmokTb9P9mMkW5JvnLP/6TH3qLIyCzFwSpMwfYG3KN1YErAneaBbmZf
cpJdlWW3VElxk+fdpAuE4VnNsgNH6P9orjuJ04VGYHo1XEyYjZYpKw+51WwamJsZLW9SDC7m0WRq
Od04E2zWBys4YrowOlRGRmEHCySqmz5g0yYb2bF3pSCzFV63Q164L9L0M7Z2ZdjcEAs5hkubA3bu
c1fN7Yave5fsYwIsbl87HmAHTpRj8DGEXNesbHlXlklqoAgyjaJ3aclmkBMdo9KLLajhawyByvCr
jVN4+wLeI4gguqly5TSCGzXh4Grh3lM1+IdzmTnr/r1CLNaPHoeaNcKZbVoa/VJo2hpFVjjWNeeq
cjPP4F4dGE5LPneYuYadYG/RaAUxcEtmQWNbps6KW+ml+1YV1Yx56ODZ3J6nihmisJJLUpLGxDVf
eBBiL32nDcZu2+pj3hjEF3wB6e5z4HbtzKvyUeikuRmU/l3YNBsV++0SjsBdFij/QjRGDWLJYuz7
GiS9qG4jyLOFZkasUQYchNLNA/2mqZ1qgby6XLiclsd/Pf6s7dx2WofFvBT8k+t4eNJ5nCxCy6WL
x389ftFo9vQtJb3Zhh6F+ULJMl80rcoWSti3FW2bUUWKS1E61kJXlmYEWmCZgjkuMVXWocXjl7pN
0SL0aDGxOnaLZGp0bWktLBlNmji4dVycj+3CqhdSJfY8rHyzDKp00uruDgnkzNuwHkungxBS6rO0
4BMktXEXVaOq88cR1cZ1mRuQA4xYu5P5A8/4xG+CcRsx02uLUWOkIh21An5S4EstcepxmEeRkZZa
vkzauDh+KXFTLMG4btaJfC2crJkAKfKMIrIAdXcSaM4mimk8Bv61k4YK2L5jauZAFhinjtxnEZLj
tKzkwo3KL24jzUjznDF0/o3SE65R8gaycUB3vBHFKEnqyAw17kO40Q1UsMKwI5jYnYcPgeYvqoit
JU0Kw6l008/kLE7auzIhjtGBm3sZBA9wgagtt6HqtnbWmuBs49YCokOZ/DvQw+JK98YKgg2K87GE
8Nfg1DJaX9wJja9ZWN/grL3xabwOuGWklpx2zN27dKbV2ZJyHxZ6fD+c/wRPRj/TZNVvFu7FDTjx
RSAg8C9psuvBNPRqP56Vwn9I/XmNgptI1DeWbNaZY3Zau0yBRzUihY7FL98Z/UTQFZz4j+FMLArn
zEjeW/aCoCtalxFvRTSzbLRpSRIZbcDnwYiHEF+A6LhebjaBZWiKr3uq9Ju3h2pnUB8oWDUtBVgA
PVDYhfD67WshGuJZSTzDBZB4iDWRU0y0NJkqfeujesuJu8/jedF8clm4zChENSC2jtdOf2MILGT4
2RAJBRmQNtX//doQm0TKkbkVzXrwWVNtGTCTQFtKoV+1CRCDoNgKERkyZWaJsnEUlNuoTccRguwT
AGFVdOZGdJyI219b1tdoP1sGnwEAe8kQQ4L2lr9AKPHtuvNaGc1UCSWUHi2JQz5puRuaTV0DCWV8
TP3y6+P0TnLg50F7ACZ2Y+ebmHl7XTUH4kAAeKSHknUbe4q5dpsE3a6A1EW81uQt0BDgdjxspyJt
pj0F4aqe+h6bOeAAPUvXC/CUoNmGjreQob7pCJtlgEVty1EQp6bjVFuvzMaI3gVSn6SQ/CxZTqOy
nWYy36ZtPQsKZvrUAg7rgutak4hnE93OxynJxk1o7zS7PfidfssbulYtMQXJNhKVWysJH1JVwst7
cGBzGkEOMzEVlSFg1hiBbgEnhvovjBvfKOvqxsniyPg1CqemBxzDhBn0hXUG+y5fg4ADV4UxptHM
wfmExvqmVMEiDL4+Mutmh4oMVuf90jHJKdwpIn3VLin4yAB3VSMJtSl4ps3bZR5411444R7ZeXG9
zSHxTST1920DQa3TLEMvqxsodxcpDRcEeH1QsTnqrp08mkfxqgurrVKl2eDoCo4Cg8mgAyENqnZD
agsKCXyV46VbyM7gUQs3EVJHHV12EA9LoGL969YymRDNYBWfUSCgfVUQwExQTrhAuFmqWjdb0e0q
qKpClo2V55ht+IXnyNTKegr1/ZR6wSpyq4mbf5VODTTFL0eKi2TUIH+ERTJzW8zHTS3Z3ENMG9FE
M2wjtHEyLrOghFlkrSxplQbU+gdUlIYOTAqnyTgs7avIb3a1sG5ctzQrKMGAgZM7HAA7zuJxwMjf
GZSjcNb3vietRVJPPRaswza/zcr2UGGgY5ELJbuzTbO560KlbM8ruMc281a+Hq4cSe9wzGZ1tQhp
e9lo3oOGkxm22Uja5aRNgj0KrIXAo4JsmoTMnJbNWojaVSHveIU2fbkHjGXZjjVwVyaOdVLMZ7js
IOw6izT61GBIWnAdWg38jdvrmsQmEuVIoGpZS/1gSboWCGSCX880WGf3U3yB01yV6D/zAkNT4/XU
7oQWp1Qj0awv3/qSrgHY0U5YyW1/yRFPZtFvou2pqM/6NbKg5As4cKZ//kVIy3DrioC2EGx9KMhy
KEzj36fUEy4rOByHT/uvClZUv34T10n9ItD1aEZlFRk1y0HECbqbrPGnqa1MAVLQJ19Pt10H3EDm
4wbpy9zxH3qWnalu6RV87BI1Vgz1SstMaXjtQ9lTYXonIBCKKFh4DoyJMzP3vK+Sw9uklb+SwOho
EBh9IPbDZlfaeFd5EKqzzLcN3I2TNlzlXBmNKLcE8C8tf49VuyyKYgnbGY2+LhOk2zmKrv2EzhoC
lDyPVkxsu7qZMSh0eiMZ8JCU83VL+E0MogW3x5VMPiegMEhldG6z8Ym3UnV5gwS7s8NmKbm3ijKy
crA91vJ22ZdNheOu9E6MfJZdwvRYdvaVtED6yEEvwBlUSaDuGU0V36JSpIblROOyAeqlY/eBQbrQ
WqhJXH9VNf4CY2UEgKQMyKzXFfq30zMINJXH7iJe3oR5NvZTcadHutkXJaoJTA1ssaz6po/gFOq1
X09u1O/EHk5vmGIKjvwCegEntgwUyAgnRRO3YTRDAaTPKKzMOPUyAz4WyTcyOObN0Hx9GQdaYSIH
MNIad1rnydxptGuszGBEu2qdQZlXQWlYUr4uqVzkxY7FnZlChd6XblW1ycNm62j2ZS7xZSq9v1WR
GElUgCSnrz3i3rbS33sYXl9guKV1VM6pa01iEP4iVholhpiXggRQgecDG+1JRZk129Ji6z6qpl11
iK3c0PR86Vr1QUDkDyGYCRKvaALv1MqFRhmQj2aKQFwA9c7Smq2S1RaV5ahkzSSMv/RFqvC9RaY1
U9YVkwTEkZyU05AB2wH9hSfNLnX0DRR4TU1NAmJZz8YsvxrZUMwZNltHxcRG5YJm+Tas6kNbNtOe
BLG8lyzInfIagxP4Y4lpGdc7zuCKSxtcglifEpDoCvnVZ9oWuHsx+jXQJ6LY037vfuU3RgOYazsV
QVFX0ayW0ShXlUETAbpmXU/7SU6KZkP5wkrs38yvx8N+h/NLAn2GDI0Qlj+Fz5SSlmBaRrPCYbsw
C1Z9npO5UQXluNYBjCBcWXUx6vUz36tGFqGzDAhP0oLwAgonBkchOTPKDo+iEiQrINk+yJqZjsye
iyH+lYOQQuPM6PmSBKFUNJte3Yh8eVepfFKn3qIPGbW7KjVtmld8Wrhw6VAPBQpYWNgebIuvHUxG
FMQ9r82MNAlWLNR3fdz1YNJ5EUiIUW1kIRuX6Tj3wlWrylHm11sbSA/wiTjtDrhPRhGg6dFLXnfj
qvBXEYF63Ou2TdAuQwFxo/dhm/j7/ppJp+86pO+8Tl+lJeDif9VEsGoplH0w1neLsSOyMeYQfbNg
0RMd0ejLAqZ9DpVrR0dlGqyLbCSZdQd6IHhsJe96hcKudKNwHEi3dJ104UMvh8iquYqAmX+LUzWt
wmaFiniE6ocs8CZFHa44BdbRdt0h1MfEgkjkayaPTM1t1l0BXtnTuo5F+06HnkLdXtmOxSH61ZHh
pMjoAjXJodz1/GDR6tRwpL5KAlBiPbEuG39ftmLdq9YI9LpebWpTe6K1dNyLcFB7HfqLVgQYi482
qeYudAFqmldu+wzvgm/UFVvbVrvpv09wu9RLwwW5KCvdVQRyctXwlZP7Ru10jeH6uRlbTmsWAZ31
0bdX1mKoF2lRXaF6/FjEtuWNbOsDir3rDsQZVOrX2qKPuiWI5LrlrTC0DlDn7anrrVBUQrHp7CkF
qzQGERrU17Bqzdby2MS3l7Ac4q5X2sIIfgG8N9LZHaTwpRdA+gB2mTjXXsove8KEgnZHA3rn2c44
tvAY+d2hciDVAZuoonChVd7CUaAjqmyCeWfaYuFKe9JrbUURgLyYju14Bux2kSTt8nHCQ9Ojp5Eu
pOGmhvsJ0YuCKkCjaNxX40Ei1iooRqAhmjis533yiWgBFSRbV3k1iuyDroGu30+4Xn31IKkmDdQO
eQpqTRNCCwLkhVxUu6CDDo/TQSZNIfh31bRKQXWGcNzrhF1i3f86akF//Of0BNUm7LbTGRx6ANsh
XrOUoCVeiikLZ7loD1EON7Kr58T6DDoXCB4ldYy+GJVleAkyJvRoasMHR+q1535i5Y7ihiygBigU
SMRxHWwDnz2G7ccXEPhr6gHBzeBDHlR78KQGLZ1mDcn7WvlqpHNpG0HtZ5egB9Xj/JOv4crQY9ds
XA0vaAU5J8o0OtaDwlBN2c5ImoQmKctNKKBIt7Fu6CwByiy7FXzU0R3qVSTegZs0PMwmCKf7JFPO
yPYS3RAgamQxaKFFDNqmTpLaWEfQTDS5UxoNjqe154ASXl57RbtTKZSI1YOekcSMwcH7+OJ0ZB57
nlknutlHdU6L5RhDcOpjzrWt6Ws9zYw4c/a6BBZS1TuiN9vGo7Mi8Q0HLao4G/c5PHALiMP5JObF
KK2B6vV5twxWCmZk73+5UNeIXFfQ1wg8fdO/Wk+TbNyXxu7Cv9IyMY6hJ9DPCl/Qdf8iCvT+DOTl
XhnQoJ3g42bRVxo0r26Qz2csbg9tCAaAbh+2kQvi02SWJcCC4nKrX7qp0EeoraeV30FYSsZ2mj8E
RXlDeLPpHboQz9T/qdO9edmwPYAGlrm28/T5lN+//d+bOIT/Hz848ccP+4+3/PEdnGty/FzMX/4W
rJHp13Pkw1/qrfn+Wj8+orHvdX//vMZB9/z4SZrPjef/5Mk39t0J72uO7/X4T333U5uLHhv2x4FP
fXfFL8BpFRMYDmdk8JEmQEqe+u5w9u+F3u+aAckADnJ6bMk/d977dc5wtik8rWM4NkCAyz933hmc
/YCgTQ7DJOwKIOg/6b4jMYgu0HIXsBqKEwwWgoiAyIAVUSWTHCRVfAlKfKAni8cvQeGSzixIN3Vh
k/YUKzdZaAmPF5WPvcD48f3jDwvdhoa2FvFRXtnxos1I1JksW1QhRfO4UxooMJllmX7dEoPRsunG
QRxIH9w9jBaZ7zaTxtGuStjkvHj8UkMtG85cUqm53wLLlNHCzvI0mrnMjxeP3zNsLUmTOlNo/fdN
gtoozXAbQb8IWmHhLojlF+g1bHU70GdRtW4S1C382B3zFrG5VV2B9t+MIq/LDJ4mn3O7g/5UXV7W
dQidbDxWvqsbvPWTiedAD1XYMjJtKj/VrrekFgQj0ZHY8JN4mUITcGQBeuPGgiiCUDiy2xQ+vDR0
K8OJ0gOJBXTrudgk0D6Bfsk2T+1PrV7cBiwVI8zSBK7Qg7qss00RonwKXSRoDzLrMo3yxCxc9cCb
UZiFgdEwL4YfSGRESbFSpTeSYb2iBdPGGrQG0rC9Yn70CRH3C0t4MArq8FOUiFGErWDW6Vuua/FE
ll8qxWwDjkOsR40NORzaodP+BQsnv22Ys6Cw6qBtIsgrYZgbft20Rm6rdhK6iZoK1sAChbiiUKJs
Yy1GphVDnVx6BvXIpVNEXxIb7moj7ND0OcjCBHVLWO/8dyLljdWm1ygFyS4Xn5WDdrmEgtGuvZkK
+UohC+67hw2RfsJaZmh5Zvi0MrsmWdZ15o0cO/2WFlA8xCT6JqnRwKcSGUFnjQMezYu6PtR1foA6
IjBCYMm2P3W8aNzlwcLK2aK03UmjgUKlu81IWdDlEnye6bQxcuT4BjQMrHFM0wc4H0IZrd51U6ds
HcP+P+x92ZakOLLtr5wfoBeDAPEKjs8xDzm8sDIyoyQEAjEK+Pq7kWeVR0fXqV73/TyEQhMCl4Rk
2rbNeIhC967snXe/xGiV6hmnmhJajdmJOff/kKxMfBEACmDQqIY9TjZaSejylpMl/E1UOujLcMDE
a/n3XDdzHIb1vG3d3tuGdZw3ZZhoHb0pvyw3rW7vquqrXgkikcrbxMF8iBe/fnK+FC66KgItIR5J
sLXH7OxN0XadT8qu97VNH5gzd4A6O564S3mfl4dKW3cFJORRBkcrDO7cce4Sb/Fx8smtna5nwLbF
/GuB3q4MmjpmvbgbQJvc9YXHk8HHlY58aKd5iBu7eG2d7Asw8Nt+CKwEqu6U5ZYfazlMsaXcX6TH
uXA4hr1TgQXjLImiAupVt0gI5TUmhLOlSr34Ovg11F27KaQbW2MGWaotn+DhfgEnRByiZbqD/0EJ
QaVuNq6XQxbUSdMEYTx05L4C5hQ3ZXbrl81esuJLE1U6GQqclzqS2LO3c9z8pqX9sy50kZSRTCEB
8jhwQaupgvJV9YzGXSIDqwUmLXTSK7Fvn/RIMchhGBNmp3r2b/ylqTZDEViAhdhDP3mnpbRPfABH
yLqzK2CYtHBVXKr5D9zgm8zJvcWbPi7a/I3I6WCPMs269ikLxBviOY4LwZ5aFiAd0JWKg8rHYutl
Aps6e+TZZhx2eqyXuF5/T+czDJRLNV7SAtpDIpsExhUbOXMVF5W46xyKE3fzh+itPYtuq6h97lv7
MWKqSHowDgCnePcDvynbcAWZugcoSV41GbdWl0Vx0w8HDQgRYpy+d6v5MRx2JXYJTC/xfQRpIpZd
8EdHIf0ufaFiZoGBUdpPkcBkxvG32YS9frf92yya9xOjd12Zv2fO5MSq1I+913I8ZP/sgAEQk9kt
NtFS8ZR3QUoXbCl8yJ5GPv7svPrRVuP3SeEhvaW6Je48Jr0V7fDLN3Dgds+j6qCFrtIQWmdral8c
7YESQF7qsjl2ZKFJ0cSNU9U4StuPGTaBcJz/cNzqWetmh0PLHxOrTmJatoBi+xQwA85DPQmSsQbL
KdqE5dDHjlfEAhixW99aTR7gB45JN1QvNpqHowWR2plTxoVn70sZpG027JoliX4GAmvFwO8F9X8u
M5nSiVM0kuc3ES3n1K+w/i1LReN+Ibf5SE6srPaFIF+y3H4PM/dY11C98oUMKSfhGVyrbTTpUzg7
WTJKEAiy4TTZbUrI2OCZVGLLKRlduDHUW9tmj3ZWlInsz553mAp5T2RWo88s7IPKT9shOuY1Sdze
2ZVl9VCO5TsT3s0SdO02GqcfODLZGzrV92PjJPn6doEbA/TeE7HD+fvi4+iu/TkGNYTHImo3ei5B
JANaL2hcdNG+gRq6Z3rcFAWAAcgrt7TKfo7VUiWdo2hcLW+9y16nKX9kdE7qUci4HxpvD8JXiXOU
/bXKerr1PQ5Ajc6HqQGUHYbjwW1agOfF/cwhTugs8UMs8pWVbTgQD9tfHh05zHEjxn2dNUkbTGi3
IDd2NdGN6AucEIK9Au+j8cMv0wTN6DrbI1c5u45mHo4Z85ZN7jemc5awznuTXvswahazXOwi+bXi
9j6cp/do6lNLhjel9l6U4z9Vk8PAgRu+iTDrdwvVx27xkmEIKqjNobtiM1+XhkMf7Z2O8mSa6gev
dh/Jwk806sHKkrHnNsU2aoN7sCRwCkUlWj1HDUADVfwg2q3iIBevasFEtIUXq0CeOssGoOIrrHeT
H1t12AC6A5IrF1vHlY95M+Io1mb9mAzLwmNaNl99LRucuZCvbMzcKpuzM0SKRNc2djfMEI+0O1aV
+0CRY2CT4xjggVW+vOCce2o1URjxb7kz5gexBL944e6CsCk3QltvEdQEifLvfMGjgy68m77kAc7I
5fde+/auVmJHOw8HFE0T2y7AtmRNuSNRBd2R726Gwa1jlVfPgcIrHsjmh0fEczVjyWnb5t2bu2JL
mxevsKNUKM3jqizPqoc8lNUWXgfvpR7xunJFX8N64yv6ko8BT7ww+1IUAU993n5zaXk3B7VaqTOP
gcxgEt/aqRVBfArFsmnnL0FPj6BrZElu51hvAEB6cnrzlCoTl9m3yntbaicmunx2IuXF4Td5OxJA
ZcwZx7gtsSJK0j1TQkRSSvuLZdlYv0bMhMxm27HDJXZNv0yqDiD8hDEIogoUFn0kZALWCfVjXAcy
kd745FD104/uAVd+1z791fEar0+nzwVAYlAMxc3M5cat65csAkd0APLahTgmCwAV1ONt7PaBjm1N
NlYxufFE2Z3L9wMpD4OdQz4q2LfSK95Ew36Al3rLPfHYu+LWyeybcA6ipJL2yeucuO/kpl1qTETX
AVGHT69zFfWYZM3TQr3vlRWcauAT0MqWT0MZnGsHv7GbsjrJra0U+l7X7ItfT3NaFfzkNx7WXVHF
WP42VkWeLZfbsRWQtI1AP63y6asvlgyLl7rPIFjjp4C1OAdtv9ECmxBnd7Xv6niSu8jd+2Xxq3Ic
YMvLkUmwkGwKlAKgnM1CC/B8VW7pvMRz558gkVtE0jj36+36njca2r4u7BPa2wp6CcBQERvihftQ
HI8PtcdIIjoscDMvHzPLx717hhv41QL9cfaDEf4c0AViSpV5iT9X2M66+kvhgJoXNIBiyKOwGjcu
S/5jovpryMdf89C/u0uwgaT9lkcVi5WNvuKZeBwsIDX4/OuxjYAZkV7snQzYnit3s6/PTpudwMDO
kpm13wfWUcgd7Tavd0WdKOiO9iIPv7pCgmPa/MF7bLGzU37XLgXZj+77CQL94hYPzqCihLb0J++t
HEwAfePYxV3kjGEc8uCtL4Mkq8IhXYp1w5sS7OP1YNOE6baL80AeaGC5u9lusP0PT6Smb+BecMi9
dIcFd5ILNE+hAOWPQP4fujCe6fQTC86jx/04yh60chOwEZKqF2lW8yKtc2BSYdE8aFFFiRfV7Z47
4GSLl4lUzzNj2P6TTPplEsmF4bABbJTbFuaLICcIBNt28P248acVQCJJPbh3Cw/vdGbfuUp1m7np
Dn0z4RDUBUlOJXRvwxmkwCe31TyxRvBlgJpD8/OTsPmx80ogMkNzP2vn1Vb0W6bEGbRrrC82XjAK
bmgA7VrZBZi8Wibacg9jjneqL4Jfc+cA/aLgAw6QB5b8zCusUE306oILvq07KlIvB4QPm/G71suT
ondei5CnsM3cNdk4gfYp9yKUpyl7Fpr4cVCuUi0BLzoQ2ABzHfsWAPqu5dvcAwzv1dPeA40riaKe
xtm3TDugnYFx4zDo2PizhQ8MbaoQcFk30wzUjLOnZRhnMnzxCH+lGRRZOgT4jd1NDUlfl++Da++c
ZjxX7hfiju85z36xRX+NQv9t4MErI5C3IwpVvg3qbwiekXrIKJ02Ya52E1dZ0kFC4lHtJ47/U7jV
wXGmc5vfTQ72S5bVO1pDsVJmO8cbwKSEsDDJsgLlYq7TPKhEzGr13DXq2IsATI8Kh9oIiFyyhOUP
kC4FXs7JwomPf+PtHSk6P2EK23wEtmGfF4/u4oH1OvN3Qcl2YM8+9j0wAn4O2pHHieThvsqAu4tM
Hk1QGJjBREWfsTgInBzUIBRL2ey4wlyfFjnLfaV0Amh92Q9WUx3HFYmIGLyUNvrQV2OTRkr9MteB
qejGqm3YJupdQBgms15vX2WRSP2gZR/yJuUOO2FNwOHHQV2eia6gxzg61pxMczmlttv+yNY8E2i8
aUMLlHdTBaKOZaODhC7QXCUzyEeplePZWZQDUuA2+z4C50yjjmcF2Awgf/RF9zTOS3UMCnqnh3Ha
LhcwRufFwYdypF8BmjKcgbByIJzdX7+2Wn+X73dsY/u+PPZrD5iYghfSAmsiMiM5yaPP3WzvYdJG
9YhO8klUQC5Zo2tQWwwMbWvXOICRK+DGS2J+VtlZZEk/RE3tcKb5grfWq46X6FKOaVAF+d7cb+q6
Kcm6Vaz7skzu0fTcpZdyS8W1X84b0/+mV4oee37XO0Bd1gE2Y2KuMDGTd5kOJm0Cr4xKyPp835Bo
0+vh0Qx8HvYYWNM119lgStpJ4/QZlcvGdIV5SHds0T89q11I24A7Zr9564H50q7kl/4lVTguqUW8
rYwyH7MOEEjVg9jNt9VSL5vencEdA8ZF1kCKINwtbNky1mBYbZyB9mzphiAGtFP/x40/PIOJhqVX
xY7L3UvNy+jl3IYMPXruZlonB19RtKG16n3QeZvpsSyL/NK5E+A+6ECubw0UE9mcmM773INew2/r
fEetpdt6vHIWUNP5d2uA6uzaw3hFjm5IK+xxf06g2h7vZavHrXmWMWvuymCxt8r2xyXpJF507Vpb
08GmHXOlif2vedGglphju9mYmTCKElhCnQH/wURwwcTek8yNr9NnrRA0CyoQiMWKzXszg6fB1/uV
9rpAwQlupQA9bX3T/tf7BnV5yDhRSVR5MPhY301zS/O0UKFRiG4QDeugPVxm0tr7ZiaZ5DWvDkm6
rki+u4RpFjZ6y8PyPmQWJqKpb4Lr2/phil6ipnwBDLqPVhxk7ezLJVA576zXvqu2l1GtGtbtXNYe
rm/4dS6bPJNk6yy0x3Hb9QW6Kcy3poyYyW5qXK//PAVN2oyaiV2uMelL9FO5SX7Ku0xbBerK76Wn
lpCi/JIcYGEwxKW7d1atkD0GwaV/4I5vgD1LBza5uxUdi6nf4TS0Lqs6cMM0CO+qpX8IYQ6W1fTs
lhAD7TrudfFQUW+v2+Hkj0QdgTU+VPJUd9MQO5HbAyMq7HbvWfZGNdawt+apP5qgjur+2DptYCcm
HZbULSHtMb0J6xBsfjdzElqNHCgoTAoA7KD+30crmqmtpu5TUSqQz4PnmQh+0muQ5Rq7gElnblAH
iYkObtvu89beaW/SbBv5ATuZAsawUQR02AYSK7RctyUTROvUvCaveZM3oYtN8SVqiqiZ9tf6/1B+
bTmfwnpPWldMZ39ql+318g/NXaLh+jgfci+3/pBxfcBrK3+Xd727KZ0C/3uVtZTtQJdIPxVer7/c
zl0nx6fml7ZiW5X3L5fmrp3zqd6HR7020wMCg4kbzlLXWwlMLqe0v/GqbCA0DsCtPkSnfGiOrpyj
PWg8sf2X+sWZWnU0gckzMaOXMcluKrZDZls7e8hzyE+rXqZxp9/BbDJZ4QFynBhLAZpjG+HrHouH
weJ/TRdSBQmAKgihZt2vjBizBpGZAGxdPqNWrbY8zoPRzID6jP2+X8UGGxtc6nc41LRGilgEMI0g
9IDTQnagK+Vkuuh0GiNC9MXI9qSgKc7L0AhVHed2ahQ6bN2P7MGKYUMa7MMlg4hCMuiZCubWR5O2
q0odTRLWE98ldAcprGSgrVpfWhODJLED86EFUpmDk24v+ZbhaFPGbQUqhlAj21TN0h2p3XRH9Vfs
U17b2iFOoVoC04AGq3f070Czuj1e8gTsoQpZJ/ZCYlNhJBHZ8Qay5DqeOWCeo4k56JhLzOTl2sUc
gG1WPM+iOnRtB+kXLiTUcVoiRM0Im3TQwtKqrrPUqNeMti2HZqSMzTBftW+zaguw4zgQ41Wua9bA
xMxIf8rzVvkRZ5+fwmzvFw3cJW4GeqyAqfU0SsxwmiG+auQCsxVd0ka+XCB6gby2N8q43K459rlV
fJklNCJYk/v6WOTN+5grlZoRJNZYfBxRkymqGtgsZNXBstEDC2+7XYBVHpYfDbgFGNts9KoSh0Gk
2SzEtpHli9/NzRHEXZh+qVr0hzn4ltmrUY1lfwz+Lg8IzN7KO2fHHa87zhbscUwAKxXYQoZekV7z
QM/pj4IBXY7sjGxapvrjkr95LFIHYJB+qrvxq+8seAfNODEzRCY6YAnJYMq8dboOc/06EmZgrqPD
WweH1HCeEzME1yBcF6dr0ryZUR/UaTEX72YYzAD93VDB8BWbXg3uMQPcZQZFBdGWKBnszJt2GSLz
5lEx+kk1a6hEeNgcxxVRn8N5X2QVDN6EK1rwbrzq4Fsi9iCFQplQqJ8ZNAmpXvuOOeh28CzGMjbp
SzRi4ZjYHOdn04X22o+X/l5jJumQEWfHHAqw9W3JhUvTrqBfzAJp3p1onqIFHBO8UJd3qQ7yQwAr
60FRqKYDSScQpGuRuOvKwC3HTewyhKmR7Rb7qdIp9JcAmk3psq4UWTVZabAoWFljLjVENcd6Da5J
EzN5vmVB8QABwsw0vnaDtbZh+AL/R634Ly4NVh9h/8Ss2MDasc1/9v9T//E/sOga5NvVQczKsLhc
/6djg+BfcFuF75XBTQE0Yqs3gj8JFmH4L8dZWetwnxjg45irz4PfBAu4WYJ5I1z4gEtBKejfKPpN
sEAR0CC4N4etFWgb69cA/mSZ/BtbBg4dfqc/ujdYb68+ejeARy3fhkM6MNjhT91bf/lHHvvsVIXD
58neWxFwAyDH7A/Yrg+Mbe1OQikA+JaIjaB0k0HFjCnXjU8DDDLt5ZcL88TOztJ8An4jxV4DZ1V7
O7/rm68Ogfolv//QzX/3sPTvntYDCOLB4S6cujqfqGa1HwCYpwxPO9lHBxtG3El1DwrIAtvir3Ok
zt1YpGyRsR/uLWk/hjigqOV2puO+sfo3F3yBkbj7BYdApouUlNlNXtMtLEcP8woZYmPNax4PUMlG
d6H33qk5LqDC4dkdmgHhIS5AFIEpHwiQ/dsMmDxb81CjaPWWNPXPtc5YQK2mBCyRO6AA0V5HsB5d
LDRNtz0QXuWd6QitFLLWKmuTDRRA6xNQpbdrU9pXR0Ccqa1+ErT+50M1BBRUPNP6gOaBcRSrbR/n
B5msdXI0x6DEz3SwyRTq1lacRQDioV9Z4w3iq9Yq6wluXWw7VqTwNnC31uGr+hBQIBRbazGpJGA5
XLJWZcgTLtbLakN7AF/TwR3gTGLEXzuk69Ukj/a2zKCBa0oYTAbwVlBtGo6FzWJQh7lJA0SRzbsG
T6VldLM254rTMHZ74o0wcwcwm+uHBrVhOl9ALYbh6KERom3M4B7AI3d+dyL1tsMVRYUGcA/zXLh5
44TbP3/qer/OmuIwcna9HTfVuF+LoCAx/2F8YL91YkjcZkjND0A7RA1xZuW7tXvW377efP0NxBJp
UxXbNb52YbbGUdbVIEDUG1E823i02ateiT3FbstxwCtJiP6ydxJH7oHg1XBXRjmLx/peuM9ZIDd2
junQH/MoA42mT9fkWrmDeA6Udj/bbWxbEKbgroOIcTsICUVedVrzM1BXxjHbiOV7jnus7XYFDJIK
kFnQ3NqEi3jUh3E15Mn6VIHrJH9eSt0+aQQBjC1gRU/iDPG1rFmbTRXBL0NrBcn7OHf6J7sctxKX
r0+wXqYBS0TfHM9KiyDbj828HaMKwutY/5DCgfmGl5AgTGQTYfqfXcageOUbEH9l0g7F42RlzxED
Db/01Peik2npBDGs5O4zWb5qFYhN7ntxBTiadeGpm8ObpoXnAAZoGOfikLs3A/baTUUHJ56bnQbV
Noanreei+urCumwFOBoQ1OmM36R/VoTBzBqQbsDwwlgOvy8dL4Wog3k2pJ7uH3CeSRSI2wOEvLzw
7rCIseT/9lDjXei/7KEgD/7jHvrnl4Cv/oAuV/zeNWHt9C/wlij2TXzoDiRELPQXWiI+X/QvOAPC
Z9ZcHyZR2Fn/2jThQ8gjFNVhYAq/uI5/3TR9FPk2LGg8b3Wt5nrk/2fT9MJ1V7zumuvzOKAjElhS
gviDryR+MrWloHFIOdjkfen6P0BAYmcO6+rbcQBJKmqd5QfMoePC6cWvphpAloN0+dCKThwcUAh2
dVsnE9fTA+MAXgf4SoCFFkhUbTt2D8OqTKalejIBG2BwOpQSsCyb1RNrFLkZfHoPQ1sB7t0ILWhX
2COM7XEFzkDzcSATKFkLaF9UlaCT5SO7WaBd7Mr65hqEaqxvKO+hVJpzK0o63UiwBP+zjskbx9A6
g0htEuZSMPZe2xA+OQizNDjcjfO1DJ1bH7vBuwPPHjOMdr7N7VRtxskHW5nB5KAAbQwSfp8/EXsE
Ry90Rxy94AWmsusWXhqyBlqyTMEbCtxo/JVl8k1wzWtomeKsGx1NvpUH3VkPDxaAzCwpG7CpqzXo
CgYj0jWGmVbuo1b+Rz51QdDRtSpBnV9rm+CShiUuykxDOdWHttTDHp9nQh6+NbdeVVXTofJBIQrb
Dmr3uusemMaSR2aLJ7Ik8mSNg1/HvBjlqZjhh+c/olku5QlGouUBqsewSNuK6puggt2HiS0ajiHg
UakTp7XUFPRNzXaVD2qKLSxAG0XbfMuXzN1k48iOJIIHDXCsmIzUtwi2QrsJBMgwGqZbPsk51nOo
vsHVBlTrLelOVAzk1XFBbNGq+QbjzWoPg2W2NdV0bj+AA+Q9hnBR9OHyho0ksTzGdyocfJA3LQfo
PG3uL8ksL8htkEG9IrNg3AWVbbkxoXdB4GZ4QRTcOkyNtYFGg96FTh3d+WsQwTsRHxxyuuYPvFrN
UdmDyTIBKCTRHTwijZtc6t9t8IiBlcYmCdMWoc/DGozA6s8wGC5Ta8L8+lRgqlzzYIa+xB7vatie
CWw7UE3unK75YlLDQvo2NtHPaW6VKBrAyjuVJdSa1UC8zbVm1UoXnm5GNzxdM/N+TrOGATTv8/7R
BLBL2LWhFd5KmE49DsrpT20Fn18yEr9Gp7ud7dVZj8odcPki9jJ30lsdQblQL/NlF0wOVO5Cq1OY
M9jE1dFwYray9AvvBxgIZa60bnkH9YrVzM5+Guf8/hLA7dK5Kp3jh6y10Fq9A/gFi9JrQT5G+f0v
d5r472vXihLMhFRUJSgKLqShpm9oKpzoecQPejQBcTHOQ8BJes3Ls+UcCcu7ASuzf2zhyehsU+ty
UZYLdghzCf8NsFM/R8NSnQuwD9ZELhbQlT9E+dyRMwR+mrLW+10CUIGchWtxEEh5NsHdEtgt8M7G
b+nMJERBciMGrHtAOfltv+bDAQ7yYZXMYhiNk92l3rBkv8tlZ//ypHOcR97vrJ7Yj11bzo/hxsQv
gXZhRQJhBSTQwnk0eUuI1bHI2nO9Zk1MVuc+LL5eL+p56yefGsUZYK1ds/GuYY6HYeTVPS37dLHd
4SZbkLpkFUO3FRoQhkmWTlfdR7MLB3N/1r3mgxPSbaVljYmHd/ooF9hsLLCJudEClqF88uVPWm8s
q1ze7D5oNtCOwTZuxqlI+793hf9ewRebWoHf8c+HPTh3/LTJ4tzsuU6AL3cGPr7Q8XmTrbvAqftu
8d+DKBz24EXa58lrnbPrR2OwDUs/2DWyf7FcB4Zmkqgi7fOl3qm1FwdqbebJ9e/YgEFzRr8+2DNE
1XYtNHmcgbMTAoWBz6/cv3GkOEjSFvRQwRC6XHzgXna7AzfhR+FihsJjzfSgZqip1pQJ9AhdyCB/
J1R+tvmS3/dcW9D7+2UMh5XD2dRUcqWcVG17MEkb/h+6oI7iUNDqrix96+gts5Wq0hZflrK5Z1yK
Xw4chxXF4LwAWfK2VV6E29mhZ8nHIFEaNj25IOGuLUFBzrrRuSFyUWmQ2dWLU+EgzwHD7+YS8rIY
XCg5NXgjMEcij9aAAA6eQYOQYXaYYVyE5AhfAgs7m5SpBv1wsykVbj13IXm8VDsMDrj3MMOEP0Xa
kd0UCGsX9Xn44sPJCLgF41vGCvgFdKPlfmlaIAkRy2AFMNVv2a0OnSF1ZBdullJB/AFpBd9J+cvE
5e8QAvffjWhhvwJrfMcPYZcPuxZ4Bv0kmYUCPsnA3ma/dGjDt9zYFo8jc5YHj6Wg7sP3UDNGE2jD
zX1AZ7mds65PPTHJZ1uBrBpWA4s1E9PJa0rMgIVkJ6wn1gmyaATiiuVsYFqQna4FJmbyTD2T/JR3
vfZTwd9VvuZBwnTjcQoPZe7CLVlO/BtFCusAM5lsV4wEWmqroQknFpCPcHiKPE3+aMEUVZ3Hfg5c
OiCmMs8/a154Rz/svKNubQoHlWuaQ0SQ4Poj9xI1uUHvQ/vK8/Ol+lrR5EeunmB6OJRnLQIB4ozd
HVQm1V0kvHIjCy/6CmdKd7NTZ++5Ve2csQEGHQEeceBW47aEi4hUi7GDHkAi2UuQ1kx0Kps7oWD/
aOqZLHiBqVNfCmxzRSixNfhvU1NE597Du7bUkqcdSJZpJuzigRUIbNXbyINU0JK6ePBGq3igcHG3
K/IQDNw1z9QjVmPtJR1B1VsvM4GmjXUcxPz1mkWmUd7AfObgocs3oGm5e1QXOlaF91LA75ucguBk
AuI1Os1KmJdUq+hwLTAxk9flQ/v3xUNbgBLpcmvz6TrwkmFZAurDj6XU7TmI2DuBa8bbiQ7+a1hG
8JTI8mdnYfqJg7YkBczRFfh8ZxV5LHF67rwFcNgH6qL7JVykv+UjKw+acfsJmwv8jqCCW5Tvyve7
p8jPmwOZCQgOlmfBlwjdEdCT36KMCVD8I30Hqo46Y/dZgJKgoAQ1t9ixxZVwc+gFMOJd2E0xV/xm
Dty624B/A2jaZbcQjflTk/X3wKXsm4YE/MmprQgMM+icTaEJRqu9n1vHvjGpa43Gy3H5etVfbZga
QMyzSxu9YIAkXOmmTdYsoGkWGT1eoqJ24E7Ao8j9EIXNuZ6tXTh4PG38wXrNRr5scIyDB1BOrVfg
tBVEVewGpjRop40VUuuJF5X1CDuSnb/WAoe8+S/ORNzViO3DeRII8HqcXF22+w7830afjNwyXsBa
tSir98KNxvvaHVWsRda9KdBVx6KFnU9x6+QSrMqRjWfRh+4LHWoClpp15iVdAP6thPlMlWCWrjse
LUrv2IE3eszHCsRZ0et5u4TQcAUFlA//vOoaPz7//vjwgIWPawTgcmLR/ex/ZS6B+CzBlP2ytLiB
xUv9Os0Vjq3U+9p5aoChDzwsAXyGQbWNE+s4NjhQ4MD83NTysGSwUfWol+/z2qOpSWZD/av0uvbe
g0nKQ+izp8vVqgq3BEbzO9N2E9UPnX0Dj6rHSsMlG7SnDB+vONnwzgKrkDV6Sffh71gBaza59dXc
nfp6sNJ6hpu5uq7FeMfhW6jzQRYXg4+HIMOhoP4IQzGAuXBIFYaXQEydhuuNNa0FbTaLcp14lCDL
md2PZCzNe3jMIQ5fXbLV0yGqFbx3UvXLVGjxdsehbVE4bSnDQ4YPc2+7Keq+lT5NgKEW+DA0L+Dg
DkscbMTdlwUI/haGdl4KNsnHJJkDFgvPepIhYTfCyfmNiZmAQ+kew7HxsP1UkC9M/hfXb8HqhubT
8OPM69nYeWCqGZnyD75wHI/NcNElgl9jR1v4nstBdRmD9maS9l2X5/OjF/UIwohs4AyQb/01aQrg
syQVbjBfqjEg0wfOwH0JYMIWOfYBmkuwGB+EVWQPRcsjuBSQr2NNswey6OxhdlSx8xkouWNZhyIB
n9gDnUXk4DTiClNxYewLFmz/ZK4w+QAd11ZNRsUINa2alLnCtCod7ibXVjiMRhPhN/nO1MtBCABR
aet5jX90ir6ArxETXQMTM4Gm3Ae/B/J/bKIDFJ4wB4cj1v9H2JUtO6oryy8iglHAq/E8D2t+UfS0
QRKTxMzX30Tu3e5ep8+5ER0KqlRg97INUlVWJrpSlv/7RwhaoP/4GJD4cqGi4iKf4SB9hvnfPgab
5YD+o4vhe1pWCuykUpxA5gEKFZZu/TIWJz20gyVOnDk8KkoQYmmfjtVHqvadRWeFbfRpopddvWmT
4e2Tf+iVOJbd7ZNbTK9ux3xfF0MCwhdYOkIPlcGnZl7HuL/6Y8J3UL2pmtq4v/pjojLycW3XgBY/
fPooRwHjEGN/8/A/XsywylWQW8ZOT2o/c2tg4AKVrrJctlj6g0UTPWRovrjbnw91AKiTEfD58LfT
EqdAm9J/XGy6eG2UxpyURjhvVO8fiJkGB32Egg04V/qDx5sbKmg3J1YBgOGgTAi6plh6ST20M7tI
gr2eIUhD7rU5ID8FMhDwESPVDWyUkXTPlW29jmEVX5GB6o/Ad4GqwBjN9zQLq8hqhbUf0cjwVKb2
TvuxmebLrg7KdZYw690m1wE40TeCLNWmBCxkrqP+clULeJT/h/bGJlPV7s/7B0qmtol6po1nCO5n
f35xeVFYomvt7DuSHviECUUHLzpxAvAfq2VNldhpq+B2Ys4TO0sXyLjWqIkg5LcZ4CF7msq7qwYu
3Zy7oJrHEtTtps6en8H9GIf3GLQ1ZfuBU2CN0TVndrhv2aJZgYi4PlpjF1zAR4/1j+9HoZ+HF+0C
7Xm1ddEJivpYEFzsaShHsNpk3Mjm2qfjRB2gwEdIs9K+Lo13GZ7Hm0Dl3i63Om+njx6D9pEkyZe4
RQMfOMX5AOSo++Hfzvtt2hMdQKIhNrOMup+v/19f7vHqssIjcSDzv4WGde1vU/yNdqPZG/vCz429
PmKsemlBhrT65O+nsIfPUVgBh6BWxdIEeeTH+Z/iOjcuI9URb/5poijQngA8JK5axXkzD/Buo9+c
+ooEKTIQnIFWuPHcHRWdu0OKiu/GEPzwQlVLo4ZfTwa9YGqWOcy7xz3OQPbtQqk5oAf034s8TtPX
TNwVozdkd819gPcC+uC6e6lt792ZUt+iJ/MaeYYvpOVoDPcSuQLnenju43ShSCA/giEY5+mgsMNo
pL9PKt+bGy4l7yESNXrbT1L00BqJmd56uxNrX/J6nYNVpEslPdl0XJeBD5BIVcWnMq3f0VYpX3gs
yn0j2wE5V5gNS/xNJpSNFucpNmvslQJlzgJk+fKlUxvD32dsIrzMm+7s9FxtBpOMqxLtHbdu6orN
/dT/bobvPOhBUywtlCQMNl7BnhtsWh40yDs70xO9Ga+li65kwpWx1j6PV2ADZGgHmU7QLiT7m2We
yGYeA/GDRiZM0Ni5hGWRHHRE2xf4DyLFhRYN2UUk5MgSDypW6C3DDXDoQSAz8ymyQIMlsZXHnVIP
evZxZ3xMCDxbPBt56Yer0xd53FAfr/Tw6Wjr1+Xp2tro53Y8jniO1+C6munn+t2eHu5ga0BNw6KH
h+vx+Lf+shrQcY/FwafLPc7FnwB9Kdp2rS75fxYLYOH4dMsF2CPwLA9MmaaPtfunW65hxYZfpL7z
LXaMHVFA3KHtUbRrkQXl7G6HLEnOlXTBvcxrQPF1UCCD8tCDbtBHjT4Aw4CTnEcT/WTDgNyIPqUW
6BBWBZqhsHfmJ7B5olcEK3K05xJ+0j49kDQkq4qh801PeNOsr+x4BaYJOvx/FJGaJ+SPhwx4zTwy
/QPFGSqLn6AjjkortPeJ6pur4o1NWLlPS2ovG8l/9OBKNJeerMr9/TAOX+vS8Ld4NpjfYlStCzy3
XqzEMRe098JdFfrVAUt6F7QXhQ2OMZns/AbFbLsi7WHsnfCJZPYSbQ3BW27l+boFS9+i95PwrXab
LyWtyDkt4vQSh+iALMPL/14KTjXQPx+oXmCBL9AHdAhsgtBU+fOBaoUisHvbzNEE3ruR4j25UkFn
o0jIWVsQ2rFXOTIXUWoA0wG6gQL0DPho9WzWEaDm7AxwA7CzLIUEE6qgI931g6Q7fVQ63ak10aGg
LVQ8CbgwphA9eEM1J+NgbrvYoyhKELqVRqt2tajNVVvUNTqXINfhIwvxFCQyjpoQlPdoK0qipApA
rUE9Fu9jggGZVGOnj7RvdG0OZnO6ergeYTq2AYwXGJjpXENN12KsPcYDk89YdnpLP2A5GNEleg6G
DBxMLq1Aiw4TGCl0yobeSVumPZf9WL+E6Ok9N3K8YAXK1//7Y7I+l5F9U3NmYUFkYjUPKZtPnxM1
LLMvlWd8BVFFuWqgteKkbX7RA/X6FAUafsbbDJHWYZl5YKACbQaSg0ma5xcFapmT8ID2MCSNI/SP
kTMLopa1bEBV+YvXGfSkr2VNVw3QyT+arjo+XsNj+EwD3GH19bTfYOo5tvJ5Lezx0pRghhWShjvg
v60dsKzjMqXEvqY8SyLWtd2XrrbWWVq4/wQT12JKgi92B4KS2Avj28BBctaCZX9nCr9etEoFc5cU
x0c5yB0l3qpjid9LRIqA6Ndz9rpENIR5c0gt+deTWFObacRwAvgzHZT9UHoygr45TK9SJymURspB
/P4KniHPzOu6qJRFfUVLS3NQTB2ZAKmcduFHMQC+BKCtNq02LJZIo8R9MZeDT/YuVT9y8OqcO4eF
l94Jbh1+VW+KQG6h6fG8z2kDGp2kObRtyG99lqQn1aGJuJz8oPRjC3cIwH1Ch2Ei4mNTJ26xcwdA
a+rOODyGxCQ/TVX3z6CwRI79ltits0Me++dgU9fZpY0HqjEaV+4m9dK59umQoc6cXVIl1kqYyBUo
XjSv9jflt86rWcvhkEkThevJNIyyXypnIEuimPOqsCSYgYkyPv48p4ile0VXJ1klXSKPgSPdKMV/
41tFDqNZmh8sK2YdMdp9q5riRgakN0yef8jBG+Yeg7qQ39XDM8AP6ww1lw8H1ZeF4YhsAykx9sYB
Q9DxWQIg18hLF0tKnA5phenk99zBPRSJ3OaOzgFb19/Rj6C3/ESu6vr41flgsMIzEJzpwb0K9duu
2Yu7UmWNKr4GFfZwThmQE/ghyEmi0zOqM5Mvta9rSoViommvQQUOsYdfcWDV6HY0BRtS59S7AMkf
0Oz01ioemvC1hXwOb+0RkhRZNe/MIN67BR22zpBvYsNW59wjeCDlZOMnrDprV+1ycD96aHt/+PSE
NxL8gNP2QCnOlCpkILssrKUHLjxU2x3ALlAu6KCHA1knD23BU/Wg28VxySWe6cO/h9pLSGWDyOMR
oA/LEjUfznswR+PMehru0dPZoVIj5EQE2bUuoJ+uQcub2ydsDWQ0Vg5DbkKogEAZakRLu8f9AY1O
RbLXA0XgfihzCR4HQBgfPn0UTLP/1eeAKWdHCQgN/o3SoaiRDVFgtuE8AWc8SpCNj9YNaXJoJoGK
qCHU3njT9oxOmzdS1suKWoCoTC6oRRQnIwP8fLK0q2pBhozCBCDkNuVn20dzfoGNqFNUw7tUKXpD
Ykcum5IM7wlLdjYWkE80FS7Kfo5ELzTC8MF4wK8JduzQkX9tlXvVfqBhuoUa/HijTRt7Oj5m7x7a
j4H6nYW8EDvuVQCODknyVE9Da6EAH9a3uyeBJkuc9gCSE+Wd0JZc7hKv3tl9o/ARYICeB/Sbko5v
R4uoW5XE5lZxkDPp2WRsgW4wh3JjYOEwH3jMjoCpoGGkT4tVnYsGnctmOMMWnX7tZB2x2qU/CJGv
KEmr167qvLk5nSQTo4pITPgyjRnUYGwlsDXUh36OXeJ9MFCHj/ShY1K6KrnqZ8hhSwdsYqAe7lS4
jqGWZK7KGGDZwMjWurYDjlCJ8gEworrwY2Z5twEAZhsAlfOKRUQaoQ8lBe4zGG9I4UJnAamLmObe
QtRGD5bjgG9B/uWfE7cO9+Bf32hLloV/1keBWUShWZBjkDJUJYJ+KcwBulf6nhuwAe0lNnvX910P
3dI/J7Sdjf18HEp79+n+DMDitWtAfZJxVuIZldEFus+7i1/wYh4rmz2nIQq9tciSd7cg331hlt9A
5rxtgwz93mF3McQIbhQxNX/XLT3qIZDoleeULEy/BSJS+wzDo8cit97Y6KCYrSeMJrSPpWxXYR6a
e7SHYwgya6/NoE5HoFonW1WkWku/PN/jJtd9Vtv4eZj3U3QcvmJnfam+Sk9MpSCgTbgbjdxsb3qw
sNAH7OtKClSgKAfzSkeEWum5uEgKyJa1z9pqaN7epOJfPcjHRSAyypcleHBPegglyDYCwFAWD19D
hAHuhHAZg+Fp//D7wp92re0PvJJxsk2JPSfu5Wjg6D1rqZ062Mxb6O7x/Cj8ot4ACJK+DU64rkEU
fCuQVD43Df+q3Zy5Al1SdbPUZosv+ozjZnYiOQ2ewtqYa38d+CAMTBno/a0gfRN9AjAtcMrLwIqx
0SWF9VEYoLQoStwIckjnnMsc7DbIoKJpXqAMD/hOfAH2CbAF6BTg/baAiQ8tm/fUqMG0gEHYxCln
D7s3QFIUd2jhb6fpTE+DfrTZCdCE7SzQUW2a1DYWkhv52Q+NLKqUwb7XY+T3df8NNd4+cilrTgWv
CCqrDZ5hIvVf+qy/6Ehmg9C4C4NnzxqGJTR9UqggmJ+uFQeuQDK9PPvdaO261PLlUh+6vXAkyJnh
BaXBqiyhNGC6gbUj7bfGxydThaTd+DGRzzKz6jlJO7ZusWl8NinYazs8QZZYtqrnYgjwh0wqa6Fn
w6zDc596JojcMesHSmwqkruRNqsMtzTX6o2ZNqGbk++bFusUbeb4wPzUJdd4lKBBRlvrDzChzhra
VfHMpEjWBIH/wWkeR8wK8tuIvqeFRy2K30ZbbI0gidfQDrCbyEqFD5mYMll0YWFDVKEG/4xfDtCx
NHeNAscUmPQ3qOjFT6RKgvPoDAvXN6ExUxjinZIKwobo1HkqTNYuPADAoyJ38w1KsANIavCEGbK9
HizU++5H2mwsP9t30/AIMSjpF5aXI/lVx8PSykH2BXjnTg/IfNc7Fzoy5awOCApaWWCsDOU2awcJ
g5MeijBjG6hSfnm49NFoKGvpssJCk0QGYUHXGT4yOzwBiCOeap/JnfbHk5+bxskQw61vlbPrANlB
p5mgUTIkBZQewUqmj0xfQWmoHX7ODpOpfXo2TAGF6aga39wqKSN7ADmbQ/rqoFDyioyykl9bBV4N
UEq9D9DbXFZ21m68Utq30om/2CNWwICLrpOwVsdi4Oqoj2zk++bYZBOogmAjAqIuTOsZ8PajnBdD
xkObjwl9Msh45Mzxh3ylJ7TvfgUPtMI+lmgr1672IR5jQOiyE+9K1Kxl4NzNoYrB3TKZFKn6GTHK
fad6ui1GBQWEspPICPniPJZthwy0ibeO7fKMNH1zrmqfz4XFPKRbuPMMrLtETjLzZupP01CkW1Lw
e+6zLzQo8CWWmfNk2gV7bx23j7IciGIXdDnLHv0IuwK0irsQ+oigijfLC+AaTjRKggQ4S4oVfrnp
qQ3dl5zl5saZLO2CxGl6Sv2GR6SBIB5o/NGJqqezRMhFAK2lqFfyEJQkuVpdO65qyKcuAWlu3pMM
4jEjBBEs1vr70kwL0FbL9r32U2PWN6w/MBBj32rbPYRZ0LzbeZEte2YDPDKdDvwOyBVzjn4PMHJN
hXskKIKtLtbrwU/y8G7qCXCpoZb/iEHjTjLPPbmwjMa92S5ftmi4fE3x+9xlgFtF1E3qV+50aFxP
jOA+i48StOiyAyvZNGvmVZQ7WQDKcUnPuQSujw/moQCxOKBYBT2jLMsPBUH9erK0Sw/gU4RojXNy
ARQ8jwbaLUUank2RsznU84oNlVX1Ymce2m8z5YMRCWZq91/qoQMn4WTl1IYapeRXbUHuLAZ1283M
CIu4lHOnJGRfDR2YrMqgbGdQHvppayfreih6qSpdPAL1xCez8QsH2LDyt+vpsL/F/u2aEJNB12LX
JFiHpN6pgdbh2lFTbwgSKwKaNHkQMdC6LEzxOpCGfK9BBQiGcPQ3I5l2kiw13qvQA3uO48TXbvq2
tp0Jqbu0ROYdJBRLazDFmvbIc/cWaA28EuV4hbvIB0jYTyo2yiftZwn76c+t9ARSHXq12y91xpKz
7JF2K8tefa09efR5H794tMJiHYR4K9AODS8K+QcdYJB0uvu7/YkN3ALHdwNlWBZXX3Po/YH+s/mA
YBtIwHhQoLcMTJGk5/x+7YDz77GdlbcelHwbt/HTZYXv+PtYtJG+tqMMGvX1WKIY6YLSyAGoOp/e
VQd6+6QAdRJKm+hQ4cCCa0C4HjT+W0PF9dFj4lPcJ1MHS5aIKCB9PH9cSh99ut7jNdBKCDEPeyzn
jJhi6RVDv67kUL8HaKBvG/FRgd59FaT4mLgViA8keaKW+gNyoc4IDIeUCx2WFfU+RBIFvUwp2+bg
npixelC7vvMVpHVFBRmmf8128onAaLDAmQ61fQ/8M0b7ygL84IVQdP63YLCKsbXyoBpmFWjMFQ6+
BegRfGoq/i0pvfwwdQw+qSEAcVPnjevaoA56gvDIStBSlqEvacIc48/jzT3C6G8pp6BnO1BrJvck
UwBNF+xG2es9g/Q44W5zI96BZSo5mmNpzvGTTkABa0ao8IEljtnjz6PJZ7gg4XRB/w4QRLh3iI9t
yTRo8zEUMYDvYPB9eD5FjW4P0pc6Bb89toulKqqrmLBxA7BEgPPVzVabVm24WFyCFT9Ed8ITUUEO
3JXxDmHLYCadMUSLYGodDEuYkHsN8/cU2gGJoKAO6/0Xh8TdSx4TbwFtFHvHM988NEya8wqi2jOQ
Bhtb2weXtU/BEJA7xDgRt/05QJUVhHDYtayIlcZnPTERF55MUH1MUQN3KSjeBnQ2Imm3rUIOCrYY
yrKxKX5Y9bZMwvSfliU/mBmgYmUI7AqScTwkKMZtFajOJkrL8gpoIqQE8YD+mkIBUp+ENdK5LkPy
ZlZoVA1zbzg1BEByp3ehEKuWCQ2reWKM9VfZLjXimcnAj/pMsiOZUH0W2nKGYiwurpF2M9vN7a/1
aJwSEMs8WzVzV57pYv0qLPXsBvRaQU3qo/e959HMiqsv2vxq+gEWCtJJV9rUE4aq1hl6Mo7aZfgZ
qvcoBNbOK3bLwD1Y5XdLVK8qo2h28at66YRxvzVHMZ6wNYQSLuvzb26xC0Yhv2ctpB3r0BKXlBpy
g7derUIUzJ8gg8pmOqQayMoB28M7WjnIPJY+3Y9QlNp3eNzNm3as3702W+vXRUIcX1SsUa+lp8gC
iiDdsSfjz6EAvGuXxWDW+eUPg54jmcSB8JfYNkWP4EfM0KFcUIAcFspr3oVRk694L5MXLPVATdMn
YJbTZlAFUZrgP6HN0eJ5xGk6brXpgcUW3AxmuEMyLXnxJp4raQl10LOspm9ISPtH3ErZC7bBxxLy
U+f7hVBoB9G6uOoTLYegA7bOLs3QR/fndoYSVicM0GZOD23tazqOqqkih4dL+wGS6ySyyTXUXbHh
4/XVVU0C/Wr7i1W3gI/KIZWbIh2/ATg8QlS5yk6FxA9FFg6KrwMoKgUoaL8PKDLbkHXF2s2pjg0y
yR8s90AMOUoIAtJpI2gAaktol+9CJC9WpZXXF2TVQdEHwOk8HQM6J3QAlkcCa12GHr/qIWzSjQkk
1PFusQp5WmJsyJiCbHuKCgxvXDkcLcZ+Ddrsxt4anugPeqBgAUM75GQP4Vs78uVYxfSloD4ofSo0
lbliDF+YPYRLO/eTpT2ZYUeh91Zb4UbPKif9XuZucNSnemk7a0yky5D4KK9gMLwHkaC096Ujxpk+
B+rH6TrPoD5u1pDLcrE0GTtX7btigIrEUEIXFGqx1szhVQAmbqRD9yYv0JWmp8BOBP2aKd7RH0E2
lNY8TjN0NWMhdLKaoN1yJ7toq/Di+vSn37RBmo21H2LtNO10rJPY1T0MmNXfrqH92tWzodsjVfVc
mNlCb4ZQxbIXbYMaum9n7LUf07s/M3t7QYpCgcoX/j/jtb9VRfGkYmw5iEPR9twART4d2Rng5XaK
Xh1DIFneD8a4hlIRbky/Fp0eWvf3Yyd32hWAUuCsv7KKbmtU+DaylIZCeaV7/a/LOz1h196PEmzy
WBf9sZ58LBsb0VnIPYM/siJvSJp078iAt2vq8XDhT2bCuhPyo1gIpdw+xBVKPdrviBBfbDXi2WaS
/KnFOl9hvxHbzrORZAxNbi66SzLTeBe28aFo612c0BFHFipsBCY/CbCQw9a8REIrbEH+2ZJtB9Hh
Lb56SHT/6tuoLFBIpWKo1/EEdMV6A3raNlj6J0v3fpTcVMuxs/u59mW+Zy9G3kAwXLYLgFHss+qV
d+MphBu9UIGIG92kNyTNzZ0kYO9F07t70yG/TugB58RWmQOiGZrZUw9F49H22cWeLKFwTywy/sSN
bpxVlQ/C4nFqZK57esz8DGTwcXbuPXAFAeewBWVwvWsnHtexrA/DBMfTA/jzU5Tz/DfatdVGu/i0
QUumgSCpFQHxKVCgQQnPGKkxGyE2Gs7zorG2Du0Pd1PnCl1RHlhJ7K221GjjhhqAEBt1whUWQfSm
B0A6X8EgJdFWENLbCEr8BRbv/kJNZkOxYnFL48MVta/Aclkusboazjq2YGEIrfbGuF/NAQnYdvS5
h15Sadwcu7Vv47e+M4kC91gBoQqXtdu+7rxlqEKycflLDnzOPyZFr0ro1W9xUsaQ5SLfCavcOVhk
sb1mokYRA0o3psWri8pddbES6CZNrjxvsR+fIuq+9o96UodNroBaW/R2lGvs8QChQztwsPdJAYl6
ZrGbqaBGgAXNCHDdBPTQ0/dIaY3jvHecKvrtTB3kxfF30TVG1COtdlWVc8lcd3gbTWz1kT5Ck/xk
ol/gI8XN61yx8R5l1cipBTVg5wwbxWnAmgZfxrEFcPiXL4/zZIMKqUQbY+0aMzMdZ60JbG/PsSzt
KrajkEgFTTxMPYxFnKOslBbQuSixFNZOCwLWyVIfCmBwSKQP9Zk1utvNcg0GWrlOk7a6xjJB/y3k
Z78DGoUDu/0K5i6AAaBScKpp04E4B48nkEgAWtgaHyhNtN9tbmOTbl0yKFJusxiSpaum9VBCZ6j2
B7lK0LnqYkEFlcGzA9m4ha1y57lFB0OWeubZy03nuYclJkvPQaX8Pgcl1/tcqYR1n/vP8/ScNWGg
f53nhhB1ahORRJUooUjQ56ioDbTZAGXerfAYKG+FE4KDY4IzEfBCuMgJcgKmfeghfO2Ai5oNTWaf
jVEVu07IYmEBD/MhsTYrR+drE08fOfQ4UMtl4giYqR3pCQvyE8TCjkl1+NGoKnG2zKvxBZVQ9NXX
Tnl36mODvSQW0iZ2ZxVrqxbGHiAmgUWv6225zLxtBY3b+1FPCggedsnaKSZCWh3ymNVHj9NA6Wii
n4zyI5brs15CuCX27WFVCtGv+jClb30G+Y/czb7gMVUvbCuDNiJuz0/4M50JbnwzKMOBYYKP7RNV
CcBpojGX4WC0TwYHuYcB0V0wPmC2NSv0IyId4UDaAuQRQRV1jSOuHtprQT6NmwokK8fd40qVD7x6
MZ2KeLCRO2qnqGj2WRg6UdxyIyq1Wfn48KehBXEOuLynw3vgdCQM/mLhm7TS/scgR4hd2FOrfale
cNuv/lFTzgGdDd+x5G1nLQvTp5L4MQC0DdhgQBi6g84Cj0qjPwrl95fWz4ZLn4IxyQNQQLv04PUS
lPdVc9IWMtj95T6rT0gUVghQnoNW+7/XUCFu36nst49rMDcYdmGiXrQrw63kaJUdQEJTKzAA6v6u
ndqF62l4mJkRvzKzZqtYdxTrCeD6TQjETd3D2tZDJShENbmEZh4u8Pmqv9mcxVdpQw4o7iDLZgFD
N7d8w3xxbcAwCChoVzQG+XNrSQnoTe9t5Wilm2FKrsc2kEpJzoplmifZc+KH4yptwOOckDx95rm0
NwQsaNHQmelz64lkT3JHze5mgi4lOyyetSUNoHdDqepoDIXcKe7InT56DAYLUCLRNkctK7hHVnEj
oVdT8xkrG2tBDOj6hV4GaqK6e2YVr7aqD0SkTbA0p7vczkHBDf2J5yIBFQN1J27JKdjvjWDf9uDZ
SqHj+dyxwDuAUuJbPlk50h1HzocXPVfL1DmFrDzrE0VMnfMQJzs9l7rMu0gfVPLTRYuy9IFfBNPA
dJUwxxOvzn/oqd5NxDMY06qYsyHiYp37mfuk43KI1HCFjKh+bR+U+CizB/OkqcDR0JD8mXbDRngo
VaJboHgeE+Qni7A66rmAAwZs817s9SR+5qDnDxXf6lnDZ8XcxYp6rc2iRZ4g73tz6YKThagy2OW0
ZIfyz2EY5q3ZWXvtHhtVIkPtjj/DuIX+Ka27GjO7musY8A0gZqzHcZ3a6vLT1CfqeX02b7i5BOUs
GJNK8DOUpDO3WA4g54RHNiA9XursnQbcaAaK6fOaOiE+qsnZSSiXgAN4CgoYkNSTvAnr7PHwGMY+
Ng82d9MtEH4ba7L0pPYLqH2C+KUI1Qqqm1AUn6ZzC13ss0cQ8udsUalmWtAY/7Ql0G0o+QKp20HA
u+hJutdDEgMY3t6xj3oMmjq7T2Uyv7LBn/g4fsXoQ8Pg2d7HH7uAPMdJ+JCKsVlcgsmNVy9QxpOz
HqpWyMfAVLa8jsLkZ225TTofnXa4YfWCrUaxFxODU6dkMac2CuRsNJzpjuVeEimG5cCyeM6hTs4j
LHXyudMWBSh78J2LMh+V9thE3exuWyo8JVkw7jPXdi/6OkGJB3junMfpegVn9dEbKCDneAntQsPV
uB1E/Y923f1jCs6SxK0i/Sa0rw0KtPW2McRhWqtYWiHUdt1pFyXGuDrFEPgULoX6xrThUtOg/QYo
KBLLdA461JVd50Hm6qfvEabP+hWr/VkwyL01URs1JRs+KAWhgVWYbz3ohdd9E9ZLjt4+7YdQ7PgW
qLFee6ZslqEr2QwLlWTvyklOSUp31WRtex38rLsm1joJaveiPVih2GvkOQ2op4U0jXhugucfTL0b
A4yBVxcgvrOF/f99FoAgNB+xJIz0yUkmfrSAEs9JM4iXppebPs/si9OkAo2FBI0ruFFYGQueky/a
WTEoGKjWR/EFJ+Q90hUFqXd6jmC9fwoNSIFMczHStQfbhvZzA6mRa9B6L5Aw+27Ton3iMia3kiwr
ow7rCJd7NkJqHNxpjqSVDxmool7r0BbEhCuQlVS4WWA2G2m4/3Ude6j0dbjAerVjaB2uLPvkTDsj
Oe2Wyty5WbxzDtqKzRq5oLrvFkaBzRKYbNVxiteTxRRvVt7neORvu4WepM6ojv7gnvwsAWgppeDV
D/oA8s0e6Nq60r3iIeVeQVfgzfgQFhvoSXjX3LLj01CytZ7UYYnVu/MqRjr+cZbX3Qo0q130OXYJ
dehRDF70OKm31DWgNj/oc6hRBNtgemF3es1PL6zNmPM9dLOeCWmtk/JUNTdFQl9Al/JPqJzxR+I8
FYaTovMancdWYI/vNQNpVT86AB/hMbOUCpx6IPxGYs3AJqgAQvLCQHIfdX7gvdAyW8d5C/qHPrtV
06DiDj0nUPVeQVw0u4UBFhI28/ba0hG+hLYFOPLqjT4rbDO+V0P41Xd9r8BlC2yZhWyA1PK7DbqB
y5ktEnFsg97eZH57AiKiN2dKj4yGMWQ43nXE3YXWS3HUtkSVCcg4c2dNLu0HGzroMrjs52bRtKfC
qbAFSYV8HytHzaVpDduqcuhrp56CzC7fx86k666tm4XHhEQOMkVTjBgr3EINM5JhWV6LaXAp6NqS
MSk32udYFhK+2AY1QXxFO19xpUjCAt1RtJCtwZyOKkH0gMYMefC61jk50+DlUMjqvJovta+yQO0F
Mgnn5Cf+BRsXe/twSaeB+pV1sSusC2b69BJQcfzgswi/aLTUfB+J8PZ6MIIQqS59WLQShwU0O+YZ
dkfRIwjM3D/DUe/1sAL910ziZtOjMrsBdfA33Dd+9CDrQd5zHPcWtF/wCy7aGxp+fZTzTfolB8G5
ZTvGP14bLo3YlGAbJM4sqzPvNiQiXIyGT/bcqawtA5/SBKuOL6Bc2HIvBk7Lmzt95b8naRYsLe71
K2syDRTvwJLkvUKF0N/w1ooXhUCRvUhASQGlQgdyNobzGsb5M1oMvbPd5/xpRHVVuyuR8J2R5H2k
zdih4TxrM/d/nuSUIo+8UQG9heR0aSVfSQKlpfL/ODuPJcd1JQ0/ESPozVbelkrlqzeItvTe8+nn
I9SndabnzixmwyASIGVJApm/aRqDq2H0Lz4mNDSKD9aVn6YKqqYzLeupLMVJhisNXsJYVei0hbhH
ZbE9LIqhtykwD+EblZjb0YOuk0Z00vYxcfHaoBjzSSoGBQ9wQhts8PxPYwweRQ8mT+E2eiGNXyKp
Qxy1Gw2vMX1ObvrBZzlt+sgqPrAMsJloTPg65gOaj52prcFbnlRBAqVjxXju8PJbKnN1G1OqGD0X
IzqDnI1feLwcZZm7CoNuM7mNtZXFcfhty54qz1sD6v04FpW/ksMM2D/w3qrsgtOudh1H60Oetsxj
jJ11HyjT/Crt2m1F+Vkn6FE5Ng42srLeTeKTynZP7rOuuaNOWM7NJfapUMKVBTpgX4/frE6NRqzk
xucoDoxdQW0y3wa6G+AsojWnyaKOELeNt1WbwITW0HTNQ9NBYRii/khyVdP458lYHp4bFJTzuWWZ
KPAzH473ij0qx6rI0dHqU+8lLEflYnnJSbZiw5xeZs2Tucvt+vaY52kzpy1gE0HRO+UVdfqwhb8o
kEnl35UHH6nrfS86S/khRL2kWBFiEM1Ex+2r8Ts6I0g1h731hnZMOAOMSqC5A6K/4VA9TwpGTxVE
xVuzg5n86KnBasSlifS2AVoTNwhWOYYQD4Xuds8+0Cpu5E/h0NPo03IVG4gcyD4lKIZzYJaQNOnE
v5wRsfYj9sYYGywl2vC6FLVio1kWHeuLqUzNS9FiwC5BYPpQ/srUMUU/gKKawwR3JeMa3icZi/53
raoL/EosMG+DYX9WOSnXuv7KVTyskwA6ObfWX7oIRngxyHOj5VAZq9oYuQPHIZOgwTnIDfQNAJly
l4Hs5qPtHMp583f/v4bejzeatvt9vAzKw2/dFf5gfpnpV7clbzQUcffVUYGFOMhqL+IHt0RbAqB2
cAk9Jfiq+5m+KNEcf6lKGN8gYdQL6XFt68GYRYGtqnEeRUjWUG284VNLXJGc6raBFzBjHhpxlbEe
NsSS/7Kx6TKVxHDS8T9M0N/JiqnctkCeP8bK/urmZfxYQWF4zlJjG3CDYLXaTst4skEic9+z1+1A
kggUQ4uHYd2757EAxuAF/crCyookbSmeGkASOzXQ8x24G+Up6LmGCuZNr0asuVw1dUptTVTvUzGg
r2lb8dmam4qHOqqbh69I/gAx7ZwnGW6yAV/gIg1WgrnCO894ASjf6Hay1/WsX9ByvQfZKUOyOauF
mzD+X4ehn3ZejxC92bfaJxmxc9sJ61nPNP/sBPVLPLjOApeSaAY58OJ4om3afPDW+twEY1ftKoRK
IaPShJigHBRBJRyBq/DVCAv/QQvI6yvWZ5YH76o1Wi91nekbsGL5uuYLeDHEjKR18CbsasV6cSlO
PJhF9Jr0tYelWz9slMo4tZbTPnczwjNDoAaAbxQfxxkkipqUv8eNNAY9QK8cFzW4ADIBvMpWP+IL
ZqdALt3SuwISLg7g7OzHAHgA/9t6+K61JcuLLP0icJlYM7dneqO76kNbWPpSjihQlVPy6HtD1mpZ
u9TjxQSqw6kcfTV5yDbVrbPolenBLsOTqOrsw4m0ALRY3B4sQ6Qfvekuex5Dr61jdw99EVBD4Iv4
6BKcdpmJ6lujGlHF9cmPIPqFf5kGxCXvgnVS8jcPcdVaOqahPEQgOw8YOKsbrn/rRfdxYjTKoria
SRDtUkNRzl6v/d6oSflkocmxv8cbkJcJwu/7Met1GAjD8KlM+aUF4/xLpPEKC4/kexaS0bMrwE6w
LuNN17JOVAe1P9oTL6zqqf3UFLrA+lr435wCkxHdGn8ZvjiMZGO+1HpeLdXR906WFWEFE1ftQoVe
/RYaWXRAmgezkrlZBba9BbNClW5u6jGKHEEqrA34tOqNwm2+ctC03o1zr62TMLLNkuTO3MtkCN5y
wy+hkJx4m3QN/bMivsozFS0chLzuX4DpjC8jVnjyGN3Qs53AifDSDsNXAF3tL+HuTbWpf1IMTrEI
1IpXGzrNuh7N7JxqJPetIMWvhzzvVQUuuRwDK/8au9UOjl7zKy0tLFkr+0sU+NUyC6vpGushpG4l
bQ5ZEYxnU41zBD5a/dWYS7UuZNWfNnLA89HcAn6kdqy+NQluyqCjc/5xcOITyLfbAeWGRwtrh6Ue
ORur5nsExt8dlOwF0KgW7kunqY6o1dTktEYnokRixtVRbmTXvWnrIaAqF92yfx2TJbAqtNJTdjw+
8odq3tRgTlZahY8pmpP5A/klIGyyW6vd+F892EXmzNgZI3thtcxumc/NsM9dnsW3jZX7zI76ZlP2
CXjVuaMvBcCMrNY/EcwS+1Y2qyhyUSEEsDoPwdR01gUWHcUXLTxSEa/yhdwdfW3enbJ6m4vu4dZT
diI8olFcBhu5+6/xgXsZSbBcPbPehGRH3ifVyM7UFIGUzc2w8eudYXBz0ETnv6utbqxImkw72cuT
ulxMedufZS9FdZS7FPXZGsvyeT7l0GjKmzxl2E7NQjblKXuqXyvZ9Jne3E4pm6hDbC2zdHZcg+qh
bshW+dCxEClTw8U9Jvd6R0wHq69Q45bt+0Yed2/KvXuMCcuu9pozFR4TMYHXpkghhBud+9j6jvvo
wuVK7Hw63ePmMOiLNAEzIUewvnUfkxmV2JCJpUL1z6F6xVej2x2euvOQ4WAaFGW5P+MyG7TuuZr3
NDf6vSdjLJV+9/417j/1Akpwb+fLE/8sUHONsfk+NAN8QpSIYMi6nmmaS7lrmhOzDrl7GyDHUszT
F4Hb1bdDZaySx8vdfx1EucQ5YGXbrMbASSEKKHgIdQB106TyH6fU9+FsaEwrK2A6ZeZRfPzTMcaO
/wB9fimH3eNejMYs9wvg9qSq3YXsbkz9DKq4P97HKZEeHupw/Bgsy9k3wlM3Tq0OBz32hkNnzVLo
sj1hnXzATUSY63u/WWT0y6EyeBt/a+umr4MLBASK6tMiUi+Zm01f/dyu1mqSYTsRhv2zrjUfMi6q
YmGN41DrUPOZ5iVIaF/TWlMe0bzGv4yawKqqbYVpR2DUO0qPKmp1uOgA9m3sIyjL22h5CJNL7xIX
L7JB7Y+jegvjMkpcZxmTGyMBWwyEl7uKGohF59Zz8nRmyS76OjNJ8sQeV1amHLo+hprqj6/CSJtr
oerlNSniN7Moxg80E1An3CD3rr42r5VwutdadAb7etx1rxLr/HvfNhCeTP3pAk3bXUZ2rm96A1dO
v0MoCsjSz8ponZMeJsNLWIHQDFRWT2Ekhhemuv6uZQa+kr1KnSfnevK+yc6kNDSmSEdwCUm7DKdq
oxn+xRg7EI1m6Z3lJm0pci8sMTbbTvGwEZfte7/cc8p2p5qJfmjbWG23+JSKVZGRXfWiosOFi1zF
QgilPcq2Mwfl3l8xN9Gh0pOZZCJmICGim+B9XCM8NZ3jY2Pf/95YDnLBQ4S79V8dEAbQuSpdFVPE
f44gv+dfUjOLzvxfln/F5TlFkD+PaHXsZWuw9Z6qGonkmRsk2T6T1ud7y8S36A/tR8YtFmlQ0e5E
IsbsDcbdQ7c9F/bQ/XQyJs/5Z6wM/XV2PfCPml2i9T9MsQKbGbEOS7Q7L06jAiZCO1Km6/N837nx
vEtb7mUopWLcE570AN+A2BHGAxJeJlbsk4+G0LjSOqV4sEeBELEWZtoqUqIM0P3cazJ/6DtvUU/8
UcAq8+mqMXwfdf5Gmdmla9nMhJWvEG8p9+CGo3dDi37qM7RJdsbWE1eJ88oY8UiB8RHfyPAdLKN3
sDvkDOUgfygrblelDrqB83NZJ0vwkPVRDh4Cca4oR19d26aexn9ChuvUqpCltcPbm9JN1nLKlxv0
ocg+y9iOHyWkgTlKfSUCgyd5vCMdwKD/Fcm1zyju4kfAwvUNL/G/n+f2OrX1cT9Hj6OcgK58aLMR
TAGJ5uBYqWK0lwDogYbNG5iNzSqbcJHssqKFrqi00SmFsHqSe40MTpPN4lxvAlZu8yDZH9Z683v8
bZQ8IE6pqCN1BjT3r5PI7ttBkRPEpxa/THTYYq+tt13rvZDgVY6BOVjVWe6GfebDsCI4ckFy04DU
ANrP6cDYQXTkfxAKsiGRUI4h2ZFFnj0M3o/GFdFqTiMWC1l0lJXI/1yUlF0AAsqjHKlgjtn0FZ6Y
3oBACgTVUp/RpBXr85sM2639p7tWe6V/+NMcQnSqF1KbTUP/qF4l8bDsSys+DlrU+Nu7kltjjLcX
iCyqLA9/mrczoGA0IJeT9pA6p/6qfdqWZVzlprL19hyZAXD7gLtXF9TKPnSqlN+uNa5ZnZjXuPRh
jChCXd5jHvfgVR07FF7nU8mO3KkwDtWpMN5jqmp/ePHUHOWZZJz76qoGPw6NiCMNLY8eFQdjifn1
ZKhyzYzybPskj4kcCLddo+9D1liQ94sBcB/3q054+IHgz7bIEOxoeeE+YqtWFsWuecAo/JVSRMPB
nw8s5CC5K3wKj1qEj9h9NlbNM7t786/J2b3jPmH7v4fUcd0sAHS1m6Fj4TOBb/Bbv7oI4MyoDc8b
u3/0R2s4tDzm8TyZY2XuvJGBxR9ybjlxVV0yQysvjlf+GKwSVPWfkBwx6kYCkmQqdqOFFHHcFcoZ
ldUQl/BufE8m6JRDK5qnoce0JSkUcfaaTtuZWp0cdAScT7U74TKYN9WjYlr9KkrD9HWaMAM3O8t9
S9qhOyqtCj6KAokLTJONnw7pqSiPWhZ6J134dLad+btTjtD1MTqZOu4/LIzVxIoe87mwGIWR84DJ
1lq25EbhLnBIjOZHN/pxtHSasN8WXlnDWBD2qsZD7VD7kM39MFC25ji5L51SsWjN9GODkbtDSfvR
Cx8cy4qRf2QT8zS+Nkj3pq7TXGTrFve9A2tB5UQBYpq5dvUXYYfWQY5QkyS5uogvY4DWWzvT8VV/
CUEDSAIm1tv72dUUIdAeP+D1PZbXibKejAS/lvk08oRt2Y5byup8ovlNWfNmyOJmXwRBvri9BU81
mBvY2otZT6O/tFGmOAdNt72/59Y2ssec9Ol//3T9MCIgkwKa//N66LDfPt099OcT3t9BZLqURCLf
3t1eMmO5AVCF6cP9NSPHQYEnowJ3f9UuVMQaKtzvTyhPWIXZ7094+7ZCTJZun+52bt3yme/w6eRo
eX75CWuE0+5vsp8/Ydrcfr/b19IXkMDj4fenk0erjnVQfBdU1PxFyKPzNPsS6ZV1uJ/eoey4GCol
WgHDK5/BHc18V7U4F3brPlEqe651x/uEfIPGHjZ5h0wT5XuuZcvCVtKHXPfMtTdhJdA4+YUbk/Wc
6WTkgklwlwljqp6JqZ8UzfgqO+WmBIxhWN54G191kOYbEqAbWQ/to6A9uUX84z7e08gf8sxnwumq
q9ZQmOuVs0x7OgyrOnK1pwAD5ieUr07u0CjnaG6NpdPjx8sfR3bKYbZAsp7ZdoAOJkNEEyBH4SJ5
PJ9DbvSmGNZp5xT/iom43ni2U19urzJGNTl/oS/ky8ijGjPEFcQu0oNsDtpYPwBuvrXkUUODnFFp
l8iR/nm/gd6DPtDcRxmKEHzYISaRL+/vF83wX7ma1Ec5Immi4Ozo9e2dyhDa7uRBhzig2scHkjHj
M/a79vaVAPYvtmqUAuM3vgze2RBZ9lArGgTW0Q8vcs9KUqhTfVXsZNOxEpTcSx0EQmg2ESbW/220
F6vDvoLteD+BHCE3vILIxt+vcA/bcRFBxv/nFe4dSdn+fpUcEgr68cyH1A6NZDVI10CZSW0z6djo
loKlV+PHe6bziFlP3nCk6uxSbq/KB8/DKmFQg+ZqgC5YUc+xX5TA9ZedkQ0fVt0HC20wxm9R3pwr
txO/vIlaTRYMzAk7qspMzfwF9r3Ap9Tgu2NqPxuslz+C1HNRCGuzVx1ezypFX/UKdYmlKTZvD7xd
bWsHnXN0lM7de5lb7QeFf66RO9KGhZmXJr5zcY0noFpFi2nWvNWY8jdGl+5lz2B4M+Moo5a80Lt0
PN2ijuEtBh4EaxAVGT9Bw6+cLfHNI9+vaMmm1ZieLMtsLmdr1yyuzacS/aFtWBf7sNJCcqbY16se
eBDwxQoClF2yjPW0OU+1rT5Fav0q4y4+sXhdVTgTA1GDU2msssJRPsGzahtPFzaFZA4f+nOut4ju
9maw59LQ1jLMCvHYl4P6El2tCYfZYGEnDeKvHjzLDdNEkpBUfJNjP5jJsa6LBo7yvIs1sti6lnbo
NT8nvxisQrcr1tOYpa+eTfmsHTBHcB07eS0UbBXsHHyHbHYtlKsoV3/J1qQ07sWLvLM8Es0X6wmV
9CXayDyL542b7UCWNC+y0cfFFuX25iqPTaPp1fRD9UG2+CQoEYsgOsmhSQ8IsCVVvyd9oLykrD/3
XAqFujCLOiRXz8YYtHCpOpmxnsLwd2xK4XOhcF0DFLZI+8mB0aD/0z0PtNsJz7YxB2r8J15Yc6Kh
U2NupNNbjNsKsOoyee+UUUf+nye/bBoFOU8jMn2cQc3knTnAm2qV0SN09emttVZykJZ5ycUoOv7H
nMHVI/hMtsZMYD4kcS3K+YoAJTD3jho3x96Z3LPsnah/g0PyX7EA7a6W0TxUTZK+m5obHqcmrEjH
c1DeTfnGBmOxkQdZhaqA8g1ZPOCwckS9X2z8GBqm3ETSl8cL8eFJZsseGTTAEpIdRQpm8qvqOSKt
Ncatfm1jo0JtOYzXOd/wRnb2oysulB1vLRmq2t5fZsnIJTQf7lHSPmqNRcVrKChAIoT6qrR+xDKB
M5EI9vYR5AIQzL80q/6GsgOwn3CmiZtO8RibpbW1xTRz5gZkDxUe2V5r18+NbnoLpL2Lr7UDfUqb
y+hai1kU0KXvtiiLBR7A6msR2JRaTF0nkW3iRIhC1N5TphlPUoRrtGTz1zphacafsv9Ofm11OxOm
d/ui78yvsQlTwYYY/tw2ZL2aJEzPhppTuYsHfxeqjrgEjpGvXC1O30Nb+ZE6jvUzGa6382B6dVWw
Wvlsrb4BfNUpVw/Vh5WYJlyahuR1wtbqJcQP4qWrcYKKnexJhqLanBawNkBWz51lm5abnHT6WvZy
b4xPndkDEZ17C/SUX5rj/VzU4+asVtycZL/jpem6dfiTKZ+Z13YvY5euSgSc31vL1YBfhMZCNo3C
cjZ20JZIdzf1OysxrJziAfrEPNhIxYbCR/esibR6glp1Cw92GhyzfEZHz6OSnGsO+siwHdXWOvYK
LnWmpfTnWZ9ipda4IZv2NJxlTG6AIgznZN5MUWOvsHRiyHxEj3TvCHaVHtnWVSRa790yJnuRgwM9
ldlHFR+8ZdtP4qG2fefc5M6APeHkfiUFd/AHMb0VEwYOuajLLZzM8MM3J7wlEverAqF5lekTXjud
Fj1mlG+g9erO1ywa3zXMJ/DlxkFEZD24xj58vG+cRpxrJjpHyIylu4hdL95Pih1gOsm4JHR+D/ZD
VJdNNTvHNtSmhU2qblFaTc31L9usLjZlytcTWtn4WCNodph6oDySHdCNyfdqQllJMgcaWkB6AtSc
YBWMXvhdtdvwQbID5r5mHvn/OE6exbSGvatV4UWdoAooNYV4YcXeU2D13pNbAx9x7auMjCpJH2Ry
mpXskzHbbTaD10wX2UqsON7VPcplASZw2dIW9SMyvcM5mk+WC93dTLhIhbplP2HDCoE1TFmYGI39
pOeTe00cYC70yUhtW8pawGdfJXmNamMUR2s8hvOzBirbrapoGUVx9abl2e89GYNm1T6PQ7EEQxF+
8fpfhp1XH05hZ3sHgttahoUfHj2nNSn2crfCOgYpg7QPv0ST+h3KfncN4jZ/GI3RWcjxdWYgFZE7
/YNnqOlV6OZPGbe8QjAPKG1ka7jOPLc8yTj31gbtzLTdR1bqf0Qmxfn57Si9kmwTJNi2ssm7s/68
u753h3U+vwsUZo5l6/x+dx1TqWWvi02NlEpU9vnP0tEuZGTzjynKrZUdD+pZNF55LDFs3/R9GL9O
HRAF8jT5T9jgy7gZzEtr6OmqNQ2B1KWPCci8d9+krTJu7S4+eXb777gca6rmm2+6wWvXmUctsfUP
MZTokGVxcC61Fnq8KvK1ngrnfdCTiwhd7Udk5E+g4tJ3w+dj9VWuHCNj6s+oU8AcNYP6E6z83mfu
/UMTxResucxXtVKyjVuQfDfCRn3o/SmcRTPFl1jx13Iockg4OnlF/ZLD/t50ZutjYB3aF9SjhqWu
jVzEo9khPj4KUG2T6eyNyNuxwMBQE7Gg9ymrmkU/jckXqwi/FWktvpFJeMgR6PhZ6tNa5baPF253
RvQkjxatjfwNjJEF1I+NmafVTy9QHzFTa78ZXfhz6gJrp9hev1FxHnkWgPfy4hm5iPy5q0oWoKPQ
NjLWTWZ1gTi2y/I+v41ArtBfeolJGgOHuTEPn4Is8i5FaIFinvdg4terNsnDdeMiJ7IOUBzjF/CO
lU5Rmscr60arjJ9uvY2AlxS5TbiOHcSLKHe3nOefQ24xvtXbIfL8gZZr62gIm03idsoiUhLlItxe
PyYjQLnYz6uvXfQG/tj5llQtJrooI5/5weyzidDyspo72vE7DvPx18jGYtWvWAfYIxCVQu2RV4sj
59tkFjAy2uCj6GfjVjdS90ph4dgRYVEvRwyd/WLAwXwNsTDdoQ/qAt6zq9c21Z7lACSJ0gWifkDO
6rra6kqo8xVQLwKKCbyu/nDAZO+UJC02FUYwThsHbyj+6/vE9Pq1O6jWF3tsV6GTje+iGsydq+Mb
IuOV+q0ZwuSzxc5t2wI/2mpeaH9J0tT6YrhkFIZEdbZl2yefY/JN9sVwnDcsq40dli3T+2jUKxnX
LBaqUZ3q5LyG4I2E8k6+BPkdZxVitmvYibKsrACrM9YSR7lXzM17THaYQfU/hvSmh+8scIjVX8cO
IO0P6NjjaInEn9xUETjlMiyMf8WytM8vvIloS6UAL6I/g5O5A38CF51t68dfcb2Bchv4zfmvuPDz
7NyC+O9ie1zWsJaXfd+/Z1ZdXcuZueii4XP8E4L1Xl8xp7mFqLJVJJFgxSosawNz1FYFjnpXP7eM
dWMOCJ50nrcpDLM4e6z0drBih6Pa8HtSFhd73/aKY5oH2Byj8nm2BIo6TVxQwVBw8YvRQn4MohpN
AFH5z6nWoRAbMRmNdPUBGEB+qWxD3dhaJxZZZgkW1rfvQh13aCSwMrXt7CJjck8knnWAGfQgW4YX
+UgZpUF5rilIhUmfXW6xqEqxEEzVZBWMo/oMGdw/NFMFgFWYIy69erAEAN1fZa+VNOXKCbEHlU0j
dvtTMebf8ipVn2uzah8QWzwlvkC1V49CKrpWvJNN09T6RVZE4tYb9tPW9GLxRPXUf2n0diVHuRPz
l8pkHq/CVgT4hdbMaE3UCXsRnYLKbN5Cs1rGo4Ecs0OmcDK7di2bbRP/gBs/PrppF18z1p5WkwAS
9UxjXdhlg+4lB6W4VeVUTHZqjr+rY1v1U+WSBTaT8NzOqrRxY4Xnjoe/7JMbv2+qdasH1dq2tSkB
CN0+mpatbn0QJPssFOlFbjSzjFdqaWNoZ+TZLRY2UwpbyQ9wAbWBM86DZUzuweCsdmpLgfMeE0og
Vqi9aAuQh8W07pKB2siswZN6bXqIIDVtE9qPHIecXde23KC8V083xK8wOfDAcH9Gpfilt4P6llbK
BCypDi5NjmE1ivAhWou2+dBr8HcLoyjftKgIqW+U3U+wvBZ+7r+MKnqJXrJKNXlCjfZt06QOCnVd
ei1jvNH/indz518xchs4rrSLxAp+lZZf6w8eeGYoGeq0NgEWnPPJ0MBGRj8ROB9RdRnHo9y7bxxL
S7da3MKixt7NmzcB8xBYj/NuZFQvnU6F+G70JuO6Ak9fxm6D/4yTvffBQ6WV60Q1xU6BjbbFbHUE
bWSH77qmKGgHqtY+qv3wPYjTr6Ht1Rce3OG7OVfBk/rNF85Aajh9lodMZa0fKBn2SzkoYQUL8gu2
B1lYnikjj42ph1lkDY7xakemtkrjsb4kmp7sNLVMwS8Y9qmMkmQTVIP25EASW/bQST77yXkiyT4D
+Zl+UbRaCJjsoWAaEphGtYTu2DyZNU+QtNTUk4ZW7SFzFX83lep0KYJsXI0Ymb71Pavk4oN7Tnoy
rYISQFT3CxJcarwC3pqc/Jkm5bVQIReyLTdA8iIQDu2ER2P8T488hxwux9yOkW1dQbG17z7H2kyv
wSx9rQ19fhqy8iJD0RwCgWCdo77ZypDc9KbeXsgVLOQx97jc02dN7FuMEbehf86PNNj2dkI1JU+X
xvXFDbL8JMerU6hshDXVALEMb2uR2DpOZVQemrz3SMG3wdmtDWMDJi5+RBffXbFwGZ/z0WooGBvl
/MwtMGcy/BVO5sADYlM7otiCiEE6q4VoVRNvZDDSMre87bo+Cs2CbNp4VEcs2XWN9XTut/Vz1ycg
wU1BsjpV063a9ggjDoW5H9Oq3GdzZjJCkXEzeVXyWCgyla37L6aap0tbrcsPfIQDdEJJLXYIk8Lm
zJgqj1sxL6IWAAvXXV8iNSZyZ+vgrW7NgI+uVMIDC3D83uamE7RiAV9COUVJ2r39GdY6oAvdAcZM
Hhi/h4naFpiWMczjbDIuz2bPw8C1/HsYsxAbnMCUnOKmqbZK4lLcj0f9ObTt6hpwB7ebwCqXQocU
0KFIcKi8RH927Ezf5b4Fk38e7GJu85xB7ZmHmkWaLzWwbjs5VFOb5NAqwLVl03QaDC+9Ut/1DiUh
ZIPU5zRAWdPyrPit8Fn1tJNufzQRk2F+fu1rPCElETTaDyXrmHMlCG2Tq1i4pLmihV9tWWZgugqe
Zl3HaXlVlNpc1i1U8yrq0GhqU1KHFAG+QiI/50FL3iJyd36Vu7+oz72KISo/i9Qqlo5Smk8GKLlN
g47q2Y5iY9+OqbHDgqF7kGdE6idDlEugmt0NwdcqZ3bKs2vOHd/OWKagd+Yzmp1XLMdZpNAEFrWX
a5z/tAr6K0ZFrDwEKantydoFkBSj3BwyHHbGdJ2iP4RKt2IU6TVsivy1bMvXvDf0h1F02SvvMgfc
aJGRmTsnJUfqzjWqg+x12jpCv9PqdrKXqkeJupOw8efkWNKw1qYm1z3U7QMYmhL8u5F8uqF6smbX
FdtheeIL7yMz7VluNGwfvKgGmNlpguV5AyEsLrtFbTjNz2kjfKX4WSXJAEAESSy16D+hdngnoVS/
N01bj+skT4zFXx1/Ne2qZrUFOVLGpzBHO8TDQjCdTO8UNKShEV9n0RpZrPDLcPjBjAxB5qH/hfLh
G4biwYeXohMMr6i/RMlg7Wp4OXBd3OKSUhBeIbNtb21z9JY83vja500LweBoay46coOBvbgM5rii
Yiw9xlSmLcHzawoXoembp76uxYvw+/lC0RuMGWmmnVetq9bC8mIejEuAvZ0ME7mNuRm0HjrOmCHf
TuUUXvsQKO2rPHRiVfyE4NHSmYfaTdsvmfqEm4T1BLxIf4pXRcLCMzeUwXhvU24/9Yp1wxAsgCQP
OD+EiA5YqyIe+59qoT1nVBm/is6uF7pje284mI1LPHfTZ7VVwzXC00cvddAJDEY0W6Mp3w8gcVA+
0ZR82VTdgamGC56dXs0xk61iuckqj0X2nM6bkcoClYarjKjCP3nOtFfpOgeB7Z11LbcmfLuhT6u2
SFdAhHp1JfurkYxw3qFXXLfiHJGXX5bm4C6yQH2JHdhXNpIM25Hy08YWWbWUykJSOCiaCbBNXszW
8cBa1anGXyXR3xyTj+fG+kW2VFLoIK9f8FStHzU0hw9VnlUrP3Osz7HLfziplV4Lr1YekIem6G31
XEf4PMzZyCvV5PpbGrQ/LL6zTx4uLd6XwAIiow2XKDY/4jbfP+SQmNah64Ik9hwsM7W+3lc+dGuB
3uSIWxAGQ+p04mr5ok3cIPEBwfGu6fyN7YGwRO8t/OHxwxiVou1iLVJ2JAC/jRXC5qmJAHmJHvpv
LgsKkZleOO/maIotVifZ1i6L9hrYxTkRo44NmcHSv0q/qw3KLiSdg0cnKq+9EkT7YQjtIyLeKELO
Gyu5+MXXvAwaf+H38EXzsPvV6xvVULdDWHofQS76dWOo1dFlAXHxeYvLqGWSZaDgsMF127xUU+sv
e3KRsIXKCKVoL4gXTRs70D7Vi6G101dttlhFPAVNUaco+EeNm1x13wO0dr+5boiySg/hjAdKtLUr
lFGEavXvng1cqzKD7r9YO68mt3VlC/8iVjGHV+U40mTbLyzb22bOmb/+foTs4eyp7RPq3BcU0GiA
Go0kEt2r1/ruGcO29AoSd4321Ka6Q5WedO+Z6a7WIVsYLEhHhkhd1jUi013i29sITvJj1lf9zrSl
gztm6VoZnOMYV+1CJuhBIKbpN22gmZvMbT75Vlqj8G4Hiyodgm/wMl1to7B+5Hx5oHJGAxYa9I0j
1fUB6teDQ33zHQ6TmDkVCnfpAC49AgbSe354LxoIypSjFMFKP5kiSYJWLLGNNbkd5dxZg3KWu/xT
b+fXwkyJxmflE+Xj8QViZ/k5k5QXWAqtOzXMq/NglNcuBMqTJ2F4DJwfodykJxnSCSfsh71nwa4C
vD/TT9Kd21Cp6JvJ5w5UxhZsOtRM01AazMsU2Xow1ba7a8yawnUJUJsuhcGqlBv/qDrNWakbG876
CXE4ARN9hx6PCH9FuQ9GaoC+QNhFQzEWeHrhIsaOX33hoT+FRXt47lFTuhRx+FwrWXVHoJVv0tiR
4euq9kW203BBkUWyLYP2L5tMyD0ywdq57y1KG3U/WPK0kZ3o3YtJSOO7e3QRgCuP0TfC+nh0ijHs
nSDKF7dxoFr9YqjUGFBd2q7z3i5eCi1s1shg5lsxNDWT24+jwC/rjdS/Ofmw7GrKQImyaenx1rU4
tR5dnUq/5QSqOEae/kAqWFr6HbKLvnNIq+FaDKFxsRNQrV291h3tL851xUIO62+dbrTXsU5IO2XQ
fJbB57HkexhK6nJowupnpz92tgXLT+Q7p4I00wIWqnbVRxTPNCFS5IHUuDuk8Qg48XW+JjB5XtOp
Rxr6mqhxQREnJjHZZhRKdR2/lWIoq3pyJynltwhUT4bS2VMZyS33IGihxNAKvPE82ATLuM89gfns
HpImW1IGYT7lmZwsAmACJM7792py4zSMI427rm9+/ScxOeEhJhxuD3tt4OpvmnUWTNlDEP8s3Nw+
9AXcj3aDvg1VN8ku0Kmwoj6TyuQSbjKO3MNGy7XiMtqlRbGl3BDD8a5OXWS7jEf1Y2qTl/P5+u+4
h5Ccy6BSgPBwvEDKnK3dIJAfmjGyUBnq5Kc8vi9LHkAnud77tg3DXaujCB96Tn0Zgin54sTlZ9VN
z3LBNz2Ke9TWgTMR5dKWpoXkutYY+q5xR3kHVhol80yN14phFXvFZDfA3dMtoyvITPNcStXyWpVL
84edJ4/KgExQlckysjXSujPC/CenvDuf38LPXssr7Pwog6IpaHblUN/ZfJW2kWp3296wh6ts2d4K
Dmj1VSZBqZpJ+DM1z2SygI7zZb6afW19tnx4TotWqR5IMDWbIq4zsC4l2GjCWDxzVdes0ptlWlnR
tyLrl35Wxj9kv0QEIQ3iZxNo4KaF+uQ4jhosLQZYXt/pFHL6w1mtdfvJdhyFn+wNUa7ia+AblHfa
cnFw9c4CT9j9ULyIH0rbAopvVCZA+CY8QkUcroncDHeJY+aL1jC+hUruPVGKOOwUiFO3kJ46z5zR
oYpMve/QWAAgTJPhYUj0jrKfUt6Uadu8wot6EB6BWY9UrRGfU7sq2zZ9tZMtL97DCWHuFfIPJ/6X
Eam/2rxAPeGsAoj8101P0H1Qg+GUEvZd9IHjPhm6Tjio7A8T9qTTYAguetCCfR2fA4B6VNSU9bo0
kKn2eC9XJoqfe24u0ksTjv7Cbm3S39Ns1dgozhj6kyxPXKRuxkNRzY20BFKh6W23bxqi16OtpJ+d
2PrRgTS9Fk6oXzPN/wux9pQCaGeRg6NeUscHw4Ijm3tEpIZt30bpg6dOkeusqb6bkGclQaP84JTz
o5AD67mA+mmtKNFneyjzFXlP55pMDZhlmFTJHe1cU1IlOD8qZTWWYJZ8t3SuwtFxTKD5IUns2ZZL
vUn0lx+WaRfhFhNXutq3vW+bxSbiOs2lbzuCzZLnr+0sT8+SVyFAMMYQP7VafAJ18cUCMHkONGOd
+dUjFNTBUh3V01g5Rz0hjms5tnLOEXVfjoOvrIy67ndOXKl7dEiGSz41wS4dCLmAMgh2uecEK91s
1FdzgE+/7PufFMONfseJHVqr55J4+6KqnWzdQZDEz2XsjQcyCEtflwyEonJtJw+A2OLCVIjVeNbO
jaR0yUee76sSf/IdFRoYGxEYTc6H00ix6jLRSEeHptavOiMiQi8PFiV1TdMuorp5hCwo2Qnb3FAV
9tulstVu3VmdtuBp5KyTKni1q44wjKUHLxMb5apNDO0aOb6z8SnOdhNjS0ZqPFFglO48A8WbTi1g
/Anqc1dqySOMCjxXo7IH9krv98KmJEBfYJcFDirZV44C1g9FJQw1TnJk9oOn8ZSM2sRXWZKGg69n
4wE8Nu+OSwYjoKj/1IA94kEw+iRVpB06inDXLQTMu6To7XsZQVPZUlsOPSjNU/dKrDTgjOMHzTL2
kuAEZjjdByMBCxuYx6qwRnWl+Y4LuUv34BENdwyTFP4YSua5BqHoUq92L2Veds+z9FTtjGzEaPLU
5IHefTYRAkDc0OchL67LZ1S+CKJH+hOfHxOMzhKG9/RqN5OScvNsUYx8JfKZ3JqCvPSqgCFsPUxe
YiIsKveuzr+LAdKu8pqEabSyrHK8wjDlLDSl7smyaOP1ZpMNc6vGtg7+FRcxwWlBvxhAJCdL3oXR
UjYQcK+lpjz1jlWcmib+1YuhWoChGxpGSK8BKQufW5dfIj5XsdxuYu6E59JAz1iSjXybKI5LVSUN
HwNn39QW8ft0PBulyQ0gCe/rQor4+vOzyBOshQYuDN0Im1BCUhrWvbDVdkagsYK2NLRVjkmVS5KO
qC6ov+0op+kqK4a7BjqgqwyzwVJzfe/e51VvCc3FZAs7WPO98WoDJjrxpas6ZQWvoM5t2tWPTq4m
2zrUP7d+G5399i+C4OVd3Az5xrFd2GICFIgqF9JN0YNTGZoc0Z2b2rrri34gdIr8SG/KJkITFnzV
UvzZhRXli4G8xcLQpfqF33tlWYeu91jYJUptYeleTJkPRRBB2hNER7NBjVhtDG4t01A0HaQeVEE6
WZ8txJTaE7dOu5XUxepVqx4CQc4kmzHyPLzBN+4mmXDcnqow0hcjRSWcetUp1IeAmyBYEk3hKzwW
+GazUTxZuxE4lXWD/Gqvwi80UTgJvw5dK/iizVOUwSOQh168aixFP9QB9foOYK4nxTerB47TC7lP
sieYH9fAJKX76UHdbSrlVYud4lQmgXsbGnmSLMOhCzcQuKCxkra9tEauVdrGwHQfKj37TukEGLG0
6w5814JFR6bq3sgi8HJOPG4NxwVwVUovPtpWD92QLPWmrJ68YSifssS+5pAJ3+WeVD45Wmcs22Fo
+IVlaNuKuyVFEa7c2r0zsrw7t/ng3qXIy8PPGb56SVjuA9nPKdzwolczIjZJHDLYidmIOmow8qTK
xKwrIVyVRtKjbOvyA/ePnTD3VpueYj8D2cRBE4Dk6EPeQAbT0Kp4RT2E+WzEEQTeKtzhVFSZz0lF
7Bugmbyyp6ExyMo2z7i9S5FlPCdUKQEJVeK1WKs6rbeF4btZ39Y2IIe522sw/OLME161yUbXgyeN
raK2DyBtp/5LDFVEKtcw88sb4Zx2YNJ1aEdvs7IXpYRu/Hx7W9v37grCH3krnDWKKValb7u32dis
mpVFmf1OOMtBB+ipndKw4rqjLy31uo624EZ3huW0l9YbrE0SjPnJjo4ZEbon1L5aRe6epkqap6Ts
X8jPOecMZoEdDA+w62t9d2nqeE9Ju3O0NAk2FmGrla/FSGXWzdRqXXSng1Rw5VwNoC5N9SPZkYPd
oa8t/NMyiFecnwME21E3sdKOR7yAPLEcxijYkbtIlP57mhvt1zz3VYTRNeNCXXq4C+CNqkmHXRsj
em5kpMJMJ1UPxNTbZej03mtJ6HijwXOwEbNKhexHXcSoi0yzmQ6kr8raqxfY2kvztSoSb6f6GaTl
HWG7MDHLVSUV5RbkMvct2xuHg4NMhbEODet3N566upIU6vKdw7uunij5JpqqvTzjAXFb78Xkz6No
eVhJ0AC9aHza7t0YIaJpJBmdfgm94UGMwjHN7grQeWIExso4aSj0LIKJT30sIXmy+x6+82lXBDq1
zcSutQpNSbsMrvyr0aW9JXXeZTbzwJ8fYhcw5eQ022MdzkV/CMzlh4nMC+VF4SbDdnYWLsQjOOuY
cM2/Xc5tOTAapaI8I0ywob57+GyPprsaa6c7DUoqn2WVcFejAhwMOSP7A2QTwaQoJJpikhUSvVgz
Jh4MhGFHC0UhYVPeenE2JZlb5Gk/TAhnMQtrL6If085iGZq/HjwKEFmsR0DUt10rYsvAnkhKNQuQ
zKtoGNNDVgW/GmoD0wOR7/QgevPE7DdPfPD7D1zm7YGbQXgv9p/XieHsM1/pP3D5sNW89o+v8o9X
m1/B7PJh+8qTfr/8P15p3mZ2+bDN7PLfvR9/3OZfX0ksE++H0g7oO/rBgzDNL2Me/vESf3SZJz68
5f/9VvOf8WGrf3qlH1z+6WofbP+Pr/SPW/3rV2p7fsnToZYh2jvwaBdMX0PR/Ivxu6mo8lmVkiO8
rbqNGz3K3o9vC94t+8crCKPY6rbLv/Ofrzq/arlDhWY9z7zf6d/t9++uz2GGo3enhzydz1e87frx
fXhv/V+ve7vi+79EXL0exqtRdO1m/mvnV/XBNg8/vtA/LhET7176vIWYiad/+QebmPgPbP+By3+/
le2UDZBL7esgGcGxkdqJIRGw2TF+a8RMNAzFQdWuwiwsoleJBbOv6ZbhUUyXJJD2Towsm9Z5D5nW
6EuvMqitqg3pPgtiCNTq/olTMES20yjOqVxswbdM82LNGOjmgez7TzEv7C48UZuxhBFL2ERT9bBl
mDogsBqy/RN00RdIPeJLYUvxvrMdBJ876nxtM7o1MFTG5zyFgXTy0qIIJTkxG1gScDZPPt1sYlqN
9B8tACoiZw3UMmKr3O+pc85VeX1zdGGVXFVGYMOTbFBfko1I7HCyB4eJmOrGj9ByteG7Maif74qL
TtCAvH1Idc80HAKruBRKXFwUpdG2nl4AXRerW60adm4BsuHdaqt3ACanzWfIBdlRLKzMHFkio76f
9xJb+51WEdT0jrf9gqRoTmEaQ8v7+5LCLe27/qzyYHFz00eOaJa6c+Syp4gZvSBvUqi/idVDj0yJ
+jvh+kam/mocuq3B/+0IKNc7+dWkZe8aLBJGsXyeLsCJOJKjH5KuAVVh5wVFpylMH5m1zwvLvw0c
JXBAw0z2HDguBFcEr24rhHFeJlljtCTpUa/frbl5VkO57uIkPX5cOCqDv29C6f7DXmJoZOaZSLex
VyoDrfoYobVR7ry7oEm8O9ED7OWh21p6WxfILHltZucJ4dc5Y3QeqSydXOeVt4209sG2o5i4aaAf
RDMSOjugjKwfRA/BtGGfSMlCTCZvbmLo6rqXUnDCioziaMRmpUXryMDLUBvzIR5rCvWulSTlTlhb
xOTWYGq1pZi4zU7uoteNMiFv1TsJ39mDjJO5kXIoPcBr/PKdZyPFf0RkSCVg+7dJbcz0na7aX2e7
CZ5QhU8rzcjyuPJWzMwXc9AwBFXXQWEyveq313UbppTqUWpor8WLMCxP5R0pExi2bPcgGiPLUKy/
tbO1i0ysGTUhRAsn3wRkC8LXA8p3Y9xJ7zbQi5yAQdzF0m3D26J3G5Y9XK8SDA0rFWb0oz41YZg3
RzEUvbn5YKNOD9pYDmLLeeK/2mBedruG2jubDGq7lINP2Z8SjogoIKvJ1Zf99BoaKaerEEEJMUG8
LUKDGpHaDI50eGntA6UAiFOKMdjTX0bL8J8QWpA3wg56zDnMK2bfUghbim3E2tnnwzD3eqoxnHo/
ytFnqUnJZOQGTG56GD0GANT2tkXQQOYT9lq02k54UMDlcOZ2/Ks1wdjTjOq63IxLIFUWFP4TnKSd
4CTNAKgnH3OT1OPUFcZ6mhG92UcsqfqN1SPfNLsK8z8NAwFRmXeK5fHObevhfnSMq14n3VPBgfuQ
62q5Hso4/erpBiklAFaEzgZI3qYUlBy5nwoD4GpUQL8W1rW7kOphL8DGAoUsmrqy3aVhOMl6tgnY
ckpV3ToBv7UUEzd4suu44Vaz+ei/Az17dRvtYV78dnNsqOKuAhhzEbhyD07hOAdOrnq6EF3RwMVu
ACGo0LS/WUvKtPtCNTba7AnZqYsM5+RD3giZ2KkRy+2iDgBYEhbIzaqHMTSFUF0evRrZnKC6K3N4
n0VPNPmQUG2b6qA63OrXRPTWiz1ADjA561vhLGsactCRDydqbVWXPo1fQtexIB+OgZxKMWpYb7aQ
VNZFTPhT70/2pE9f4rc9ovaJsGV+qp08OsP9H52b0lpVDqFPSL1+mcTkWHQjeJJKyfeQ0J7k0R66
hfCpOhDU5D1Rhk+diPrAaa+kratgK7pxY/ywAzXbvrOJS4U/c3jBT6IvETLtey2B6E53DsnU9KYC
I+U8Fj10gtElMavdR7vUOod/svWG7x4kRJ/QdJ98brsKqxiLNaJpB0pPlmKmKAZ5R1a5NUzlqut+
/lITb/ZlgOxm7OvPRD1qs8lfPC+VUVDvwPXL2YuChPzF6MxHsSLM7fhc5jw05jrRWrPhh0an5Pro
p757FL2ky78Mnm1uxKgbCvfoVUCSubn/dgnferOtA2aKGo6L+sQ0O0/cFot9xI4fLldTrbNK62Ti
xP/butn519pARoXCCjayH2TbYtS9e0kuYaEvnPgT0bvPRq8rPxHXdgyd1K/thY+xFdWfnTYipRO2
/oMf2vxmGqF0NGszPn7Yp4H06+h3JXw3fIhPilxZ+07KiT9BO7CoEc85BchLDOcGVsBNGwK9BItg
lq9hJDnrGLauhUWgnIRpEq3hHWtOzdSQrHvfzDbhosjKOiptaT/bxYJ5KNyELc01czdGDlptf9vS
yMf3V5jXayHpiDpJrq5hUAgVI+5gwUq+FcNYzpM7J4nvANhG+bJJUbPwfNS2fK2G56tHgUvRgn4B
qVZH4vxvTYZeL3qvBtzeCzEVdgo81qKbewkqsAVhtXdGt8jMtdaFoNycqtkESqRMJQf+o2gaHQIJ
tO7vxcgrIMCZPbrJrcMjsMbfHjw1gX9UkPdWirRakXb0zqUgSSrqmMd2N+vXwgh1pn8eBCFSPDkJ
45995jWzTzXRLomJMNS8nQxWDwahXHuGKyRylfy5rVCi+z34PVNIhbRJqY6iGGb63dO8bB1C5bAU
P4Pzr2I2wIzrTxOz7fY7Ok3og0sgffpZFc281TwxL5u3mp0zBJuI1yYpv+v1+Eitf7+wybgfxgi9
GDWxPHKtlBTFltsUywquEr9RH/ppEmIMe9koILOFby+ZxjGoJr3bTGsL0irB0S7V4CJmg5z/SJpA
Yy6GFpn5O93rJyEh+bEc1i31MRVIOiALk9y5nWkrtzH9fYrQxSmxYOHiTJRHK9GFWHyoFnYGspMy
1HJTD2lfLQpN/uV6m5+Xil4XTBwMA2cVMSTKTjVTDwgvkrIHm2rjO7fWlKeBpOdSiyx9D2pKefJL
y4bt3nNRnM6hCpP1bmlO2VcDyde9oRXfi1G2Oa5ONjCNHiCwptyPUx5WNLqn6Pugrr+LUTPlbIVv
QOnOP/pOe87LRU/sq2RSuYelKz72UVdQv87zlML7cNFLADPC1ipUa9aO62zHIpPucup010PdojbX
e/myrxLlMIomrgA4ZZOc4EIY3k1N8xlcHwcvaX/1hMs7by0KPqWZXO5A75QHVYZY8k1tUEgOimEW
ZEfSIv5RmGqhSlglpM5MOZ0o+H/rEwrn0qRyTupVoMdIFr5b0Sv50TAt73jbQMzMu4wpdNert5cx
tBWJ8tGLl0aQ/yCVmj+SgSoeJSn+Qq6/PenTSJGNfgdkEimrySMv1OIxC5oV1OfjVfgrxYgQcU+J
lJiUDLO6V2tC99Nysch1YwXAEVrftwvYcXJOUoPafi3Plx2hkoUZOdlROIMiGPfqQKWQuD4KEfJ+
sElLQlxttdprU5Xa2ZKAx4qh5UGqPNZU5Yhh4VjVQtYj65x6kvz6a03bKtpZSuAZdwtHe53X8BAb
XlUVtT8fTsvAir8lYHAu2dSQwlQuvpoY635SL51tYiLRM3QSIlR+xFA0wsXXg8cedOJhNokeNaO9
SXBm3ofcoX1wUyh/3y5381SpNXd7B6zr9BJE01s6DOqpv+1cqT4anD1z2AbU+qj25c7svGFnK3UN
PS2mWDU1qlbEWHSF9bZGLDcrkohAcYtq7Y/gn5s6+4cFmUzNZxRIO6XhCCGauPVcUFfTuJIl9Wak
3OXX9Oz4wTZOKxqzcX4tFtO6FqtbBVz+x62N2LETtD3/tm1O6ctOG+BvhBckXkUoznxSGqfjTqsj
0ml62SfFfoYU2XqB6Kw8VyGSgVYfp59Sd8jXtkd5OUdsiJ5LeWFlsrJyJmQ+UtDp0ZiQm6InbCNA
dGDF04xosreeGEKTxrRjxNDydNONN+v2Ms/MJ3ipm6viJ+1VVQx31XUo3sw2Uy68c5W7W2HqKLqE
ZXaidNUGu98Lo2hCiCG2JoCOiee6uc6N+RjWbnYFnWlxVDQo4syq0gFwzwWL0JTPiQGajRLTVQi9
5i4nW/3SVLxDVWggOTwpMVP/S3W129RHfRp2NQhWKoTdk5g1bf9rNzjDnVgKAvaSlGpxFXO2nm8b
3YwfxFwg1QsQOPGT4ijOc4f8MAwvjik9BTDlXQFsVsfMBZE6jRKoDW69xokRIVDaai8mesMrr05p
NzuYtHgemZznicaX9rKiNwhe4CZ8wbF5m8YDmDL7it0RkSsi37+tvs35JXAMSVPWkue5G6fz4SGI
vewiGtlAGmqsEdAVQwSNf01UeQU1jSx7m9k5nWaRnOhWfpRDPfe2S9Qr2cXzVWfdNTkCQW8TYoXR
EbULJQsyJl3amDBt77mOuU8VVGMmckp5ktpDlgutYEFrOY/naYQLIbwU46Gui12lU7zsR+M2I/8P
y5PXXl1N5fM29bToHKIBeCGn/MsSulk3RX34BwmHaaLN65IKBsCkRIvXrhRTpx868ARCQLvvnNq6
DlNDVS4qwCXRsVgJrKufGNbVUFxrW/eRtZhtuiIpJyqcjsIklgpfaGwWdar6YBTZTUwqnhfcLjPb
5ss4LRXHLdw0R8e32j2F2RSnx/n4avLIvUr0hnjkNLRho6JsX7/vW6l6jHRr68nqCNak9Y4xCNNl
IIa6Fa3jxqt2YjYo+q+hO6XqQec8F3x6hRfcKhDfcyBEtIKti0pJN9ByBFsxHMMCFKXiO2cxVEoQ
n1L6mmp+c8edKr4tQp8F5mGYGtbCK9cMaVGW4PnFMLUg7FQR3NYLPrZmnqG0AB3QvsqtdMuPrvZI
soFfcogE/gpM6LchxP8GR2C/tJD6vnzw1eEJQIsF3zRG5Z3HxxXFu86qlkft2E6N6IkmQIrqaBW+
W8CBzowE3GrRalEN4SbDqKweNKcOX7uodsKnPG3q11xufihNsLGtorjPO1l9oiwdeGRZ8aQY+NpT
D9pj5RmduxWzgc55H9USDQAGzgPK38fIBSYVTc4lMcQrJeAHMSnWh8X32OY0JCx+Hn72SgmG68lb
yiH2HyGWlw1DXsV81R5EQ/GVbPgPndHmDxRzjsSSZMguRzeKl3bMcTXVdYhR3/zrNttqvmHcqZb6
w00QJOs7Jb50Gb+UPE7Cjg8a8dJMjZjo09Tce33yXJvFb9O0IE3t/Fya4fLm35jeIfTHcyMoSify
edGbm/ofbENi/Du/eVkY8vnPpLpf6bEXgZV2YdwZdCqGp5pTtfJVGINoRK/NyZMsxPjDNFjQYOcH
7knYbzuIJR/8Zts7nxyujg3fhx+KXKg8ZHDhd1eal4jex1eT6sSGeh7rFn90FDvOews/zZeMdcGv
CkzdaAQsOxtWaT61Ub4xJm5pMYbaJAA8DKBxtnW9hobRu/G0sBFGsWZuStsKD3neSfcAB43Htkq/
S5nRncSIkKu64WxmrFo+N48Ih+yCKOtPaWMrqORQqTGYoYq+aapehE00bWpAcmmr2VoMc2kEu1u0
456YLZ//pvRfQEMHVKgpDVqBWbrRnaE5R1HlUKcSeAdpYn5lUwLXAIT8sfTAoHv+RfQMlbtNpjSw
I/99ApUxoseu8Srs5piE0FBMLkr8s+pIJIk9ksz2IYfoVX7mJBMFWWpDbxsL33IgYeB+jxEmOSZ1
nB2tPrwPdCPZhm8mYS/M0s8XH7s9Fe1YeaNvq8X8O6e33YTtz1vmrvN79zr3toCc7LXSOem5ioMW
ogUqDXJqTBaB2fo/UmCeFBH95D/zSYMb63VUsnrlKnZ8yTKYBCH3U3eDWSgXk2e0ldk2+ZLSfYfk
Qz2efB149qb0KSWyKqtfvTOKrmg0D4B6W2sucC0w22C71fE0Tw9Q3DeLxuVtQjf56zwRQA+LEhua
l3KSPXC35ecYOlIxolJCP1bZ+FmMRNPl+vSh6cq1Wg3Zg7DJAUQw5Wjz5cbkIppNqjZYizl9MkF/
om5HSWuWsy1JansxtIDV54366JuroF1+25VysANlcuFC7CFsqQO3rBv34UbYeDgKloUa1Dt4Ri5Z
PiDxgczSQ+uY/RnezHM4jSiTLx4GWPg3kKaNKzEUDTH8HwDlQ6KTuMWV4VxcMt5ikTDVVFtvYTZo
lyXE0NQJ9wNIMhdpxj5XLzHoeD0fg7t6Ggm76pv6kWeHgxjZ8qiDUlSHYmshubUQxltTyerFVZEK
0xqY5oTN72TtTh/CRZWU4dp0pOIuyA2ys1Dz7mJL0e74u20Az5by3JokUORW9/8acmWZQIZCMXer
H1I9yL76BYWrNqxUkB1J0joaC+ukw1BycCpZ31oERa4t9ZArKFjkVyMLvpHhKn9a4RZFDW/D70y5
taieuzaOai6zwsNmNo2zyHg2PzW1cxCzphTBeB8PfMTRGjV3MljIfYzEzUpTS/NE2fwPKBV8CigU
JL0n09zMNhOO9l0mN9Sb4yHsUj/kLVzWv5dRu/m/bPdPVxW26RVy7lLXHkj5ckpf1lPTTJlX0VBs
tAoB/J5mk/Dw1EHZNKrMP3TyFTaxXgwpBH0A727sxWjelyqZFC6QbUa51KEBVj7JLCdPRRtTLGp9
gcreuVRk2IYqLXaZKgd3aVdT/Wto5j3RIJSnHBdyJXRIF8hiGF96o3nsIj7BUl8tjY4cJ6f8441f
9R3VqugOTqKuy0KnVGZiVlU1g0b0pka4jBM7azNFrYMx+Tmq+XDhFw2a695vv1Gscigoq3z1IDfa
Ul/e7orADZGxkb8ZfMZ2qW1Bv5NZ2UtPAdLWscdhLYZVX7drhJrSrRi6YxeuZEML92LoqBP5FUIX
x4GfStRnoVm0W6i3ClmWzug/g2tOoV8rZFt97pX017Cc4q1i6ESOCxVZ+2tWDJNrrq8HT/7RjqMD
86spozoU62B96zQCHd1xgjEVFEv4Y1aJ1MpnMRJN4icTkYX6I+y0NFn31l41CfQTNtAoh5G1W296
WKcwpuhIAlFoJiZ0pBxus3zVdEqUJu+4NNR1rnZwz75NO4Wh5Sux421bKmsXQ+pK6xqpmGUbt9nB
iBJ0ApGLXY3gz7/JBiQMqvNFGjtjPSp+cGhKO33UIu0bIp7JNvc8cDqNl51FY7t9fersixgMVVE0
q3lSkzxlaZRILPVN0e0gNHxx04JiQqdUF45qSXf1JBhCNsC7pDFsS4aivbPnRerpi86GfDKoG+IG
uIlVMNC2+7FF6ZL0Rfi5UeGoNA37a9153OiiHJ74lrqMpqtbOCMy5ys0QV+VvC0fdW2IDjwqKWso
nruvEY/HseZ81YnUkanNZbCwqvKgj/YPsY5zALdvyk7ueyoeyUc0OvfdwLhRksn9o66YyhcqStHu
BCKyF0dH0SQchXwr5zY1nSZFExSUfcp1gUB4atkwDeejdc4dcyUOoXY4ybWl3lJxa/lSRaF8ySr3
cxl4yl6MRCMmw8hddNTGnWe7pqr6qcm1sUCqUq6cF3PUxrPpBsOilREVHCGZWztqb2/FMJGMZ1Sd
l6ixookx0dboSujzrqn+SfSi0U+qheh6nh1Vi3lKtmsOLaUCMpwl7xx/dZH9W+i16cDmOPancGo8
ojDpqtS6T1ZmNlsxgfqWi/RJkL2aekrFYV76Ff/rDvSQ6PoT7U44iVpMN5zTrZmYfG7jm1NDyk1B
6wtCrAkzLVDRFXxuCsdP30JjFF5qiVAxeq6juqsn7Z4KuDx39VDb1YmqPsut+2sW6rvwMHQow/Gc
YC+opfO+jVa0LUNd/wnD/r4KG4J8kDRwfHT3ZmVlVxHIj9ViXMhe6h/F0FN8f13IUJPZkfVc9SP6
SNH4xXTtfBPXPcFHxyo/TfasUIcvlMxCy8pHmPTOsgAhdcjkPvik2xFkxk711AywQCZB+0OY7aTz
t7nWL4xkZ3JGO8DcDVPz1NP/PhykvpvkC5m+dW/uPnArpMMhz31b82Gfm7eCvEC6mPf0HOveog5i
W6ZWd5K8rEPwHikro1MuDVrmOmK+2MRsJPfdSTRZmT5JvWdtoyo03bOwQQ0ChkbNy4VYAcgkIDw9
7VqkY7RTyP/kiL+i9U1NUh53m+itmIt/oDUuxKwRhJ+zSm52Y62oVDVMKwK/JhOUmwFVem+OogoM
Sh8TgNlXjrFRBLVlywNNzkNIWZPE2EplZG5y+Mxgu1YVeeV59c88J5QvxQU6gdS9UFnxf4Sd13bb
yBamX+Wsvh6sQQ6z5swFSTGJorIs+QbLst3IsYBCePr5UHRbdp+eM32BRkXKDIWqvf/wl9k7/1Zs
3/vhR4MygL/ULQoZf2vwSw/y68c0qrdyib8Yx/8+/z9N81F3sY//OaJ0UFbht8tfkyx/TbLYQ6ve
H3+rE5sPkV1aK0MTzYYYQ3WHw1h55y134AsgMLm3qkZd5hgXuXZwvV+6Bnk3cR7aX4b8nGFspoJl
LOyv1Eg1te3r8jwRy1JVdiFjHC8cmzByEqfbOXWiYGXwXL2p/eHKUEU1rqjzinSmbm/1CNo4ND/Z
nxIQoR9/mXp1+L4eC/4sdx8NQdfLa0HQ8fJn2PpiAqZtMHL27gvCTn1AoNR0Gv8+F4F9A+7lqNr0
paoaPIQ6rInd0VJUDV3dD1etEQQbM2UfvuYEF64E7YsbtHfpw4d66yLec1KzsCr097jZfLSD/esO
qLrceH6295PeOXdOlfN8LUiBGkIHooOywTmdbees7vyotQ5R1z1e+qkh0ZB/K8Ny3hf8ZxH4ZoTH
T2LfCStZucusqt/HVAsudPLq6nh5SQOtjARW1mZYso2D7CMoeHW9V0W8zjECdqAiqaJfIPXR9o8Y
BvjX+Et4l8vfiqpB1ckgTbb1FKcoD4L9s9IhX+Fv097jMdfeJyk5L7s2YXwNU8vbzAWeya91qjNP
wW6TD6h1qKLqp8Z2KXsPmwDzZezf5hMi7na1gItt4Hp+bVfyxyXoveuBTQMUeJSWIFP91bBYljcY
ISDH6aSiardol6M5gcxgYzTRRs3wy62aVvVWLSEKIvzQsEaadcyjMN/EErMu8ITv0uAEZZog2+Dg
ll4Phb65lGGh+qdLrymIULBw4/dfWhw1qFrGo3rO8RueINvwnP2K3Yba9QyrkP0VFyerNWyYyfoh
6GMax2ysk1MCzxX1eeuYFvk2Isa5Tz1oVXPdOEdytu4+socHzRpgWaOKvLJm2W05QE2fM6II8E+n
VzNCE4FvSLdtc3mpL912vtQPhflLveo/Aye59LfzXrvBVRFJlhH5pKFpzu3irptnHI+7ekqO8+K9
O3hYCxgY6G3FYrZrcXDZ84uKN6o1Qpr1FLoZD6hlbFNO7p2uJft+6Yv1gX/0o/AFCdP5XrjSWokW
1R604LBxcKwvltFjjxHJBDlzG4qrKcxVngbZWSZ1/ojj0m2DmvgbMKty60ZCQ2AtqN8CmMzEj2rI
fni0k/DHNbG4gaLZ3iBdjYFQgwnQ4LeXqsiNESgik9/eGK1GLK0Anq06qz6qQRXVpfbgsYcRjjxR
vGi+fHRUd9oi6VwNXz+mV9Vqko+6IU4+995bPlbztrVEZGyb2YW0qHFc22BE2qxZRwXbqKXJSbPm
NPYWq3gRpPmWAFKx+o9RYKnSoxVYm8skar5LJzuTnwzNaveplSbnj4tbgaIepvVHDfJIyRkdS7wS
5sR5IiQZHVTdRxd1J2p/XoeGoW0+GozJZxhR02jnyALe4fJil0p1W7UgO1Bv2li5/etfYXmE4vq6
/+K32XCMwkkeA937cVF1qqgaPoq/dEkbLV/9Uv45jTaH9jrEVmutWj8G/z/n8pYX1ro63uPZfEDa
Y94loxev2kVCq0PZHykAv97UWmBdl3GA9JaS2soQjbrJyO+sJych2Bu2k47LJWP0ig9lms1r1QX5
gQRlJQyYoqh29mPueeweW+1tGIwDzDnUuPV4JPm1aJcv9c3cfLcylDqSNDbPdWcfRdxvB00eU+FU
73HhC56SlvacpHazGYU23Lm6k+w8tDWufawn1n0+1VjbmYjfd92XQnjps1Vr3l0FkbhE7u05JB/z
VEVH1aQuSD8AadYFvoH0Zl9xL4S9wnP3a4NX8FOGuS3OFdpalRzMjJ68kR+Zn/Wbib32xrNWrpZk
j1Hcy8dsLNKNX4TdLi9c+ahXVXrDCviiGtVljMLPPrvFkyohx+HthA13M9UJC62ZzF8mC7z4x2Sz
yPsdgeCbqe9I+M0Ve5hFxEeikA3mZCmifHLldeauyVEDShJt4CH8lxOPMsYxcoGwswO+9KOhEfUX
bF48JJaJAmhFTJZpzO4U0gqU4W3TFdmdAmEtbWIpqbYoTW+FnuurqWPX4TldTbow01dg9esHr7Kr
B/bSkCXKudypomqwKnjCaeqdVZVwZHsyO+/p0n8ZFGmLXWrEoSefZJqvB7t7T4Oov1ZdyGT4t93s
rj8GGHq31lkkT8KwV5nHJjirE+kgFZyHh6DQbtM20jgsAfw8Y1kmz8UgyP/rOaSVECnPneXBWcCj
qN2FoWHxJoZi3TgxKbLlYZqbGdrGKbY/S0ldVGO19Pjo9t/rJokL3ygg92baVeX6qBNypvaRG7ma
0sK/Hse4ucWjpFnj0lp8/f/3KJhj/H2O3mjwJLGqaN9kefcoJu015G88VUupLft4Pw+jsdY0Wzxa
1dg9ZvmraefZg6px8BjBydAZtqotmQLvbI/oJEWiu89TE1hzY585m+LMXUj5PvDIjh0tfe28wNqK
wEoOVaa7557FwB388LrlMddC1+V2nAPtyq8BQOL67iOHOWO2NHfm84T00qVoStd87mXo/VL8aFWd
/2lsSexvj+ZtMZvdSV0CHeUDHroVUo5/1ak7vUfxglBwSBakXACeU4Gtro6y5OZS2S9o0rT39oVr
zce5Rh1bibL3OCDxTPKepDFr+0n2QPVLM3nTG2uN6Gf8DnASOFjiP5teikViDQYnkwi7WsnZGTTz
nKEgA7mJn8mpiOqrS6Obdt7BjfRPMZQGUj3hSyVYIgJ37ncSA5tNFczWUxPb4pr0h1ypook4+F0i
Mkx6Wq1fW9Ynw6z7R9XWIrCQaU18ViWjnuq1f54TlvI7NHD86ynTsjUAAOxFJne6kc1srbFbit89
y9uyU3I+ya5GVcREIcudtPilXgzBlg5qZLYYk7Qjik5qJFvr5H1unG05ec6nYRjqncyu4gjp7xnE
cPstafA5nDpDe3Hl8N46bXarSrr5IvpOfwZS19+TXLvJ8wrn7z4kk2nm0VoVzXIodkCB3Stweq8F
/PhD07rlDMpem/c1qGszJzSkLxcnHtGc+nk3FihlcBgYtqpBXYw6dy/9PAQ/rhENW3+MzwVJFOyP
eoECRBhvvRIXrdHvORm3U3YOet1kxcyNB5Sah3VWC583fY5Wwmtt5LiscV37UXXt9k3jX26LsK6u
Dd8hBO3VKDJqX3sLdW4CbhVWQyMw8ImnVGUN2OL03fBohotneGGnX/MwXBN67P8sUnlnI0b1Nk/8
YGyrqe+6IKv3cnCJERqFebbSRt/EBgl7NLu/qEGTf6hRIfruOUOxivWyfS4lRuutF8pVG+EATn5Q
oijKb05MdrvvMrd/IiaxeI2BbVetbRVHJHnsr6rRq6LgkTdGNakLducv+HcHN6pkucJfW/4A4myZ
Gunif5xLNTba7P8+V4LhiW0ZwY29DFZzpeZTlBf2RoXdpNPnuBsl3Y943S9lOWr+uuhRHBLL3roz
0f6Y0YPZoxXhPOVG6m0bWWZX3bLXlmmL9K3GCiyXoj5a85moNXlfSppRm49jdq8Gqsk8pz7g4DHw
zKMdg6AGtlYRXKu5dGv851eKnuso4dFjReHlEpmdA3Q0zpJtL0W/Ui2BbH40q+Klj14I4wDO4/Ax
OK05WUToB62MyWIZbcG4XZsu3mbAWMkF5qyvS1W4yJ7rsTEl2DJxe+ldJIBrNSM9zkjk6b7x5ugx
MOOuD7dDVE2frRntqb+q+walXVWte/9Y/VtvNUm5xPR+662q4zT9FlRoG4+6L/ecnJxdhhr9kz1F
X6XbTl8RCXnQECB6sc3UgVzl6DA3W44//TyvVA9kFreDDGBzhnENoL3/ZKXGuLbIwN+wm0R5Vde6
6kaVe3Djw6ILFQxf2Vpj21XZf5ZRfcZXxn8bzBa3o4aotkc8ddeis3P0RK+dpAzMq7kaxBPC5gO6
cmL8WrXWsvDYfxIY2qE6vOrLYH6SAFvQJ9HBeC3vmtMC9/iHejzUbjq71p8iHy3YwXF+9E8wivro
/1G/9JdL/9Cjv5pfvaG/9/943Yh5/tZf/T2/9/+H+dXf3y5/vzdVVyMJlCcrcL7HVj987VGBnrMc
fxh/BZMuQfDfKfeEDMyv+Kd/G1PbOyJyK9lwOs4e9aB0G/rh9Bm9NqTYWu2TZ6J53Cz1mBdPn1Hk
Wds/60uIdpf6pf/s23JP9KRbFRiuXAs7a9tVXmjudTNYHgYe0tyoFnVRDR9FddcKiyF/a67S/tjH
47j/qJ+MwSFSFuuP2Dqjy1Rk5lstxbNPVvVP9HYLzUNvrJ+H/YhHzXpEhmWb10GLtB8X/LTakyqq
O3XRBtLlkd0JlFB4JGlQtOq5u1GXrA66m2S5qGLojM4aiZdu81HX2j1xbFWOtDndWnY0r9Q4NUQ1
TDWqsnA6W+T9Pf1NzhZWb230XPlOcpKDZ1zqpxSJkzF3sdPUcSThbGCf5YD8S5YXx8brcVHPQXPt
ghLjbrTbtROBXnhzHlTk2Vr078r5cUw43gQVxy1vesQdZH708S6AUioxX1zqoN1MGLuy4UhcaH6u
eQe5bXrsxgAJXGAZKB8HbbOORh9GQW6eVaubLDwrUGJXhhXPjz1CXMtpmM1kt7Z0K3hN4+mTgS7h
n3l256FkGK1cF3zEvPAEkdW/6nP2LWYF7EDq/WcThtuww3kuPiMBtRwxrQErX5S4xr3uxSADDITd
9KY+qtJIaORW3TW3Qjbj5V7jGbtxzJz3bAQIBIcf1lARQT1vYCbetGU9VrtWTmyZEdRbk5wcbxxo
WyVaUCj9WPI9FNV6rCcbvdtau4r0IjlmxjA/CCdFchZhuf2oO8GV38Vi6484xhpaNL502SL42JXx
wUz78WXyU2PFAbDEh4HWucl4omCAZxfJiEtJwxPj5wUTyB9FzkfpUQsa9OjRAjpDg5LPwuvX7EXI
mqQGy0YW4YmzFOHZI3ony006WvyTLG9R16zAEhOCv3JrYb7W2uIhLrLgloRbe22DLsEbSpPwJeN4
y+TdqulgR5S+b96rC5v7W0s3kDKM0C671CM7YGv1nQC5fV/lEFMSc0Z2+68hdtIMxA3j14+qGZHO
vW4R0P6YhjwpxjY8GS9DBcKU63zuy40RYoTcAsa5yWbT+oQUfxPp3afKMaOzj5jnSlXrmYmDhu2+
Gqhaku/3t1iwg5vKCChuNHOBK+vloc3aQNv0acsZqSrt7SyN4tbPovJyKbA6wRgaCWwXKMq5Alm5
0y182BzRT7dFJF3YN4b3GYnmbW1H1fdq6F6r1hhfbE8frjQzFScc3oZT1VXNZjD77kk2RbghRZ7s
hZHML8QXgNFELeSLwZheYr//rIE1gSZISY8c9jfF8GiXnf2kg53i451fSpx57uI5eFCdmuUrA+fB
WHkJSstm2e80fcy2jY1+H9yX8dmSwUnjufvF9dHBtEbAOUmC6ySUTHTpxqH70kxQ6Cov9+9HlMWu
BwMcwARS+0tD8M0KvPoTyvv5PvKiZCc6p3tbUkaqAy69aOBOpTy20jQfzaR56Ym77iJiAft2EX7t
AsN4WhBH26z1kiM2vpAgEbNaY/Zlvo/an42pTd8AlLL6wRd/iAMv2Vt1Yu19Eer3XYS2N8Jj8zfw
QwhoaV/byM/B3QjzLvKwrRbSw3IWqENZifQ6WBSk1SWcZv0E9qfYTgu04qPucucjMu13fKEuLc7S
MTZ4iz3LptL7OQ/vjYsRKvZqTV2Ox2j2CC3+/VaV1cW07fGoQyP5z056p+mknaNhPDppwywAGGMw
Qkgl6IDMrMSQ56hNnPu6HeVdGnxJbQtb9byIy1M0hQ+qzQs65z6upb5vSzCpA5SCdJ05sX0lK9cg
h7WUI1Rm1yzNFbJvdA9sNB5rf1c0qPxNtWns55aUNGR2j32wQcZHzOC/MbCU/Z0QCbB/fTirEoK3
/V3t+kSYy8y8UnXqsugp4FVgnDEyYSpV14Xma2Fo3fHSw3k1i+hIhGJGS1TC3arAWuAds+AfG9O7
J3uf3uZ6gMlM7N8XVuPdl4XTHfHUTlaqGHmjeYubIiE86c9fhDEcRxOkixZk877TbHvLpkN/A4CI
/Kl2EKN2T+RJ3o9ekx19xwxWURj9adfZsuVbPKydR7dhb9KRN1uNKCg/m1mab0TYCF4/xwgAlOCN
J9iweB6Udb1o/es+1gUZ20rehotdARKx02PfgxKcbK14jSJsmz0PoTrXRV0Anvd9HYrsHRe/aCUL
G2OPAUm1zBcmZhAp0AxPFk/IxeKF1afefU/g72oagR9CGze2XSNgYwA82LulaV1LNr2HSPI2+vqy
Ruhut7fnIbuB/s1S5I7ZLVaLPBY5BdxPi5lJE9XzI/ZmOuERDNlGz3fQXhmNV/wTMhiH/Kg9hGy7
2Gu+2fp0qMtFhD90YAz3MxYHRTytXGl4z7OLPW7StxyqoxaGtJltAhG1ryCQcIawKsSHLa99rfMV
Z6HoddLd6oSUSL5WvXIPzreV+9iOLIOQfNn4eYksqink2RFhy2/abbFCbbQXPw4gRQZEJypTPjqR
ttanU+ycZV4neNaM5dHEQumrVZffHN1J33QD+GKS+vjKGi551zyfAcq6SF0UUXtWdj0mov2e6ze1
tdIHIW/9hUammLSKcQsWUyKHLx/8hY6rqoYsQp0ll+Yx8PP6cYa7eMRkWq6aNpP7EUzcFnsk/Tbr
kgT9CuOsSiBlAaYsF5QLu12GPjFPyMhOrxprMFdaXbgPyLGYq2l0w8+yb25xgfCjFY9adxG05VVv
kjKDOdKUyba0Kp6Ug5VpgKNyPF3N1IOY0Xk3hKmseRNBuGKf2J8uxUaG5rZzEGTySUvzMaTp1s8M
XT/qmcBnC5nRVW6GzY26FEvypuWdHy+VWblHvcY+qUa9sFEfIUZ21TiYeeQ+qJDOjtJzbhVbV0P6
fgIHxs+4su9SGVh3cSWbMwRDVF3/qhLLXYfCZDhO3vVH/Zhp9toVst4aSRahE41h5/4yHSsi2J3J
uUylJsZytD+JdvjTEDPa+mNcfS/OYvC771rm9Cvbb6ZHv50D/qX2cORkG2yGrnpnB+DiokEKWepl
TCYMip0qfjRciiSvskCUN3+rH+1e36Toam9Ut49LVRHCsMs7VWP7Re1vxsno16YdlFdjeNTNSD6o
S+zz1oam1A+qiFK5geIvSjyjkA8a38IHZC7LXeT7uMsvo1Qdapqw1400OKp+QwfxJZvD7WXA0q0y
43Ir5nDaqFFDa8uHttVfsCStTqpq9PGalSI9q0Fg9yrcRuJ9TYbibAwE4iYD50qrHQjGIsvP6mm+
aVERbW3Xio6ElY0HY0beVfUYPfFOdEt/FLrfHlpHDNuwwytYr9KDqGrHwuTFDM9NB9+/D5wTqiRI
uOIlsHHsRaQKa8INMrDtgbil/+rycElqz36JEyM9DWDQ1nXo+q9WLFgK9TbllF05L06I/Unhx+uu
AjFvGH52EIVlnMCnJbs0TYfbquvqK9RG9Qei9e7aFiJ9aZrEQF+mQJfenT5rGEJ8FTI91Jll8Wzz
p10SziG8Ei59zOIclJPJ6YZovBsirJ9Pb6GT++tuDubrJpPec5K7V3E9U4/+ys6Y0U11Smt8K02i
0hJZ15BIBC7kFimQZfhUAQuL67G+7eu5vQ/j4YsaXvumuykcZNlNstdZUtwQbLYOQQDUvK9HebY8
r7yKcdt9chrDgcJaJl+Ei3u0OvK0wyGRg/snIgfPjptVb0lVNWtdGOZDOU7RVs04cPS4zOih23rW
igHzqdGtnppxdID2G8kXJ5Y3ZmZyiGLGElTFN4OM1/R18Z6xzNh/cxOLz2NwrZNVxPZjPADDGHLv
bbCAsmioDxxsVKQf9SjnFIlAwVzrJYZe5QVFF5V2f83K0a8Vig5Ua7+eyvfQbxIMqEJ/3RqtuY8C
ioPMEUsaBlyTideAoe7sXaJhEa5ax4wTWgwke61arQZSuwe1EG8/51oLTH+DZnH0nsdXPPyN96Y3
Oky7Cv3kJCK/nTS7XKhq49OCMKsr89AKd3rmrF8fIzONrxSw7Pf6ZKlXQLTf62v2C/9Ur/prY92S
kSycvZ6n0bYIjBgLeit9jqWl7foM/QMvTLPnwdTqo2tifqlaKyPXOHdMPJGW1iAwcVMf85vZWJI4
nXhXcA9bk/lxGJAp+EB/qDrynaTjf6I/tNHOj6pOAURUg3DICwjAoZ6F0HGAQ9uNP1ukkbXUfGt8
VnZhulie1G8djtcv7SKgTxAQhbOla/7dybZ9BapRRQrsqbfP6s5c7hD0vx21OT+qqo/6qnS73fBz
lGogIf5jaNg5v4wy4/lbOwt7bxpGetsXmbepoPtsnBqVdVWnLhHUhr1ZB7haQeK5Fa3s2eDC/YPn
Za/lnEn+hT+H4A62C5rev770U3OFIaTJbiGu/FKp6aG78WbwDr0jEm0j7ardtwjdrvJAxBhuLq+Q
8QpqbjXPZfTyCnYtvU0RGsSdrD64d2cDpp0xtt8C63tdpeO7U5fWmrehuCW17BxjDMK2Jna7t7GR
OXikCe9KKwJOloYsX1xdws5pzH4/LsXSaZFezvz2qFoRc5BAmeLhNOlJ+eL0xecgHdwznO7yxU45
yvOrOnYxXxs951XFrNdvYPiQN4rt9JxqQfEIc+hW1Tt+VYHQgDQ846j05g31Zgrc8gXbd/u6HpIf
w8MCibEEFfWz5eb/ODwC1PLmztVlOCLs9nXkBebaKyzQGFYSrrOAaE9mTZwF/D79JPrXAFGj564V
2l2Uk0gv/PRTb8X+kRBPh6dNnX0aObVudU+AluIzWQWaK3bmFOIwZ7XxeexwZx/Rh96LCYskLZrk
potr52VO3D/rHHeKJr+HmswWeyFhwNdYpW519i17PCmnXeXHu1TxfceOw/nLovdnVdvgWTgUaQiE
te0Pbd48pKhT6zs4Ad0vRbxj+gNWUQ9Nr1fnOGthGIZBsbFsGwXE5VIU/eccuZTDJBuMA6cuLW4N
FMfXqef1W1VU/fSloZhMkoitVV4maMd2E1g5KDxpTU9jSBQhtcQrDoQNGfLJ2YBGWgIKCG6jyZ3f
jDzUXpwuX2VO1r3alqsfw9HX1mpUFJn9unCwiVat+uuEvN8rgZbkVOQ4qcHx7ti9p8VmEmF9FInu
bghrxluZ8wRHY0C68Bg5gXn25bZCqFsAyD2BHyJKIsn+Z7EoDtYik7Nh7+2vuqHl+Y5G2ZroY/rs
dxnILLxSvxcCpF7ofkuBIRA29uZHq8SGdhzt6Np24LMhFZFcaR6ce6et8CuaCTeTTUcf0XkfWIVJ
DUZIW2KbsBvD2jvA3XbPIgmaTTDl5mtrOrfqhewk3mdwIbGG40Fa6zNQgypMb9WdK5pvmhZ7JAJ/
q2/aLsDAHnfxgtDnftQ4cErdkSfpiuGk7voy/XHnDY52rSdAxenwUf23rrijD5fWXi66Km5NYDIj
bZb1cbEPsLK6pM0GPqCbxkxfVWO9wEWqZDXlfv6kkl+eZn9hq1TeqCb8A8qNib/FTjWyBckvczVJ
oB2LkXRynJnRHSZ2zgajJqBNCWx2VRcud8TdrzTdJF2MS+GlvglNsZdkb1eqx8eAPEFaKvDGBpTm
X5MkBX+KnyDys7yMqlejMunbmyDDjlw1/DI7L2jfJqle33OU6J9F6d8kkwQJspR8o3jW9CQ4q5In
qm9hsWhyTIV89nB0x2uynk/OUqzBM68a2x+ATjBSR7RmbUaBPPZils+ZjKd1gU/eQY0l4o21ZGrP
ezV21FmwpyG2d5e/wUBhJJS4JqixPkmubW/p+Va1DlnoAH1c/PUaLDjbwsVCUQ71S+im+1k3vc+u
rbmbHPAD5KG4foI/eHepR5Vjk3GeP+lj2T34tvlF1at5kkmgzhl0851bwr2W3ex/HnvbYLXt2ts4
yYKzazouYQgDDcGuGDdixFay8ePhDhbmcKct9PyWx+SsB0DOftY7phNvSFw67NDooRoix8CsokSB
ZamKal0LEHadbkvMSq5VXWFn6YoV09k0hy4F/G2wi79qAnM6ZCQ2n4Zqvu/aAZ+gjljg5An55HqQ
EXEIOA1L6VIVo2bSojmrSil8NbzM8+FaFacwLa+iPJ62YQYG0e97d1sq5o4eh/2qXm4xj9/arYyX
LQx1/cLuMcD11psujQHhLDhcY852RTAfy9rT3jqWVKdgR87Reo/IKN8uEJFvXRHsMVGrnnlIiGsU
YheHXerRCPo64XqjG4/OUFbxZrqLm8a4TthmX1vwZPyeCLnJor1yhrF9KLUy2MdTOu7GNJ+eCnP8
Sujf/Zq6rCPoJXyqajvf+iAvjgTTkzskcJGTcTP3q18+uPrYv3cmFr9e6ObnwAAUIASoV80r7Gu0
EcQqZN/DMkdRXcJssK+XwAxw/6Xyl9tA1Vp9U2zJD6P5uLR3jpGtg+WoyfZ+jSFBeCJ+bfubwdOT
TaJp3qYvOu+Mg3fPmSfl1xLXzV5alge+hobIEQBGpTNCUmSx3qtKMlr+pdmJY8gmgStXI0pdm95A
70S33PkB71xntxhLYeE1dQWr8fgdc5cWm4Z0fogCDpyIrJxVSQ0ge6hvxuWoqmt1X7Cx7ddNLto7
1SXkGXaYK8NdWagBPzjLJTIR34jKLDiooiWj/BzrexjPd1DuCeu3Lw7qC9EK4vyDzp/8FkdZhl1S
Uj3qcFeu9AKLgRpVloMXzvGB01J0zoMEPyRiL49x1GgrfvjdZ9nkP2Y0yYH8NaNAN2sXzKV+hVWo
ubeNDE2Ltg1fEWL+3rpWexfDJMDuMXhR1ZOlE14p5mDnL71qz9o5ZmI8cdqeMX03HT5r6iX6uJsR
LPcRZyrxWhYb9f8kPw2ja3HkhU7nVTVc7Hz8tYi7pbYiCeWui2nGaGmw21OqQTjdTsutXKyA1EUY
jYd3CH1qBFC6lar86GOh3Ltz6kJfJyVhR+UMbJjTvuxIVKX8JlcOGM3nyctN8kAzPOCoiq6GtvNf
Onf5BlWfMBYLztGQ/HkpAdrcC3Z7m9juq09TU3QsrWF5iEIt2fhhKLdaA+7aDHDqKiRPqnCQO76y
1WuJ6Em/BG5tKDCbrM6w/0SI9t6JvGyFtdn8pQdJyhOsyO/NLMtJn0awFX9KNao7Jbh4UWW8tHDQ
Zpcbbj/6yXQo1olbWOsSb76hL4e7abnkjU8cPaq/9wUaIKqk6q0ogUXaTOxF0V++dAvytrmtnVfV
66O6m9jgOGZV7D8ampoAVuoBYFSzqdcTujTAu1pl9qUeoiubpeGcixGfq35KHkqwPGvTBYU6tQAY
hrhqPhtG94LpZfK9tMiGmj2rbmDsyt6oOQLa0dH0BaZSmvPdmmLrNWimmAhOMT6ZQzZuyrqx7yQS
MFtTpOKmN2GUmIO9EDoHufnAy8t47Nd+HUDRI2FGhmWIxY1qFvBBcYYZvgsOiLuGcDBSPFWGTVx1
P/cuPjoGMK5Sq4m9ZybmbxhN8mkn3bEHj/cKM091T4mzHDIp4nUrhmrPKoXsokjtTbwsuOrSdWkd
X8qZ05btyhIwyf/41//8P//76/i/ou/VHaGUqCr/VfbFXZWUnfj3H67/x7/qS/Xh27//sD2D3Sb5
4cDSA9NzDFun/euXhwTQ4b//MP6Hz854CHG0fc8NdjdjyfqkLo6PtKKpiUNUteON5lj2sDEqY7wx
qvQsgrI7fPRV9XptPvNFJXbvh3wuTqNDPBu9JzxR8j0J5Hyjir3hmNct5ju85bSCTAhvrTA9qdIg
Qu8J2jt4o0urxc4Syctb1VCZI9SqpkLXzEeoy5b5Vd9Z9WvkJ/7Bn/Nuo4poDZbr1i/S02jX9Wu/
AVFdvGYWyaB8NvK16qRnUm4CQqEHu0yeS788z93Y3hl2WO+DqJIrw6qgj6vKsvGhq8XhSZUIqbZ3
raFNV6UIso3fFO1d5ckv//1zUe/73z8XH5lP37cN0/c88/fPZapRQyE02713KOeAqavu66mV94NW
PStTeKsEU1TOjrtVFvOp1F9UL04TOYdpTgSRUX6vF86MujjS6PH0yb4DzWvv+cipT7P++LOXs0RK
flbpkWujyqv36zpKx5cc3Yo5JF2gSmCDIaMkL3GX9w/l7EPmpU+kheKcOjZRkbv//ma43n98ST3D
N83A8g3T8C19+RL/8iU1AT3OkqPi+9yKbmvYfbG12RseCGPmz+lQ3fp2qn8p/YIES+8kxLPj9DYO
cm2lGmrffkZbN3yEbpweZRFMV9nYYLPXdo+Yj2JZOefxg+zS/HApxkvqQOUPdAKyu15LMZ6J/y9n
57Ujt9G16ysiwFQMp51zTw46ISRLZs6ZV78fVuvzSOMfMrB9UKjItrqHZNVab0haOJj/jMgcw4ie
e9xjVfaRcZA1XTHs88dauerjor9MZr38XDnjo98bgLMiHcjfO1COY5GN/tGGaZ7f2oGBjSXf1laO
WvOUj3kI5AW3Fa5c8TGcRGlmLTGd9//jKaLr82Pi9z9X17A1Q+j2fHh2DOv3X6hWtRo9c8jdnRKW
mz5VXdyD0P9xXAiVhBk4l2KNdom8qjsVjQtJv8ubN7vWw6ORdNl9KKLsXktw/0x619zLvlvRwfzw
gwJD0nme7EPcNiV20bVb2WxHK7vvC90hiJo0m1F+uOcVJHXzsltDCfGQwYCmHJtG1iyGSkGX2Yip
liDqCZE69TK2teLkJgU8mF+qDYLDu2jy7jy1Bu0eZXzjfSJ23JvWaRrKeDv0RnjNo0RfAxvt7yPu
iBVGjPGT3xGi4pTuvShFD8VsmJT3JAi+KSrgc0V3TuhNT09wsR4qU2t2E8AowpxtfKcT67yTNbgy
37kAyoz/dOUNIodRk76Y7jQ4twVF6cPMTMGFfqxvOmiFHmG4UOFuzGfBt8nKy/grYRWIyTYiS75a
2ktT9Pj86gLa71yL7Qmpdlmtp9C9dcomQHPz0PwtYnK//hKsdjyHA5O12wRAmGXhxzvTGZU9yc0Y
BWulNpaaE2ABAIn+hAS+d0qUpjsSb4YAT0v2W37FHvqXKqDmNWrs0+FjTu6yaVvJtqVb3yLTr7de
3uxDtQieA7UtVoLY+ymfTOfikh9eGnOwu01nQ8lEvPGKyTdkD809htzkR72WfGVljTeYvkTmD56P
RZ8DlXMG8o+dS5y1Bm4kBwHfRte+gu8vvKlYmlU6LkY1wv5qnmw0LmnWLPwCxrs5TW6vXkBL/iyy
DAMazrr2lnPqpC/qLlUvkQYsD9n2jZxnaT/UsQmudhM75zHDmn3wrOCL28P6iEfBcaOrxZ09oOPm
5kb4pepyiEeek4CPMZVH0kwXs/O8Z2Iy3cKNDuSIxoviVaq/7vCOJK0JjMwti6uhwBtAkhbr7HQq
j7IvA8uJ1qVWXIlUPPcF2hEVJ1B/zRGPwA7Yzt2ISLG/LgSbNiUDFyHXySWy5gYRRJqEf83HtSYH
QfiEm2WdBAlfbAS2bG1OXrCy2S6vtUbnzY1q/AWWQ34UXmVda1u3rmMEmu7Pbw7T+PxcMgxd1UxX
Uw1Tg8Ft/v5cGiovbfzeFl8Hz1sbs4+CNhdE3lqO/dQE4nYe2LT/dZbOEKwq0uO/9MnZLeiwY5wr
Jmoj82rZlrVgQFZenVKST5OBtGDTboh+JxwhrfhSBTz2ZNENWYRfhqwjq6CqCPEwS7b9yoVV5HdH
uUb236YAIXpGz8pHUafW1EUuMvhsBkbXf/6e5Hbit+e3YdmG6wjLcTXddOQ28Zc3rCgj3I0Vq/iq
mFG2tIkKbfOywFsUINN7J1CwQ9fuJXec9kg8Gf2Cud+JUEpUCzFdk0nx7nxhfu8La8SnlvML24n6
IPRBfY3KYiH7A88Id0RDi41sahkWoSA4nojaGSczGKrbZUutYEPeqOllEkG6SXStx3ghCTe64zs8
e2P7tUfeKJ5BsZ/6U39pFm3+xR9jZ91jDLRP0F18DdX8BjCO0Cq99eNm3r4mxJMl0PfT/Ix+CRh2
QyVCx+EYVk7+OOclV0UWmhvZVMYmv8JK3cXEuwqEl3UY3kGX76M2Lx4xyCbD0tQ/xlHR1n/+tZx/
7Yd419okwgS/l9BJY/z+V12VteGQxQy+dkGLE7SWv05W7d1HaWlf+rzqF41o+/ehDcAP+K4FW9nR
ntHI2WCJ3b+Lbki2TquHW2GmzboOQLoY4EuO2lw4ZNaOsilrsi8QOrka2z5Eepzdsd9B0kXltinx
Qr5DLBC72IGHS1+qxcnTxv5UYJbx3IziGlTRdEWUKH92dfGDfEdzlq1gDlI2RVAfZTNtw35ZuXa/
r+aVpc9RzZ8MeytHQ3DjayOt6o3v6ukhmCFnYCDbUzfziaxZO75dNnVfn0DtAbWUPXLsY1bZ68iI
O5wWshqlqTbqv/PQt+b8Xqpb5MeIbT7wHit2cVQTTElUQhixylQj7uapdePvbA9yZu2O9tlGym1a
CDO3z3llXqpcjPtyHpCjsl9rLPs/fnj5w/56m+rEKIWm2oZqcljTPm+Ee6Sou971jS+j7ler3CpA
1AqlvxUxf/CokbgveRVZG44U0dkqHes+nRDetRFYlC3y4MlVdCZwUI7As6lUt849M1xkNbiasUfK
TBZoRWUXx+bZ7zemwmYUz3EH1SlCLcOlY0u8//Mf9b8e1bowVP6cDRUmrGEY2qctZGyK0jG0SPti
a95rDan53PCU+aUYetT54DtqbOQme5EiLn0GNdKvzMxz78pUzzcxx3uMlNAgFVnuHUontA4qEJpd
l0zT2euGalNgzXwH/axf9MbYHItQIxZvFvUO0DUooWRaO17q7U3wewdZK9Sou9Wyf2r/1+hH38c8
Emvxf7zS/nXz68K1dEczHUO48+H90yuNDdzEmX2svkRp+iPLroTnvfMQRdYlnLE8Ep8j9DReoXgk
Vh99sha3jn7SMNi6LSjRqFnIajTNIGKjHDfyAnKyHEDJZo5+eMeRpPX4E+rdoTBQBmOA1orTn2/w
b1lVh3qWahqTdU8MFNwBhFEdQA/cML2+2lLHZO6zw1Y736aA+ro1jXmKj+bKAq3ZERnYOrur6vRJ
d4R5kGZDOBFnd74qmp1ARBcCFk1ZyLl5Gt/mpuD9nYUog3bnK8Omj/Qauq/Taot2KM8g5Z0vgZpg
T+8AxiNCYnOIFW9m47tfrN5uljAXUBfReueuShBj1ecBxIYIB+dBdgVZ41+LyUN0cx7IRvZ4jTdi
Bi6C/NwO6hweYiCailcTQOSfbxNb3ge/PQMs9jQuwFbbdgAhGp8jA0hWJhpatl+sAeR4WYcEv3AX
WEdKb7+UptevRF1bu2BuKj0YbtVosrMc5dWNey9R4bEQ4iljiym7RwvsFC+3b6iB2i+tBv7DyU11
KQddHRsWj1uFYh518vug759wJyovohT2WfihvmxRVv4GzB1GlTG+TXUB6g/XlH0W+sVTpVSvckKn
ZPXCasfmHrnH+Bj4U7JOvEH52oQLOSHXM3dVuMF49IrMxSfe49U/Xxo/vSfOAdYTuxhjNxgKbmSS
eOmkFmE/v+f3ReZoq2pRfT/OBfSfn31VZlb3skAq5dc+OfljrRJ19W3eR58eoZTEnuK3a32+fmmD
CuI4qZM9f7Rt9RLACXlPDOyF4nLI9nmt2G99hG58bb93DRy6pFMr1Jo8690usQOHssgGvgNXgsEI
Imf0Q6+EmlBn1l2XDWheJ1BDXbfcdwWJP4RCEm4Tw8cuGrp/BH2uGvsjG48+eHHz5tHRwb7oef3i
QhA4T2bjPAJnM9a9i7hbiBvx4+hXHTZ3+B5FSFcs2biAMB/aq5w7TDh4JZXiwVplrq+RDKvyKVnI
0VuRN0vTjab7hIPjSQyasdX/EUqReief5E8+RFYw0p62WDHffXTJBZ/Wf2p+ulwLo29VCt1ayLVS
ZuXjeimWYwe1wNIot5t11+fGnSi0hgQHH2vMtWHuk6Nq4eq32p/n5WiGb1yVHJs3Y9wtCXeXVT/3
no3WMm8DxKa1kysR8nLUmWfLWjH4gFOYF5MjmgxIEBN7MVDUanQvi9xrEDPwwnQ5o2lufY0wp72d
zXDheV47F2rTwm+J9evH0shulYs+tcs+GvU16kbPpuOO97Y61Uut7+qtbMpiyLR20XdOuu+aYrqX
fVoKPFiB9CRbsr8Y3X3uFOP5o6sVEfr5bXSXGaK5E9kPTyNVXCc4GhFqHd+w9fpBvtG/cxXNfBi0
4NKM9vAmSssATYN6Ew4pv87qY540UCsvY1qAy4cxuIxGIy2XiX/xkDZ7cFVleKz9iGgDKcOt303D
o16OxmnmHzpul5XEJ/GAAucCUpC5Xa44kFF4OWnxo847Al3+8Z7jcvGoDmm7trReX8vm6MbhfTaW
S9m6zRhLbWn6urKFsUyI0SeWgLCXXW0MzzSOod6x++uzHTaR9k6YVl/v5YAskh7Y58YVxqxl1VcL
OVuONLZ6DpKifNBcxLPLRvTn2Ha0i9cCSAJEWn5LECBLkXV8zdM022boKe6EmhfPWH/dywlfQt23
D4FdKyFqdPA63MY8D44zEHsahysU2PQCGWBxm6GxkzkqsXn6mCGn+UWGi5rVgEw2VYfNcuUQRQiw
Jh/EMH9nSXXUfETkg5RmYjXePst6Y41aQ4myJgEde/DSbwYCOmVsDd8xKgJYjKXmQzf5yOOkjbXz
InXk2evYtykJ95xr2X9ZJJUlu+Iuy9Jxz/s4RbHitYXphUnfgABgnf8s3Ln50VekJj/jTLTcgHBz
FwG53Des+pZSOSCtbHT3VICYUZnb10DltSwVA6YxebDTUj8VPd/yVPQoPqPa+GVyZsqSpgyXVCWk
Z2ImopscUkF+L4tGK7/AGwJ9FLg5XJq2fYeaayVZ+WUC5L/16qnYymaiH4rBAx42jOVuGs16Ixcj
CbnM4bm99oqCvJMXj2vZH9Throk08VxMandIelOs5GW0yr6oCeFCL+uRDmjRnUyEZcIW9IZ3Exvj
RWlLg6JpvMfI/Yvs13yw2+C7pbHB8BYPx2CerjeKunMx7FvLWYUqrmZtkfIFAX02rEJBsbMf3kfR
IAFQLmL81pZ97IhnS23txdDU01vj1zFuT+H4VUQ+vPVK/25E2Y40iQ8IU/k7hxsZEdC5lpzYgwVp
7k2fp9WP2E/vlaEz7ic/zGBMi+EuAza/hDDhbeJYn7V9ldbbjXqTs9cbgnrtRcmiQj/x6gol8xaG
BkOw4ivdxJmPSn70rgeqywmrrJSz12vKebDRAYv18ii7PvplTe29nn8UG85PA2ZgKOuJD9tWg4VD
1xRfnSREtsdUvOcxMxIQza5y5+aFf88Jx1kYUDjIxNJn+X12EXpwT4ryFKlGfzQGzbyqjS+u+IXE
syzbWnbJIgVog03L0B5IRRLBbtkyuKoWPPcxgFugLzEokjZ8RqnDvsZdyfOKQcuLh0ff+JGXYfhc
qHq1csYUzyN3aM7DXBR6hLxDVu1UL2vOqmNTzDU5KKeVplEsBSS+tez7NK9MBmwvrSdIO9qp0tXp
2LtpiYFOHT1NA2lwH/DFjxDfjMb0fnQiCBce0lPkW/1p7YMYuy2CwFduokRbCKDSR1tHOFaDkdYh
WGl0O8Vs7m5NVOXN01ijDrOw1yZ8u+cmw8CgKrhNIpFWzyVEwTXGYMHW8a3yOTOQs+SpbuMWQ1Mv
TYxEnRzRy7kZ2ra9C9CSXsqm03blgQ1mdGuiqOge4SWCP5onp5OlnvXC/57oT148qV+Bgv8VAdF8
H+rSW/iVsJ+SSq9XuWMF97D/8k3UD+p5UMqBIP+oHpKRHymxCiRW8PNZWqre3sGwjXcq/+0tbWwu
kPLEyq9GjUN2913Tgv5vbg2lSpK/I3Z2ixhrhJcyHIN1VQAR/tvJ9HQVWwl3gBpZ7qkv9R02i9wA
hWm9ZGVmHApvHO/mVtkUfFN+kD2DAk4WimZMiJiq6bPtm0CifaU6yFFXy9BcRNceSDyjejf0qNy5
00Y2yRpH256A3noas/QZPSpzkbZKfHLzOrjquvY3D8PuNQzSfFfAs1lbCFO++rmrEfYrVFRZGHW7
4KQHTf7QZDxBhI+wzdxtl2Z1hM0sH6jda4Pe7boYanUrR/ljQeU+qRLwWVyy71cVMKUXExm9q92b
v3wupMB0LdcY7bDRsWe01K5+wHEsB5pcYtkVW+HFR2px5VRp/Ypc+ivMJP4+o35Jxtv95kweQK15
kYB7sh0CgVX4vChwQGoZ2Bq/TkFyW2Q5/dKpCueb36cIVNhR/eDPn5Tqwa+fBAiufs0q/9VSfOVH
Wna/fBKs3t2kWAuepQKU6JyMlyl6WVRps/mPQ94c68hlsv6WlSeNppuqReAMANK/4zxt5hWBosKn
sKPAQPizjY96lekvqR69T35UXxH+018CIwbBWldPQ8nWpx+9lZwEFxtbY6DWtyVBMx4iE1SRbM6A
yS0qdAY/HJdwBqVfoU1i7OQVkYgEZVHEJOnm0TGMrjEWNHcap/ID0Z/wkudetgsSfBbYrSH8Iabw
5LtJvggijpR5OMAuTQecsRLrSc7wh1c037pHOR5gO8JnNxfZCjVeRemoJofRDV6c2rUQTDE4javW
1qsMZQYSOie4pdCD5matZNEujqMIvBFNNykH5DVdeyebZmPBDC0a/Rg44yMP4hfdsbIHO+6yh5gj
B0hMMhldwb2w9CNu3jBLj3IUxEh7/vMvqBmfMw9zJtR1VUGsxoIlJD6FsyKbp0lZOz0nvGHcEiCc
DLK3Ew9GL0Ucq8FMOzq3QjWPVpXxR8W/FaKdR6LZGsWdl33TVSd6KKo8figxsd47sWhII0YQy120
RFWEibe1GirrMS+6N7XjxdymRnP1awe1lWLaJ4revU1dP+0mAYwzQBzurTRQ3pgIgV0sE4cc8OG3
5dBDmr1Tc+v089WKFoas61jlucee5GUEni2X18WUHwqy6BhwMa2c4RSZmVanFPTpq/PzM123jo+O
m5lLOcsXCPppPB2P8hpoIpHUHFeKEw3LgUjgnY7C3F2B+YLP4+3y0eUKMDHGgGib7JOFhxXPxkRd
97YUOWftZJbWq4qJ7snHX3GXGyl6b3Pto+//qv15nh25P6/n/lP7dJU4dMUW6DS5VvW+7hRvGwVh
uOSANs2ntOleS4NkI9ouX330+Vo7rbpWM9ZymRzoTL1cmqndbT/6bOEgmDbq5Ub003dw4Mhj1prg
zvPVvTAIY02iR6m6Dp0H9N/zpZUF7bveiSfwYwEgHGVNBwQm1SkvRtnVX/789/2vhL9hcEYgrWbB
QidsK8d/SRhlFoecUG+Cd4Rqwvhg2bvayJ4geDU/LKfdirHWvqi+I5aBbhvXEk39fRVM1hayf37K
Ub9f5AAHFyCs+COfCwVZ/5UVgwSVTb1uLn/+XzY+Z00M2xW2QXDTMhzTMcWnwJmlqX4YkJX6Mo3D
KnKnGogIhZkUeD7bdrPjmBwvetX72acONhbf+Nkt9NTs3u2sPkLtA26uQbEijQB5Kk37dx+8/iIV
qXru0Qx7VMb0aqVq/15U/EA6ljK7NFhBmy78TD+PTUVoczDx184TXvKW62jYJjIia7KQE0Eq9PhW
hfl/QDUM59ODiX+4Y1uIKFu2SVaUPOPvySNY9CAxstl+wOKBKZIyP5Gf8Wcjb6r2XKS6n5+8As45
Aez9p37ZlDM+5sq+RORotSYmXn/zRT7N+2h+rM1diDuwmiI0Yc3+wUDc/BgI9x3iADGQ2hwxaLB9
sXHMmtF5CkzQ5QBz/k52gdYa9jxJJ7RpGZQX6VVsnGonNHfI0Q0PalH2iGnciSjnkkrH36Zftai2
zAvkRRSvDBbAJ/yjvAgMs/ESYx0nB0Xdxmuv6E2ZKDkmxAjZcgJjiOdC1prazBfILLfrTwNZilb7
Qk60uFWWuoaQbNUWNnJ68bQMjLB7shNrvPCFPLRph7rXXJTDO4yp+PE2bhEaZZNcn+QYIBY9y5pT
nuB5Y5UNWq5+oOHZYKinRCt/1mSfLOJ59NNk2SdH68a098JHnaaf/OKoui3BhzG5F1pREBf/XyEH
JwfB+01ujsVRtj+G1QhJY5IGA0laF79dZVI2xvzm1eZCBb8SaW16ceb3MDCa+Dw12bW/vYYByW8w
a23BKcyjs5sPEpwZmURQFfIiXZmq96LdyDE5K0ynao/q6shGZX6X/1+fqnXjPvTMn58apYO6dAYB
ZCOdJhR0MWhMkNx7r0H8wEor3CvETecqm70+Ku96TxTfQIDh1A16dk2z5iv+wsYFVXnzImuWZ3IC
xCXDKguTY+IECEcORJzzsZGoy7VsfhRyRYWu60eXSvJh0WoxMilNr5wBAiHGpmfOJlAt5Sz7PorA
8oOlX4TJgehxfETDCwfAuSaLWvHGfCGrZK2SDdqo16gNklPkZyhgOUW2dvgZVlVUVOsUmQ1UJdCD
Jsg1QHxr//bLHP2Mvsse64a4dT/q6vrWrNv23sU2SDdML1+KrCL0UhYdfnRMDty+vWTRdCL4k5x9
cnjIngpn4TWm8ToMurVuRT1tZTPHHHBhTmN8LYPaf6nYsWhuYr4m09hBWP5tldXdpZBk2G42EXEB
vf7G3XwYAfe9elZebfOe40+eBwWKluGDnIDS27iwA8+6G0K3O4oiR0J4cItvoEHnCziF4qwygFNH
hIX0u3Y0p4UcACp2T6Skee48v0BdBkHZOAO9Hjr6QU4QJZrUCkGXzsFPtVjGqWd2T73LodVDo42T
c7WZSThfhxXCiYCsYghsbJmNnRfq5otZA82ahyMnBs1tcV5J+8paO4EYDjO4GN4X0nNKoBxLqTg3
qKvMRjxLEjP8It4HdZHCy3Wb45D7Pwkb+tB9J59Q3OOBNl6qsiQ9BQTzvTantRY2yhW9hfFhdIkr
FWBId3GmDw86Kov3rXmSY7Kn0uwCdFJgLWWT2MW9aZrWAU/FYF+HhrGJVS1/G7N6I78La2i7ZdBM
9SVNSlJ4oxC3rxch5lWW5dm7ZnBT48qj7odgKB8Fhk9yZabFSKAVAk5CDVBJMX137Q5j8AWuxu2H
0D1E9noHjU4Dr46rmpTZ0qoQRlA6JC8zE23TuoQnB7m1dG+VUVZwErpV/hka1f+fOf/+CK6T1W01
bws+PkLxdfEfr2X9329lnKkMFZCraRuW+/mtLITfuKnVDs+mOTnXOGmv2HeU71qLP2aHRstWNjNk
O6xKJ2BWkRlc9i0hyLFfebmvdDFfj10sMwTxIAkqEZD4/9UU03bZZYzRVtZuo6X1H6lJZEp+P7bO
OyvSkpaNQS4QIuPzmYezQ10WYKifzKpHeBPVXbUytJ1tIsYpax997v/RJ+e5+RXX0MWopGSl0IxJ
9iHB6UM3lUQeE9c7dHqxH7MpMrba4NmbseXNc2vjTrNBzxhNlCF579omWRl1ZR9KF0FRUT9GtpKw
K7OyfRiEKY9nmtHYfcd9UbuDymRA+gu/y1lEANK14eBkJpuV92QDaXktgFVuutqprEsyZCVac2Hx
qrfsP+qgwf9xboZFvvINr3ry08m85/5jzzcDdEYb56XcxXEz4KTnxF6yDVByuvZkeU+2N2xka4xb
9yprVeuoqIzhpxfbyE8vZKdipe8oaHn7j8lyPVGqjTovvc2Va5OWt7Hs7AZcx0PfgCVraN7WD9WS
vUpfvBICtkECFMlB/ksi130gc2kSvA27567JiPDyL7LwK1jCKR9Q3Mps8V6k4dcgmtK/wil6N6vc
ZNs/ePyBOiBAMYd8mieEvCeeQ1HyqOtdIHPzdulWlXsofYz5ZbWxrZemwf/Ex8aq0trCW35spVAo
xXMBdtx2as1044RTuWc/7jyRJr43jND4WggvRjHRNy6GERQXv6x5Cc0DbTBdCm6sZ1fN/L0dVt2m
7Hng1NFfcpzUc7CeEizpzUadvRm8fm2w/b8kCfuKXnOLr7obvcLy6pD108WBRK6ykv1868sIe+C3
WUt127d2vbULV3kLEK+RExL8o9Z6b1QH9NWjpywkQDNfUPXNaumMk3OGPWxc66IjJTMPtB4JX5Ss
lHvdq73jlKblykqFexf1MFzQJX2pq7xGvqzwnwVng8LXxtfOtovTWJnoJ43Z+ArNI9w0oZGByGc0
LBBWVbB+usjRCs6TbWavqCwNlwrbBI4kzIrDadqOvoIYUhtOr03UxksV+5ujXGS7/rpFuu1JqXvl
zs5wkpUfDO9lb7tBt5KLMF1MVo3nWHskzepzFaHNMo0TwI56PjWFkfH80cQn6mezLLzqSGjp16Yc
DStCDnJtM7srhaVPSDcl9+iaJP5F4B1CvxM/q7z6utmfuvQOGjRuZf2vMblC8cTaiC0VTMg+zjxP
vJVDXSHZgeAcQFVC9jEJmk639kk+S9N5hYqvlB0di9ETj/HkPNz6E9ci6gaS2GkG757d9A/ZX7Ml
WaY1ggCQlpK7tCmaRTBDTZQRu5Y0cMyrNZX9BZwsfhARsrpdC7AGcd61nTX24VbFr8Y+yLZHMmaL
7SYaObxkEcMxz9mIjGVdYtVz6ytL6xyqk3L4BVwz9/na/Qik3eNhwfYVlFsXhd+q3n+wIy/80fXl
FqfiPFgU6bcUg/BoUbRXTsYiWORxhKKFP/2oR+9qVU7/Dfed71OVa+/6ZA6ogiFwNxD2XqASj8yu
Z9tICiacICCwubyHVA89zc4hyDVX5SRZq40GryjHSZeyT6mgzCyUgGuk8hpkEMIt+p1/y+GPdU6P
9VgQTPm689Jh4SJzDtc09teKVZoXzrgqbFZN22du1J7BbSETJ4L6UQnYKztT1X1BKe7q+aAVF8rK
z7ruxm4KZ1KTZDZJFpPvp9oxmED+zPynZsSawjLSfNFVgw0AjYJgHzSRAs8614/YiEBm1bn8HQpq
3cEP6jdt9meThTsziVs/PWMQrxxll5xqBYhCeuicrj7m2gHOg5oIdklUiZWuj/5VT5sJ9yprxJku
Mc9NpHZr3c2zJ3yxdLi3hv/NGIDA1OyhF11crGJkff7Kh3hW4NPMZzdE/FBeqfK1n1fKZ4NWw1L0
raVU4kxoKxdhcHbmRsI29Jz2U4KwW1+Gm9pWZl8ERuzEjOAh4s+5BAlJ1CRqdlTS0zDXIq1MT35R
NbscB8JbLfin79No7tf9WoXKDzpAPbjERmHfzNXAUtWDIihkUxbCcDJrfZuEsqHQMdpgqhNb2jLX
ivCuQ3ozcYzkFciPfnDMtl7pFlRn9DJQBguIDkBXS++cxMCHdR5AD61Y9W7rHEo/cF+qpF0mljng
kQJFIuu7cSOb4L72OMmJJ7x9ItLFEMAS1Ldb/Fz5qtl952HtfcG0PVym+SxQphjVJkvC7IQsL1hm
ZHe35eR395o7jcsggL2uJiQfjDnC5M+xpqYPzb2TVa8fXbLmlL25Cmc3QxXDHy1OnROO5A6Hfnhz
KM2JpT43ZZ8spoKdywLOIRaRDuJ8KAbdVwTAlhr5MIR0C6QUZHua20Ptg2KSbd7i/2v7afVqqhma
X5n6poIfTis1+5sDIqKdmeC8BNAgiE3rAaywtQmcIjxaduqfW2dOOClN9dzmGeoXKPv+aL8lSZz/
nelgSKtKd54VHnsAB5Lm7PeVfsjtNN4mZVs+cOpE4iMtk28dhptyldYVV3/kaQVwz1vyaN3+OfKn
i9/pSWQJTdfWVcLCrhCGyp/T7zEvYpRB56iF95fIZ/mDyfCPKbE+ODB/67Vff0vjaf0mWmSuIwzW
l3F4HnWs8bQaWrEitPDa6sMeJyQs/0rPYEeWX8KoqvetuzLsItymRR48BNlDEjfX3PDNg6oI40C0
AEOXvEiWYdeCgDEhZXBqMle5OqL6NSQqjw4uB4MWjc9N+6qZirlqRvTbiNs1W+gnhJONCkpNE2Br
oR2sGXxjq7CnEJR+0zXEtTLjLfoBcta4m/JnzOhckD4oGOvkN3GOcrKTqnnaNq3aZ8WdMCrySWDC
tRc7sqnpEmKlcrSjR4IeqHrrfX0VI05cXgcdKURF+qioNil3FFIXGT6tmxRk6qr38KdygmTpCS3f
QHVTN72XGJtJ/NWaerbvCLWsbeLjS4GQ6YYI+LC0q4K9t2j33hQmO7i4YGUmcEOxyBdI9ELoxENN
CflfrnNyPLFAwzktF4MaTo89otGRgnvjGPDOh96Lpoge22twTMoa4F2xGQ1HX8RBT+o+bsqViiAb
zg9oySi9/jXOkezrrKxcZ76XLRSlTFeprxcPEWhAIAX6GRFr/dzABYu1sMWRIViicDMcABy7RxwM
ET6vIZKRMwweY0iTy2TQCTni6wYIsaz26PCt0MMkmR81+wkde8QaioU1EDGIpvavVC2NE/CZb35g
bO2APZNV5lG28LqxPBAN9xs/PaWG+TJElnHwG9VexQL5XnYt/jLS3AbvSKsmx/LEqS49QeZPTyUP
6TFA9LWFkVFFXvEYmMWTEE16ECGpas88Er6+IotlvfHs3QcO5u74jjtBds4NK3qtlGSr2X2PqVVY
L3PSkfcmYLquMhdJYIN+KAIM4HDQgykbLbqua86tdZiAQaxnNc8Npr7nNnGmc5ADUFFssuJQ2E6F
h8usCnNtYw+mOBRl9JKnXn/2RoKyMZoZjlZ5u3bU7x3Oowseyc4e2VJEofXhUYuq9iIL3UY5cSgz
LPiCCtBVqRpHY6yByhn/j73zWo4b2db0q0zse/Qg4REx51yggLIskiIpe4OQKAreI+Gefj5A2k1J
vad75n4iGAgAZVhV6Vau9Rv7pqYaezeCRPFnK0a+38aGFrDtbgwXr1evUeOY76Bpek4cXxqy2Gel
UKbT7A4fC/jjV0ObwEbrNKMOwHWn6RgLs6MH3Ah+0h9aBBLCxdEOE5GsX2j2LlH0Z3VsAi3RWF7m
abqqZXHfw13EnR58LSR55DFmvfezUmKEXsQBCQv3kEd25SOi7FtT9NnS9OEfpjXxa86AWQ0qgG4K
EzA4FIW/kC7JrLlVBh/ta4G81hkFQOsCfsTH1TzFIihHnQnrkNArYal6JA9DfLhzDLY1B76g6ez+
fpJ1xS+b/+3T4BKOYKvrCkqfvzPJJyDn2kD3/uoSE6PCIVvspKuXwYlXCs3c+4vhZp6VohviTM43
XcmeZd9PN3J0l1NlOIdGtYmgSWIdiVSmc6jEwJ/6xN6LuEHlfEHbUA7xBxBJ6m23xLdZZwugBkNy
LaSWHyS+EGawbcYxTnyvVEnoaXX6lMjmkTnVDaJ6LPDXys1Dq+rvkxzbwdRAQ8ywMjTM1nR3Kl3J
z4UkjmwsNRDRcCqKTtvFpjrs5ki0OEfZkFrWy9ay8qAb7UsEEQkXgsIrJrwJkY385vZJfDCT/qNW
Lgj91dVD5RjuWYvEeUyUR5Sq0ncZfcgTjvulqJCu02epXkCJGMcyYjqrlDw9mKHWXtIoaFeUrZTf
zNm4o3fCyWrzYB5RM23DTN5oat+D8HSxEFDrS9/I/poXmANbUSV3qOdmXqY6CVkLcY+Uv0I1IcE3
s5uXb3/f/uIvayw9ce2PoNMNzbad39bYCt1OuzGj8mtpq9P90Lo1Zk+hMe6oMjx2sUaQXpPj1dbe
WTdV/MZ00n/gx4hfE1BbHzRtE6I4eTRMkX7HxqPNV9pu65ZfAeJp76sZhCFuSvagQFHrbYU0BDR+
VNWCOuSXNQaz/oaTjH2IifFwDspuhJpl5wzciUyGGR49q93f/0zaX4bJWiwF1MFY0alB/l44FYrd
TfBkl6+iyp+xQetvgDvkyLEVEbBOpFW2aq6WtVeQEQe2LNEpnsUUkAMGLzxWzj4xtS8o+cvrhLss
Wiqzcskh4adzqfrjOGg3y4iP5t9/bPFbbo+fFqluFSalowl3LR7+hmcQGfsvgED216RlfKiZ+dmV
o+bj1IeqRhg1p9K2wJQs/TszDsh2n1Ab1z9VznRirYMFi3Efq3Y93ipD7ZGudM+dPede6iDmj/r/
TtCtiB0d8ZQ0Qg3muDoiqKT6fRddhINYQ4jnn9UVPoYj1mmKls4n1egcRofk2NjnCJMUGGziZrTq
YufvQ2Uq9/aIfHFMcffSgLcMmjBEuiRKhhvbmimAUHeF44uHp6zSzmvS+UtpUAyMoRDuMmWWwRxN
9r4ynZiNWzX4XTo00Adndx9JfR9XZvtGH/sCUn5uBxNGV/vQMFKWcJfwzoxG0mFLD0FMb/zWiPpd
WBPpuelnmHRx13xRDMO8NjkBmaLgdyscnDYb+O+enSYzyaPwCW6ZexqN5JskUILmswWb03xCs7Y+
1l0P/JY0xYElVpwRnU1Q2X1WdXxwUdTQ2wEjqqqPT9ZanDLYn2IXmWDJGBunboymYETza+daZvno
ImN+dAf5YqI9WBAFaOIoYJDd1x2h3R2IHTZEKkDTczjfuFqdHeNmFN48GMlCeqHcmU2+m/EKv9dt
BR/WBvHHUXXj0iPVr7xJyg+lQcUf6wZRXDCoJJgqhR+N31DnLh67yrCOxtAtu56crWqKexThV18g
6HfV0nf/sFL9xqD53pUN9CRs8tUuOnW/MaikGrqMSzv8arVJTPgxlF5mK+4+A7KzF2oiqdIOw61l
mcOtEQkMMdPoUuVw5plb9pMxPA6rQx9Uv6eCRvn7kab9iv3aPh0JdBg+QqN4bxu/kTuFquVt0dTp
y4SZIi4Y2PSOavWGflJh8z6PR83GeKymdLKrSbfuc9F5+gg4eVPerxeErNIZHw493+vC6vZgFMj0
JX3xplJLN1CXWNsv6/akzMaE5s/1wChMbPOq+H3PlPMPX+cv851NccF0ARwIS7P/IjCja+OyZNOY
vYyJvAM2LB6FC9y9BWG8C1kp/Vm2+X2PGho4iWEntBlGmnDErjeZsBUdV++uE9WnyZEgaDNbBwSZ
Do/2+ORWzpc5muuniJr/P4FF3N+jGX54XaMSo+uOazCR/LpjtETSFR2WBS9KhPDNgqTiWNlv+zwl
VEC+dG9N2uTFSlid4OxQHgIW+4ja8L2du+dSWOZp20wNqn5Vugm8XnnSRtyyKsl+R+BP4UWgK+1+
7K66qE8picODcKJVsARiDYpp7rkdF9XTw+6ANdDzDFLso545AFf69poWYXsgN5w9FUNL2ozJtJfT
+79vud8QbFtHdAw2b45qamBd3d/wMkshUU6YsvTFKbQucDMrYgUPoX13zhs9qbOLNQkrgCv1MisY
RcnprMydeSmmNoC9hADxGF/1SW1vzCKu0bcWH2yM6+91RznhWDgovfEOsi9ukJA1fNCLidd0+bAj
qYL2SRo1t0sZfpKqZI4O2VTBc30bwuu5tBIt8r//rvSfv7Q3+B+CFs2hk1rC+m1OaMfC7JyoLF9y
01R9kLTjLWxgF6PtIbJPCWHmXZFkPjiZ8uou0aPRx9/CZtF2maqZ+9xwo+t2qFxSuyj3IPZggqyE
bpVKmb1h5g1PtdN9xIJ5ulFI9zp9ESRKe4uh8oRQBelR2I23Bp/t3kBwKKFvHV0jwtM+V4z7iXLf
bVZ+TOwT63SOmyU+DqgalK7umbUD3VXV3zaWDEJq9HpmiAum5GD5+0FFaReXMAlupoQeX9ssjeS9
jmGUxjuJaYjXReVa/GCLtTyYRenNhqVgalIglQJB5w7Zh/KmX1WPosJtsLBHEBwsDR/MlMo7Zc4b
nxLFHfjF6labnvp+SY5sOSPy9Bak7qKscRke8h1AcG236G8JCYF4duOLtOTFbVq8fFh8EAP3KCpm
dzlhtLcAaA1SHE+8YtXht8wWq+KmvCVmdy+OVSUXiliV12eGeRRxOJ1nZ/42JVKj6lCKc7g6uoZa
+RLLBqkL8pgepgHTTY1LR9jgS9mj7Tcxs+9Noi4ociQ8VMR91lSoYa4ZuGGwPaxnLtPQIiqW5u8s
o8XTcnXg1RxybmCG4MaISxfP3dUYvlGg7+9ygiEPGZETWm/jwQjb7B1A/3PYkiOu5i9OrkQ3zODN
fopQ9W6B1nnpjHYEuXH1Yq4HGNIeDq31TRTWX9AoemnhgR9FZd4i7Gw8GFJORxs11RFd2jstAVI5
mcVzKdurYaFK3zvR/YjP1j1iqbtOFA84R1Tf7Iil3bolt2+/L8VieTOlh0upareTKbTHWcSH2amz
+5E9Jppnc39kWiK/PcYjFkIxTFrwekcrIfWPPCmxRV24QUpkcgHxPl8jSapqcdzuPsL/7B8ievsv
uwrbEqZushjargBv+Ns8POBMSa8z5IuFfcwui2eiuAJeluNK5lAioDvHaeiQ3V7Dy7320gjBE0tE
fowx48FKludiSsxDniE4n5oIj38i62F7yGS5pyxdM1TsnFjOb3CIhAyCFB5TXHSFm+FlVjni/hJa
nqZDk47G2fFFNCPfX4zzjdp9yvLyqAP6fEAioMJAsJRXNEjMfVqJb5tqDqyRA94l+smcqAEhX5Z9
LLoh96GOsYrImG0I/2ssEnMPJ0Y7QB6AGxol1WVEVCtb/T7LrpWPMtXEbhmeCipf6K5NaaCWSCjF
S/kyOSCNrGnoD1FIQSlbu3DYJrdDOszXxDLv+6Vuv+9h/ucvqnHdpiL3XCErBhis/+3yv5+qgr//
tb7mz+f8+or/vibPVCSrb/3fPuvwUt1+Ll6635/0yzvz3398Ov9z//mXi6Dsk35+I1/a+eGlk3n/
b/W79Zn/tw/+j5ftXZ7m+uW//vX5a5GUftL1bfLc/+vHQysun02boP/9qa+3/ocfD69f4b/+9YiZ
aPw/fDKK/ef/8MKXz13/X/9SXOsPw8CGD2kZ3YQm6PCeyAWuDwnV+ENdUzkGEROaNyuCoqzaPkaq
z/zDZQfm2OsOjMVZZ4Xq1v/HQ9ofBjog7Ml0FAFUwav+/SP8kAD83nr/WRKQrd6vg85UiT1NTVXR
BhSuRry9brN/Ave6alf2Ydgol1RJQr+OwzpYlTR2UrO63dThMUE2iSJY98ExwxnXmfCcTt2HpVDu
8xmD4bRRsX6HBGkMlr3XhiX2xBEfuDk3Krg74z1W7ZBGFx8rX6ZHR3oLof6sl4uvGHm+B8EcxCJ1
DpNrzhDAKVVWxUNnyQ/60h0iFfGGVpa38VQemsa5F/iYe2q1mCe9FbvQkuEuF+5HtbUfXbd6my7L
7WhMz2DgIi83JBvF+WIgTOuE09HNyhszgxBbxPY1c2cdi5HsAZ2tLzqSCLvlWNbwPhq1e8hMe4Hi
ndhBvQqr9CaENcAmOS6NrBde3SWoeqLjCPa6/Ibqz0E1pgui9mU9BEsn7+WU2wiVdqTHnZZS6Tfm
19JL8oTF1zDeSipAo8zeKTabNahosWeGtpeN3ZuliiovIyNF7VF7XoQRzD10xqzRHpocuybLfOxH
lZpB3SPnTknCaRVAVcNT3ZSfe5/UbeF3c3ois9qS7oRikFVLoEztW5DdvY+ARo/phQdSPd1Z6LDI
yLoq4KFhG7xD8eI6VI30lLG4mgVfF40wHHPq0hPlcF+v+ui1FpY7HIeOGSSptIYzBP9jQY5NwFJe
EHLcITEJn0lL8EuDMoYFE4p7TvYVWG4Gmc6M5KMhI8jBSbzPZN14Mklaf8T6iIkXb0hM6xEqUG7D
LEOu1Jy+tMzXwOUQfc6RBXKXhzx5qK1ndbKuY52PBMPkAOpqepin8kihLAtgDGXJRalbdVfL8Mmc
FhA/+k4Lk+owJsPJJO/jOVNjn4SR4eCdpUErZtuP8/it1EfnSFXxmtVafant4Yl0XheQYAW2jAXE
YIPRRXNh39GYGOBmdOVUvC+IsnxL7xovcrIb1NfSPQnE2pjedHGZH80uvtUHUXs6Gsi7eCg/FKjT
YLA7e6WKDV72vs6oHOHdAPTSFu+yssR/5Kq65ZVMKy4+Tu41BqJiIHYkfj8QUKvHarQelsI5VTGC
LnM9sldS/c7CX4Tk6L2FWJhW3tpKlPgiMR8Wm8IMXtTmQmLW1FsZqBS59Sq79Lgj7HRE8q6vh44I
wKfgh8WYE7lk87OSAT3OH1wHnzEhoFX3LxisTyxC8IyXvMH8qCne1jVNpA1W0EfRCrv+2OjuAMd4
6LzSjku/zqktwR3N+8E4RqqCL6aqf22GFjwh9gVuG59w/AQ5jZzxWccS8Twiivf97PWe0givKrw8
d8rzdpBGVn0/oyxbndfJOCDx9uHHgymqHVjJRbknjddzBW6MX8gWD7rtsZ/eroCtYNRq79eaISkN
9eJIx/x+BVK110FdprOvaxVCEGi40TqFbXuliWK+scorODJ5tnEeY/pQm/bYRctem/P4WJTxzsbG
6xgTN+SovFn9uUbEAce86cfZqNf385yJ/eut7Rlpq90mExny1+djWfvjlThF2dSQYJMqlVUhi5vU
5xpXgGKxtUObaBBwt3tkh+vz9pTtQI3MPEXq4fXO67MSG9c3L8GOjslNnLdXfn+nfnu/7caQpOhc
D+3eaend5lA9dtJceb2J8TQWymWegQ5n6eca/cJcw7kgcvSPY/U2XKTw8LyhEFDZzb0gUievNxkX
QPEH2fQpkOfqaUStAtneWDtaory1lrA6yx4XzxZhrlPaIfWt4QgdLZ+neHhgw+ZqmP54tVLv0RXw
zKlJbxdgImAYCKcSpQoQtbO80F4UX1ty59zaWnOE/vC2cygO2eDqlbqWFJhqO8iTNOgxipHLh0m4
VCLxgziHy4cW2yRpoqGuO6q3KC3OC1PaE3B3p0xTYUwt3eemE/ZRKXXsHebqizGR1elRqDnG3eC8
TdxwV1h2duwThSQqChInxYk+NrN8gcXTPVhwHO8prmAEPgS20sunpZTJeUHxWyKfQqmxr95bE+6r
c/xQoAe/VzqrRfTSSoPOVj8Qpy94rDUoPLosuJ2QfvxV1lN7C725pXeh2AnZupqb7ow+HoW1UjZg
NXp85zCV2TGTAC4uopMxNfHB0vBXX8dZCv7gHLddUx63a2cguTi4p2l01AKht6Q8b4clCe/YUI17
ooniPCXUebwevS6kljDv9WoY/asvFSMSOJE45enZmtxioXqhl+dFJha1che6uDZV5+0QkjdYxWxX
Dvl6c7uea1U71HI+xBNucDttauvzdoDj7Az1mR7anq2OmivYGc9SlPJUGzWE4ixuzu2fZ9u910t7
qd8p5aQEqs176GVZn+eS1X0l0wcJsQK6pNTYEkVoKAbyKO6h6S7RMK0vQOItO4v0HPqtySkHyHje
DqbQocRtp47pIIGhm+8ta3CCmVrVGaUETzOG8iSaqD8v6yEROg3z5yWs4wJMjD2A/bCG3JsU2Z2/
n8ZoTJy3a2U0hiDN6mf8kDuIRgrVLn5PeiQ/Qx4i/gMHwp6P44KRF2g+dqijg4IkULqtXQEgMjnG
axOjim4dGsvdb60M9NPnF66Pw4zIymsrS6Upz9162M62B2BZvJizWgVuMRXnahQ/DltHeL3czpYG
8YS+nuLv7a5gzcG0xCFZu8HWF+rCJnoJW/a6BYzvre0NAaDgezcQxA1ooSvdh7DszAAlnvqkJl+6
qO7PoRoaPv60FbmF9Wddf7Lt0Nt6FkC4jRm5/763/d7QbMXBnPpjqKgt1ch/HxS8RX663B7Y7i2o
9lQgABz8AnIWOH7TrbttZ1lBVisLHQcsFf3t9fDaB187Isirk8rAOgyKWvCNchDhJY6ysJ6r83bI
I412AfSdwynl5pjUNfNT8zJ2fXX+3nbfx6iKcLG3nSZlz9SWzf5rw9mR4qAo/+dIfW1DKEhE8LY8
bm0zbGP2+8j9fm6m9bOdkhfcGua1ibYW++2eXboDngZltnsdrRY46bO1td02erdH4EBgrRGvFn3q
vwcvCmC5t113cGpZfQa7OBH2eUmZNwzDdchsQynWtR9nr/dEBPWi04zDBNjvDHqAOJpiBSW4QydG
Sr+twnSwPvb9Ces9UnxUQExp+67KfKgqcXe2/zz77Z7SNpGvELtjsOgs69rYJ3s7x4Ziipf24ibL
QdsmjoGdznZWurEIFrf9tDWhWKeM1xYtIAb+aNE6Ka1jR+V+G4LbkITAH6sIPglmSpR4Azx/omML
+fhHEy637tggcL0256r36Y0LPk3bkLQ6imtoNMfB1sRWMRLybU8EEv6mTIt2vzV02VjggrfRuh1C
hzXfaxuSIJnM2IGsAxLZcl69tfRP151jYWCYqwSe5USf+97CazPX6xytbjeLoVcOWZ/u1T+nZ9Ml
/tgut7PtsM3b2z2MA72wbNzj63SZI8PLj7TOnN9Pef+PpRvF+Pl2xt5dFxkMqIuzNWf4DzjbV8C5
e/1i22NoJy74gvCMSRAfHbfT7SHisB+v3S4jqkQz/gPKl6GuEW8O+6wAPs9XGgRfaTt7Pfyne6Wi
MIu+PgduPD/Nf3qLib1KUCzxt+1tMM3hdWFEXtDUQca+vuw/vfa3exlEW3/pdLrj+lm3R9Xc/myP
5hhsV9XU4yxa1T5Uyq9iXJejUjB8yDf/OAwdq9XrvTFdB5umKnu11SBkj/mlQFD4gOUJbbG9LJoT
TreXbC/ebv72NtvlT69BSCkwU/2mXL88SJ/3ItbQp17/9/e3+/7cASd5WpxfQ+gDabH18e1grZ/3
+6MDaHO1oKOg0Ms00Y0s/7VQVYqK1CpPnVXPeEpUKKkMIuvPFnX4c4K1Grq35WFZx6hYDyCAeXWt
p8w6PRTl8/JYrbGBkjJrN1uUEFt8mCgsPrSqYQbhOiJm6B97px5vmiFawxGNmiHWi+XNjBSzxyRT
nvs/D9sltR5m3u1m6haC6SLFl2Zdbb8ftml7O617na7gzP0bamz9ftTl18KAxMfnZtysB3tdAbZL
jA9ZEdLyrWPrhTezwfONdeYZVPxBBqLV7btst7YvtB2iVFiHocgPvWtOEODWhSteo4RkXRodF18N
d139ojW2UFgY2OqtayBcXNiXUwnUFVYGscIapczrIrqddX0RnyUdcZ1AzVz9CJPdCGRjMhGvh+1M
gHMzkk4e+3XqndanbmctIkitCJcjYgN8kHVqz0aNLijWGXu7Ho2cpJKm7owesaxjsoZX0Obrc6GZ
BrNk+KEflnHZKWuwuKzTzfcz1YzOseKNSF2IIF2/p9N0LdK2nDV8sT2YvWvagKkPtGu4rrPbF98O
lowlaAdkr+o1qMBHh++trgFFxV5e3eEatiAuGxZ+CqHwPMbKPiYDeFjyMVIDcx2NsxLdN2Y17beO
44qiPJtLyXy6nYa9RrcwwpvGjZbTYpp4aZPPmlGK4xR/7/JcauoMtys94hJdnsc1CNvOaCPWhdeb
6oBHo2yhTWXrl3g9gH+xD0tn719vmWsP6iPMSXok5da6MvKEioLcPv9iWEOK7ez1EK09tRfde1lE
TrC9Ub6tXdupNQEo3xlphvPKYB57FL2GSzhE8hgDhTDXGHw7rO4p5xhXLj3Np6OaKTTw9oBS6WwO
+uZzuDbN1tsct5DMiOu1iX8q3a3XJY2rf9YG7UJpCzDJ1vm2A7SIUd0VZfSNZB/QPdKcvDW+5kvZ
JKfNcH7zk//JcH67LiI0zzO8iinejOcU66dz5QwxUC24YatjBHeTJOHDmeVziUvYOXRnGAAhh+3y
L/fS1TcYYbsCVzycX+6aoRhvZQjOstNgy6skiga03TMj3C8FBfneUh6x/knPiQq7LdYsi1pHVR5s
6ORBvaDdNKtLErSqs9xT4ZnV0j4abu0jMPdYd4tzSafqCUJpeETOI/J63fqoCZRaR9CwaDiq91KK
6iaPjnXoXAm3ESGZKf1NovFEajMgojgYkToKEgHp3dHvXbK57+DTZ9jVIFDUDfZDOjVrFqaHcqra
Z3zg0A9Lh/DYhsubDBLnsQHXhFkm7i1w+o8jXE2lGs19EqmTv0BtlkjG7+YubY6WDchVgYTjuVOn
n4wuvy1DgfceXtMHY9VWtShrnnop8WWBwR81pnkb2ctNmkiFVPD8fkQRdDdCxYacNoJsVCaMRCko
nXptvCOz1YCPRZZ9O5NZ89LpxUAxsatvdNSzCXKp+WR4iOES3sDOq8W8a2Q77EqzEecysk2ov6Gx
M/GRgBhGfVSwG98X6W6h4Iu4qlEd0zyOjmXb3i6Dfcd0Nj7pMnH2s0bJStguLIRSHQ9RPhZ32Qzz
X2vXNEjUYSmhNrvWngAwR0D5nFLdIVAz+LqhpTvckipkUpyrXrZAmRqAKDG5GQPRZlKFb8xaecpd
vT84doKoPonUQpfPJsUj3dXGgFTrQeZL5xmSQ4imn69PbmCEEB6FV1azgCCDuSl49icTybprWCcp
gKX57aRqcYDCG/Vf6YDhBQW3FrE/VcaEc0KJ5ktLZn1O1S9WRxK3HL7i/is8pO3I8LvHZUoWuPPy
WnZG74GO0PbIE5AJztOHxhLtQW9ixGQ7HbCWOSGdYrBYjvDHFrXELXbumr3DSrFDOhXzP+QIcxdE
EUlwAMEzeDdFg3ygSd82oxom1QxDuaiWm2iOpGcR+u/1GSn+etEA+mOCtozJ1yE/9kPvgfnlYyjp
iypAqAIXEztVlBTA49rDqKu66hj/kmriH9emrng5pdHbSakh+ScAnDW9cvxeUsxInOYFtV/iTT3u
vYwNpuew1MqsY7EH5omanorew1QcEr2HNFOKQwhs1tcrzMPCRAQ6RXR/ooOCLHfuQrW4YOSa3TRO
f1TzujhlSN7WE8WSSgAr3kpS/7969w/VO6Fv5bT/c/Xu+Hn8nCQ/1+1+vORH3U6Yxh8gHymN6cBi
zNeinaX+oRkWICG0ZUxb1cGW/CjaadofQD2Bc5kqsAxLc4AZ/SjaCecPFzqKAxZUtbF4Ak/9/1S0
o/z3s2SY60BHNjA01bDfcagv8vl+rtkh1JNTa4m0R7VOlWM+U51QUAkhGBSYNGfK+7zE26Uey4vo
pfHWgdTraW47n7Oidg+DWN6RgROY9JLXMhJV+CqEvzMuDH6fUQlUVVkBImf4Dm4X7qYeGb+670+j
JNAswf0+jI5S3uhZ95Sgu6v2CbTvXjnPIG7PapiPvgJ9q3eVGgHTsA+kAOcN6qILorE7AnC1Pjku
osVQnWEDu6BBHGfUj8lKzCXVhmZKGZaBC0jwnliu9FSr6v0qnrJ95sg3TUTtagF1s5e4EHl9l7K2
yYi6m/W2KWNfc7vHppqOhkUpc1F6E9S2GUwyOsIjX1hZ7LUY4dWTXl0EcI89fandqZinIzWGwmho
DyqEsNG46xAV7NqaIlZtwMuoJdyfUR5GxfrSm/N7B63p2zGy32hGW98Nfeswi1QBK2DxBuXNHJEt
2/Sq1DU8MgXmw1invtHY/fvOCb81TP1Y2rvFfoKs56koEwUJDKSmEH62Cl5orpwDFV3045RCwRjQ
3jANXL6ncICo3viIrhkwSqZvFWTUu1EqH5REve9Ihz4UJnhBJqjosUzafW9b0y5mO3MdYAkCkyfh
BKyekqQxXpJYfU5717pt7Tz2Q/jhfgTI/Ngsy1Mz2WCI+hiG8ZqkBzKd/AM601phZT9p360d2bIo
c1OFVlE/2pBaPxWfYc1TkAk767FsmGDVUB5NXZrBqssThOYQnkxR9wH/Ny7y9JNqrnbocDUdUD7f
ibCDy8ZWgcPrWyPVvWwQb2xgwX63DFD80VdzoydR1cjdz050tuvhTZKpwwHPMPhoE86AAv/mUYrb
XGQ1OWITryl4NWzQd9HY2NhYLmD4GjvxdQXT3cEFCYuBq0o9/LYqukM8A16CqZXsrD5/tuvssz0g
LdjBcIXy9G7IpfkQ14I1bfykEaL6Q0dXdeGWyk6v7lIxP3SGA+NBIvJjR6P21OZVQ01YRecbf4fH
nyAKP+r/P1sAauqviFMg3YZKIcMWjkO4a5i/Yx1rtByiUK3LRxszXz+eYSMD7AnGIdavegREODTf
l1Ec3eU3U1YPl3RW7qd6+NSr0OGzpJ58JJkjWMTtsymRRsQcA2CMQBeO5RhelnZNqI3tU0fDOn49
RKugClCaJejqUYAdGBERCYnmZYoqeFqdZNyxM5++RKWRnfN6eN9likOYlSDRgBORmtgx6v3FOyTK
PZDMyVutrsSFX6m8UTT94MjIPuctzMuome5NJ3wXGRNFr6ZMzhbC/midjANFt4UypV3jV9Pd5Hld
Hgq5KAcDw6R6wasTXEbQuFO6G5z6Y6J2zr01GmekL4qjuuhfS0veQG1E3oLJbcaN/VAMotnhj169
m6PxBtdXH1UwO+jhSvo66n/Smep9TCUJ5hGSCkihuYSBxU6OauYncYWCUBEb7ETFiXXoNifO98QM
nl3vzUOsjacisXeCehVSLAN8qtT9YJvyuUKCMYv18KY23hZdlSC5MpyyviPB3wGyjfTsEENP7B3F
2S1i0Ai3U3DAMlKPhSsPqUFQ35ctPISu9dNcuR1ibL2zdDEvtSXeWuVyJ42x2avoBvj49RCRdcm4
d+GUHZOE+rYb2wW9eb6oS6vtNPxk/bpujoATjFuJx++qTa/EDivJwJBeIANdmgRsa8221LZq3xkj
eTJAEoQubNkhV6d9YyvOuUQayotEDTzENMxHECjHepDzmdD5OgxmcWCgf+2tTCPoGhRPam6Cmnf2
XMYdZTa0XtlD+XkPJ4x+hT8A5iVUA29IPvhxCllGMplo9VJex3Eu97MQ+xDv9H3ToRI8zW/0uDDu
Q5ngHxyaB1BkSyBnEwFoTJmQa+OALDtUFlJQAAop85dZfcQGvvRcs78aOSKHy+h80rUk2uMFiOFX
bR0ZBNkRthBu7GZ3UEIkZ8pRQ4BW1V1YnVF21jtM4bVIPxgLiDtyOCxPWXQTj6ukv1Pf91b3LNt4
PP79NACf4peJF1Ksg24LDB5dsGOCQKP/GkFoET5i0WArD2neYuaDiYGnkXn1XEilPkKfp8XFSCGj
ijhT4fNbm90TgvOxYicnBgvClOBnLkT/JrtshldRDu+itqt3guX9NETT1yVSzcekOFNsqYEy3nQI
WeZmc3awnjoobW0GRU1ahQLnrohRCW1AREyukfnNMsnTaNKTkaxMdmM/azdogiSBBXcHSWbbDkjq
QqTVkDtLZAoesOuDQmMjieffixXqErcJ6XjQkHqvqsPhsmhI/CKlM++i8qZBqWiPP/fkGXHI+09U
ek1VI9Wzc7Xwy1To0RHRrOLSdlCDqik/Qiw4k1PVrs3A3D8qQ7IDxjjfsGnDKbhnkzIzsG7wGnB3
vQq2OZV9ztqTG4ceh2pfTsiwA7BIPb1UzEszq++GIv401MkX9GfdgzZEyEdb8JQFhsWwdhHSms1L
Z2Ms3VvLvnQbJ7AhGO3cpATnAXkircE/LgzgiwW/AdiMPuyTsB9RFemN61iy4XJmXPHwvyQuM7Po
kkQ07/9m78yW28aybftFqAA2+leCBFtRojrLfkG4yQSw0ffN158BuOrI1snKjPt+wxEMUVZDgcDG
2mvNOWY7SoTKYypZAJI9ckP2p/FwANGe3LWY3bd1keZeEQ7JxQnZ7yGf3lfTY6y4kY86VfFUXWke
hVS7S1pZz3ru4ZXJLhphiUuE2KWb7fBhfTiMfffn35+11nJSvlcLy0mrL/moKjUD0UgEpf5+0g6V
1ijhXAePTTC6W7cP3XNgle6ZrN3moBritayzAx6f8bE3v8vZJc7A9DUFkzcm3eqrGuh7JU+TnaKm
VMEkdGxjUQg/SsR4wTjRAud6RNYuTyONmX1SOzfFTKfPTt609GXIjGImmXuxq8Z7g1CcuGqynemI
3gOy6nquU9PfXHbXVcFaptv17M/xSHhfCFwgs4Zgz8v4hupKI7IcE/rYzLu20e/68ZYHtnNBSNLA
9gTQjlxefTSDtKaI5k2zapVwj2A727N2INai9agErQsN/pYr5wHkXbYtgtTe22azreiV+H9/4I1l
P/HhwBvL3gZXh6rbwvywWuQE0tVaFNqPqTUTpyG18VqVrJ5v9BuCh3x0ZzQiEB8Kx/SHlkaAEp2L
Ju4upUljaTIU+ZgVV9AGyq5q08mHImqxgy5f1UA1z30VEjJn9O5VIeia+4q+KRzNvOa1iosvSonx
oyEF9ypFsVyy1y4a+1AIMoALk7y2dNKTZw0Cfpo4n8nupQHcR5GXo1S7WKDvHG7nT20YNDQd0hBd
gnpUDNrjf3+MMK78xUHC/4LqF/myMD4epCGr4xrQpPlIjcgdUxLZEWu3Zla7Ux316p7f+WYJ+qRW
Dzhe7eaR7YpkWNqDkM8IWqd3SORf0nQtte84eFOQUdYaDB1Lu6x2hMBrW4CDZ2Le5kUb1uEYyWrW
7dw6AmzoT0kb39mV/FR0qnEomkuU9RfVLgu/KSPtONByYq7S+a2VuXu3sb9NEWgAVsX52XZJsB51
91jq6nl2mvjS99lWK51pU6ty9snEybfCycat5sjpSvuXoiEmKUaJSc5UwY4XbmGcqjZ3LoQBxOSX
DB3krmnYOMlVwmJ9UzSTMNX40xrFHncGMK+EOFFLD7fdFBnPqobTSU9mWEQNCmwKCRaSU4iBz5N4
3e6hAPQEQuBiF6NvKPRckNkonltKB0OD+WYNXJYDe53dOOQm5kLs4kbRhIchs7StzC3tXByFRmuY
lDzloFA0PWjGENN9rOut0qbZ3VAzAIyieNsU1qXo0u4xnlVfaWl5gt+0rjNB8VsZq9HFNeO3Tm9Y
NprRQ0T3TYxj+9VJhBe34F8rM3AOGTUhvU77AebRj74B+Ew/scWuuM0zw9xoXW3s1zuQQbIVQ5Xq
UqjVNS6V+3TQnPu6UpBVRWmxM8R2ztPmisz8WKmKdVr47YVdaKc09ArwqRsBuYzenXVUYZq/6gn5
fHTHphsBq6fawvscT+qnrHW0l2FECp/WzRaZy8SuU9G8ScCq6Xugf63i5Gfp2A9t+ZIJoJJVxS5H
tBE9VnekfcXKE9LnEks2Cs4NuOndGcci2LJ0+MPWGKOrBXqNMq4h6KFcfNbjUxQrEc2usPDLhkn+
+tQBd2RnkLmKrDhOI1UclxTbXhRiveNWnDMcdoM8AqolJC9D+6TT6POjaQg2NnlbSCBD9Y6D6/yD
N4jF7ONV7OoG21HNMc21YbN4h37ZkaJmzLoGJ8ejaVEcjJkrtyX6gFNDR+XKTelxtlj6ocIb93ai
PAm6tAiFgXynw1jtJ7wingbte2eyuxt1sz7r0oAWGzwoWQ51QebPJoQv0c43VcjoEOsTMSdGJF5Q
Vhpe7FgAeXo13yO6eSb+zdyrDfftdZ3Va8QKcboQHoKJdyLshnvYcj9AMD2qqe4+h2HuF7zN1z4J
oIKgAfYDGige90xnByOz9ETvjHsqXKy2roLQFxGiT5Yi0i+F3n2gQcMYI2tmAQ9a0pltv1Ym56zM
joMppQgPXVZlmxIeNL84zO/NTj+j8EXH4S75HXnYfbahkUuZzJCTlzzmUKW9PArTy8tbn7dkSSpF
9KLPVXVIYn5vqozyOQueLOjAOzZBZH8Qz3N0mQ0cu9gVmypgdVPt8EaWhHoXuOpMBAwJMIGFVdKp
6XyY+qfGolEdTQLpbUWd30dGtg3J7d25nf09w/r7iHHFIvgqJlpbV5j5FgfcVAMjZsoZIE8TnRuC
gMt+RDdIyfTYasyS6SHsG4I5NrHJnSvOO7BhbOhGDWG6EiuVn6b9PqfY22R2FlxFVbgbRbXgYKuS
Vn2EtLRtlfzajAl9jUF5jfui38H7V/ekSrDGWR3bDIqOohDmORfPqhoBYCl6ZBBBN3tBIc1dZ0Xb
WAfuxsQIZkfnhn6ArT8j3Kfm1KmqdueUHVYSN8w3USg/RTJE0kpe3DbtsG/lmGQ2Reqyh20Adklr
QpMcM5hLvg8QQp+QoCZ7E5DNKS7z5t5iIg4gXnrIzrPvZKBwxw2+AuOctkHLFRlqQ3pMilinoRic
we4m19iJT/Be0xfczd9o2Gj4nHnWVu6ZweZjVaX6iaQb8ZzmbbILNcPwrfg1axQyrdRGfwgi3fbK
Okl9p1FBpaiImkGRJY/Y9xAYF2y/jeTPoB6+WZVj3eSr0BXGumgK/ZGkHb24xcqPuI3QttW1c45S
RmGhnev7qTdx8aiF82LMabani1jtFJkWe5T2JgZf6xW2l7Ul+6K5JKFubQNc9QyKKHGabIJekMXP
6SRKrx1zeQzN/IUAqm7fLeLkUn3u9ZqSB8/uZ6fPDlV9186gtOfQdPy2QGqhS+c8ZWLhxU6Q+JPY
D7UovqrYU25D2B6RdFl+aCg5y2s5vSYBpx3FUQRx9Y0cAU4eQMnbzNRyb2IVv2Soqg5G/rkcM9K8
LeJShDQvjPxxoo7FvFHIen0ojfqpwxvmp26lYGd307u5g7ztYr3Y9PFITaY00yns5KcczOHOoYby
Ogau+yyHe5qHPWYEoUVvmWZXHogB+0GaJT2H+gd9CnGNwpJpRhyDZkV64kPugvPeG43Xxhozv9Z5
PuTURo9UK0cln7WLY0QvMmiVXRlCPmvrQzWRe0fQdXZGpkEZyP5p0ylGcMgUp0E2T9ipLrX+USt9
YpsKdOpNtE3zCCNBVgcPI94FvCZ5eszCvt12hh6cDBR3HCiUWLY2QL1oYsGqM/TbthqewiJN74Qz
jXsdzEMGlAm9HmXzZH5t07I+snl/IjYp8abJBaSqEKiBuyN1kS538nsqh9SH7KVeRLUIfntniyQ9
8oqi8UJrCi7KUGE56ZNw45YLl9cwKGZVzTnMmg5H3gYs1Xy2tVkc1Gwaj65GkYAoCgZvbA8QcIib
olm8U/VM3fTOAAJQdzlo7gMXC0oFtRuuKbkr9Jr0P9OKoJ5kBORoTPl9WEdig0qFNc1I6sektnzX
fdUYpr459M63RHapaE265mBRu/+8U/7/ydI/TJZ00zGoCf77ZOnTV5ZPyC1F/ut06d/f9p/pkmb9
y9Vg5v7HF8ZO9j+uMGH8CyiwDltLsA37jyHM/ZeqCoPcJkdY7MMWG9l/DGHmv2iILW0cbJPGMpj6
f5otfegPOwTOOngvCaTBECT+jxee1KyqU0Ch3cgtjLd5nRDg1obHNgSSHnYZsjXd9AAuoDbgVN7T
dcddqhY/FYVN6cC8qF26t516p6TJP3QA/g85mVcHcci1mRYYFgdoqd5+qc5CczRSO2qNm6WBEpsL
4y51Fa5nRzGPMbjrwgge4ZThKS9kR1dXST08pxrKIoorOyN3JAnRaAczmT6OKS/4EBjrTzZUHm2I
7rsgBqGQA6Kwesr64NsvJ8Jfdd95l37ZRzOnW14+KQxM7RYD3+L4+/Xl14jsB/iaxm12x/IzowV5
rWZZwZgroTzMFPrcIVxibjf4kD5PTGIeWk2csQtECBiMmFZCyibLwddTsBlWkl3rtNqLyyoWE4bI
xiLI/FiAKetJSxK2aM4BI58iyORWL1X7kinp7R/+pt8L5uVvssUSwuK4Dn/b4kf87W8SehwC5Ez1
GwbIfF83qu31tU0XdAiPnWCTakeaCRJt0PwycZxDUFRATLVoupCMMewZr784BOud7Uxn01xpV3C/
Io6JMJK4oC0y3Wm2MmV3w3b39y99uWg+vB28dK4dY+lsaPZHglBe5kHH7Uzc2Oh6Kqr5x0nbD1lV
05uPA8/mXnjOZyAx8ZTc9V06fim5zzmDTznYH2QMzpW5QYzgeB59JjjUZGA29gNoC1KssKBJcQct
AU+FTSFGJFN074DebYtBPUeG22xtG1izjBP3FBR26nNuIGswInxZjtA5JZtx12bC3VXQl72EprBf
4YffKwP1K0krZljQ9zeoy+dgjm5lEKDwoIXSKa52rKbwGkeWe7c+JHJr91a2N62o8+pEvaO3Hx8B
6AJBwS1tBCqg9bCYviyWpA0kVvbpBCNLdmE7lgok1HTPNo7UpG+obX+/fsS47SGR1HRrV5A2c3FV
q+BYaO7eqcTWHShYByt5tmY4yPWYaDtFQyYyybo6kiSG7U8pf0z4Pxh2NG8iD4fNPDrGjZSGg5k1
9T90vcVfnaoW03xqzYVe9ZFa5gyO3o12JG5ISi69TYs4deol6TFF8MxUFHzMddANLHVT8xLFpr4D
zolVJkSPMotAg39X7jsXflFSz5e0024DoNmkxo7pTvN2rt07OjjuP7A5VkrUe/ft5xVmgVWxQFbw
yt0PV5gFllGOUBFuMw1YFu7oMUyse91OsgWF6vhVLiRvPNtiMqTzOwNdZawkT437lbGrOFtq/Cfb
7/owOIZ+bDL2KEYE8bzCgTtFXbz/+6tK+4ujTPCOTvDMkhmEV/n3BQFga55UFCk3IlGqBxU6sTMl
X+IhvUQdmDLHyYFI5A6DAOOizTkcrlC+EE/R/kPI/GKS/nh5Q1RGjOGovBpzvfx/uVkEk91ya+Jd
6vL+qUo041JDQZe0dti9RKrSvWb956Qgxzmek7tQjHTvByHu10M5Na0fT0N6rfPW2M5T5yFdA+V8
xGhLdHwDyCmWyoU3ZwDXDnOSovwo4v6xTwxandV0GgINdlSgNYi+KqxlCi5kdh9vMokU7++P+V+d
IlBCDUoKzQbV/3ElEwzU3Ipm6q0Z4+9GR/40tiwAGWBgt6k0H6cm+dMq6GcrZAWWIPO/gJ+80yac
mgLjkl/KtgMMQdhKZIuzaDO1p9Yd97MLlrECx7n5+xf8oZW/ntM2xQX3DP5BcVveu1/eG62UxJnp
vbjVDTQUAYMeQqWGNrv7DpTCvkf/ouPLjJFu2ag3OlstzlktgVnpgs6x+aBFKHqNYvxuLrBcLUqS
rekUX8Ca9R434IElVCdMQ8j7YUbeBSJVJ+Xnk9WGzkGN9PoEAglRGr/hwCT+FLmWsc3KJvLhBVab
XrMZZmRTdkGSorthcbZJ1AD/4lzYlLk7R9baQRntbJP0fj47PeMrjMXsDu4lWLQt6raHvAnNPxXZ
eXlcajeFHpJO6OupkBpUpFB/yUal3miCtqkJE1NfZXmWrpyyqN6t3F9RM9T5++NuLGvFh7XExsiw
0N1M3WVB+f24yzQMOmdytZvrluns2XP/OEHcPs92XR8sxRofFbcfvJj64jJNc7eJhuloFZO76wlp
WOZigd81xglY3t7IlWvX6cs0YqygJUJQlBXSSqeYzoDrO3qeAcAln6kpmGFUkigTqQ3zyXgKyVzx
ibG7T5TcenYcxUtzcZ71Ttw5RaluqgmOqEgMfx6SQ+kU6VNfESZHErKfRR0YY+6DZNPa5S4z2WiK
gmDQvz9S2u8zj59nqI62ylBRTBgMn34/Usooup4YH+02lvknmvAxWu/oLUk5EZtKI6zSooEaDDWh
0nGWnU22+BEyQ1JBx/JMlxdQVznd5bo9/dT0/Qbk+FXDYX0sWyzVZE3Dwwy5QXWwNfz+yjJ0klJN
puY2lEiYJGKhB1DITKKTFzgOzqW2lcuoAM9XaMRuNWB4e+hF5sYhF9hbT98SiMnBnJj8tkLR72pA
VJu469XLFLh3sygUL8TUvDdEqfgkE0PuZUyOHBKhCOmRYcd0atA/DRb3RWVYhBWlZRwSu/3KeG04
amBIlRmJBOPeXWEgNB/Tcj9V89KuWhwkqBXMZjn5dSv31L7UvQxm9xjAAG1jJo2aXdREwCQ00kJy
2NkZj1vafFvSM4nrSr7KZOoucbcrU5Zmag/me4V4TTKG+r2jA/Epy8xH4l17EVQlrwnpK8O1mXd6
XCBRyOP0n9Zf1/idIQZmmfeBC0pnVROGbTkfFjQQB65NFmx4U5KhuGbKTHShktpkKEW2VygX06x+
kFXS+vY8OcdWxidXz6PnFgsxw+6E9qX9zRnr5GpOnWFAAZjnLXt7ykZNPdo244xlEt76ZkivRVrf
0oZxmI0QGxnuoF6ZtvldmyQPqvaZqArtMQnGl7a3kEMUD9JN7tVeYY6Utuo+kvV3lGb7DOAyyjvT
jB4HkhCeMhR8CdJkpgmCLqWxG2kX+Q6X9EZfCJQY9H06PRCXCpQm9CHVLXccee6kDLcjCdxxiq4X
VHBEPMABmZEnncWXg3QE2tNiI69JWchGQ3gN6u2LbkHH+vmR6G5jZpxIRtHxLBEUAJENhcGY3JvV
sIOaWm10pWa+mYIQCLsK3paa70pnxJefiEd3HoLbtOiQLzljVro+8pM22PVBIjoZa7fYzUlgbOoZ
CkSGTJowFugBiLruw8hxN5Uk4YqkWDI2TRX2TyObbTsEbMY6A/SGOYLAxC69GSl6r1X6NtWEEHQ5
rMK5gfINHe7UVwqsxBKdJNKIhmBu5PHDSBZ9CQZBdvI6OYXcAIm2dvqYfZ+7ZEJDHvF3msZ1NLqL
Anb7nmSFLqzv9TiqCHNptG2vI3IfbYtRi9oWO1B5Xmb2f4CbS8/qQCwT+pm9BdqE9N3JszC13tAt
GlzLXL0Mq39oqOv2NSK1u3moPDNQ+6vsXf2hb+WXRp+/5k4e+TJJrRuzug33DO3YO9aDUQdvtYzm
h7gYfAb88bZmBruThuIrJcxuEuFJuyyaH8xoxHG0Z7mpYa4/121xLBpyp3nbGGc6WEncSTvAkQ3R
J9EpVsZ5JzE2gI1Ol8mt9VByqRzG0iX9esv+J9i7eXRxiu4PRwN/6taNvEu1CRgLdA0/CpDd4Tkg
taV2t0Dr6iOiwuws3GlHO6Py0oD7rVu502ZugJgEZXPXxTYiMsMZbzZQGRgOitfn/FkWpCHywUUF
4iIq/TiOGJ6QarixmeSCfsbN1AfswrDm2KqWXIeUSHQuMMgu7kFjUufymgNKriJsxrtJD5hjYv9B
UkBPZ1NRgbMg15DedOvcWj2y0RrCHJ+q76M5bIiinGkKA0LdyUhNz3VahrvCNMptZFicaur4avBd
F0VVAa7MivNpxF8Eq/1QNi469NlQHxa508M0T8ODPCLrZ8zXcpAgY+UI3nWxydwyB6NFJgwSMpjR
hnnJIov0mSTeAbhBcDta91raV/u0aGi8mwpdcQe6Nn5SAm1q9zuDWS/t9S8MZZR9L5nqomTHj2Nz
5u/GMQHNMYestVH7h93K8eouD3ZJF79yaAqxt7PPQRRg4xvTH1MWhg9zO7RHRQQPhRN4SjUbz8US
IlMHIQQrnYQ8t+7BvNWvWZWIJysk4VeZ5mus7m16D5teF/hLOG2/kWTzYwoUe1/MWbLRWre/4OfY
UIwxgdPq8VyaL1HJXiiZI1DThrYhDs5+WGuZUJKDBx/5Gtj1FbxRdAjLjLCkxM43tDKo7/rK8FgI
rF3U9Diu0SlXVmA/IAf6UmH2Io04ejISg0G9xfBUn9/MCNZbVtkug90KEVNvw69geiJtglYq7Z51
KgI1KA+NYDxhR03gk0e81a0swwZk8W2kOB+iXvkjajX92NHp1sm82zQuAm40By9KNDPadoICG7SJ
53w1y/3yIbv3+jTtQXNjoF/8cX2MWI1tUfnzqWgWX+X6Pw5RVKzKs28sdlwzRx++W01zP5+rEZCM
mDAMd3HTVYuhd32AKH0nbLxkq3VvtfS9P9TuSY1L82ivfq2RVXZnO+LHaucydOoiyw6Appv2hOmR
BzucJ8yTaF3ALR4qLfZWw2U0AAARgiyuUAFsOvVff346ii+RJZJ92ebIKZaHTA/aUxdngo6JKbdp
lcFFMIKtzZb+EI/jbxax1aSoqHgW2zT6jiO69hl0YTFzG+C7GEt8TCkvoRG+1FZX750+oZzKQSAt
GAWy4pkZ6FGEOLPX4jPhsFAL617FBjMxAWahZlqeUgqd8m40Afbiofvp7Fyccx+ezoPM8UlW5gbR
hdwNBvL3vslfhTJg/Fm8eevDvBhU35/Wk2IcIAF77uJNXa2cq7Nzfbp+FA46AR3rc1xhfq0pjafb
Oenh2pNMjfCoMBXybJLQ9iggp62I0HZEwt12VjLvocY8awZ9UIx7zbZPpgc1lsginPZcV4Wys7U/
1BLi0kCQI6EbqOmgdwBvsIZNW81EGodVsB0NQOqMXBBiDsSwD0AiU/e5hb3mh8AcdopIvw5us8em
Y25YK0kR7RECBUPp21aA+51EkC4yp00zFVjmCFvZMITkQNGvOA21+qfiKl9dgX5Wsbk8I3a4CTL7
Wg67ug2JyUmMbdgPO5sS50Iyen4kAuToVNz7U0OrDnH+NVdif3Bgt7dzk1FGhAiRi/6CzGDdq6ee
lipPlglMJgpa2pnhwgjSbIjwenOmNXTIV+jQaqmPFzsmHq8chE97dEMYDuun5OL+Xb9u/Wj93PvX
puv3/tf/fv8JZkRzsO0VpEwffmfWsKRCyfrPrykrpC/uNJ5/+dnJ+jWi6ol+yO1TCZM0oY/Ji12/
r1yqoiACOtmUYt6t/1GwPM1AqFrekZm93voT1v95/771paxPk7AU1PzhgkkkuqGW3SbNR19KrhB0
YERWEAuzcRiEShnslXFx/WHRxZ4RYFZHXNGd1ge0mbXXIYn1TNmy4E8aqKS+xaPuVN7oglpBzMv2
EjPOWUXPtU3cnh2HIWiGleI7VmrriCTHPOV9ZWIcNknbyE130e1ET4PjcCWv/70+dOyDTvgRyJAj
ytVzcz1GdLF8N3dB8zRJiYFQzvv169ZPrQ/rU8S+xkEx8RYsP2T9vJnimVs/KlME+72KePb9G6jk
wV2xW/aycgLbGhBq5ijtMUva+WQSC7yQRUgcSGcFzORsHuRbOARPZmZCh1nWkCA02xnrJB/mmYLq
sykdoCfrJ9aHwVJLdScXyy+h7ITCVzrBXIvNeH1YgQ3vTyMJ8MBeeQ7vn3T+96vfP7d+3/rVH37M
GDbpjoRFlqABy9C2swVNBLGcnokBWGCp2Z9Dgo/gAGKl+YUtsQImPgInyBPNTuv/rA8fnq6faxcX
9PuXhFPkTN7787/6FsqBnjlwUm2jjl7Hz6/OiGP894fzSod4/05i3Nq9yS3HNFDURQIdzEqR+K+v
aQXavL+Gv/q6la/x/it++cPX//nwLQOj+t2s37mgv2rap63x88iNHSlfpbf+HOihTfukLkcsyBJA
FuuRKVEIZIdZxdeY2STGL+/w+zu6PnVXl3lWpGzDfn68fvr9S9eP1jc6Lvpwpsmy2NL7XlMWl202
73UZH3pVUPcPs1vuGpJTKjbiK1wEuT9S+fUMGGchm7dxWWLcdelAthrutIrknBFonJnneB0Xpzzx
L/9+qBuHLJb354GJElRpQAGXmoV5bDbZYXByrT90ZaMgTQjpSwSkc2eA+JDIxSo+gvWoru9LTeHr
o8R5RiDdH1fcjFje4Ll9SWPG7P97yr2/O+vnfnmLypWL8vOov39IxiNQkRhvLI6T7zb6n5O5GHCn
gginuXNKeGZ2fuvG4DwGyrBNZ3N8LEg3wizDjkt1fEdpCHTAErIn4bHzxmWGaeD1Al604GGhZO17
Yrm9glJyI8Vc3zGCuMODUX0yH9Bn6RcnvwWaGR7R3h9DNbQ9nLLhpou0b7PWGNeqUJ/NoY+Por12
iQqSJjNulVOLA42Wb7EfN+Z0hTaY7gyWYO55TImaqt4VoiJcsIue51qxKRGMZwlbZo/a5lvBYrXp
UqkSX9iTdYNM0SNy+UtV59q16AbUUAgwjuqSS0G6xrmx1C+YRSy/FxJqtaN9Rns+E2ESY9nISJMm
8uQ+mSuo+/ngAWoa/XxgQ68Y01dwdl9y0nTOsaQDpapsnpgwCWoDFxdMk7DDT2yxwbe3yCjG7zMD
YGBmirsnMy58wF4Y2dsGU95NhtOraRU2ClT7Rx5kE36Wzj0E5jBsbNV9rPIwfrSbudqXvXzpM6Pd
MRxOt0hQw60+FXigs8EENkDDTAcIv2/C+DhwMdyHBd0qNMmki8bFnSvVT0S1mNxiA9eLsSBvOexX
shs7L67z70qu5nc9vntujfJAH/SBBak6G7MVHdM4vUpp9cfUSm5IErPnrocGahrGt1HgEKjTAwEs
xbkAz+nDeyi2jpj2HegwapdeHgMnJLk74VYoK/I1UIh5vB/fZ1u/9m5pniGSbPIAzyTToT+zgj4l
cX6Wpza5RoIDlJFTxhzoknVO/oqKEBT7MxGZzleQxMomFJ0ARR2me0RAZYtqKLFYFEytqR5EM+F6
gJeVNpp7qQoU1q0ClVsJ5h2Z1vf91FUHWxuxDUT1wezUDYlR3U20aOtGfWJGmTnJOWyJorKJQnzN
uNEpjn2FYwB0XjLElGjWvIiUn/bWdjLZdj0+rbQvX3GsaEejAOrQB6nfTfQQVROAA+E4mef0eCbG
QfnSHTAj3ZCVupc0gl2ukjVwjrVvRCEPHtAUk7sreVTGDK0xsCrziAF075I0uAFkqpxEXF5dmtjQ
XpzmRwaJ4Cpd7ZX5DRUsO3Rf0wgRnc3iOlacWNOQeXpWY7XFKB+VurhkX+G2aq+t+02UpHLHeXDT
YuOLXhnjQzgGRMtOkLQTK7uahH+gN1T7Y10QWz8VzWs91uaTqJK7VNTy0qjj97ymRxV2kXVHTvKw
7QbmSC5sypnh+rOjpLtBleMuJ0L9kDfFK4Cf8sj+9IgoQsWTPqIQm5hfAD4tmZtYUHHOOIDdnRCS
V8cB3tSBsbiI5xdZpvVzMm5kIMaHRPdDK2xuThYDk7BOSmymtIqZikLBo0RKhSdnVFV1bKh7hjbg
RfsUwroSqhcHbs6+SJkfVPkUgsayQCxACxULYCppTdCZmnFuZ/fT2Iv0YjTz7PWimzEi0yMEekGE
ZWDoZwovdMeZkAetAvyA+DLQ8s4zM/k2DbxydvsKYtz2DeQEwN0+DaDZ5n9Mbf4WlbbPl+S+LgLO
brUrz9XYdY9ID55ELegn8HQLXopIDKoyZvHfcFVr17x0rl0EznGylc8LlupKuiucq0h4pW7FpySd
swtj1+9CLZ7hWDy34eT4YYklwZxJayjfCkj/WIrHPdkjG8UdP6tEoWwLpDQ76dbBdhk/avofqjwO
UHa+am84FeY7GLe7uj6WdkcqzvQFHo9+LHrjyyA669DJ/rE15Z9mIusD9p17ovTo5mbRFsJI/dww
ocZwMtXHbHp0Ysjs/QhLxMDO9zT0dBj1nDdAt1Bds2tNLam8aEI92PZFpFI8R7qzHRkHXMxKdHix
XdvLYFJtJpTI5ylUQczWfm9On2ajatDxNe3V7HO5K4qKWHf7SR2M+hLmLY3+aNxCB3Ewu7EDnOAb
7yX9KKCVIVlUA66jVLkzu63RduWTALvpR3p5H3WEdTmx1l2y+VsxTPXNoV3XieGJUs7aDUwPxgU+
qzcwavX00gBif8JDG+21SEJqwqONpXuIXhQ96G+2SiNsJpVnmq2OMIbvMf7sb0Ayq21Z4bJsE05a
upEQByUpq7aNWbom2YIeUFLewC0DfU9xskFccxkx0E3o5lvfAoJdPxPoIaLuMf8Donx6sAzsa1Nh
7dUxR7VnKocZ2Ct5sXFEgB0XDITIfVzyewzZl3ehxHMMmYvrossSWsMkCU6ttanDIvImB8l9G3SE
D8w4LQa35mHM78fMTE91nNY7zgmvscS5a7gx4KYkFqmdflhme50KTdtgl/sKvMk+hvmybGf0oqec
PISaopLSizwbMjlo3U+IHrr2MFNDPdhWuz/pamEeR0exd2pP/BrOYeUpTawN7IE/iUgbXktTnhIV
ybURgF9uUiDVTRzu1ULODyh1v+rRVNw1fa5uGubUp/am2AwBrcrwJQv9nrELW3nD3ldTHtLvzriH
0RUlfhmD6/BCa4XTV4FHXBN0v2ZqLrZxaqXhK815dZ9KtvBONbh3hnQRD0FCdscl2Hq4heVnfuV8
HDgK2Drnt8gCtzOpUeklSo/nZ9InTGq0TAOOjFfmBLsUCeWFgjMUPam90ZLkU5i2ARM9UKKEejd+
bQEjhmPS+2VArpHaRN5MpfpmGOlLjy84F7RY3aDCOBwPFvXA+JyYuUBcZiT+MIT3Y033U1q8CElk
JrL+9DDoE7TbWKG5AjZMtb4yvNOuqt3tOZA6wT2f9bzRdpYZ/hHWTObWmMYR4KtbtdHFdh/GsLe2
Ik+fipBTuY/JycIAk+4oYTgrpvlem3V5goHDoMhu7mfNbHb/w955LMfNrFv2iXACSCTctLxlFb2Z
ICiJgrcJIAE8/V1V/4nb1ww6et4TBklJFMkCkJn723ttNxrfEk7NKMhz8gIt/Qwry1k2zjRv5ylY
+qHc2WnwJ2lGGOYDt2uHgWideuqBgEy7Gid7nSrpvZvyL7u6fAdtxluVTsnl0tc/DHOenF6Yf2wj
QUgO3HdWr3qdAdO2JL6qOvde47mYv+PIDRd9CpRC2Q17xiHzjzJzSTuKxtgGHg0MhqMDWPMHllDz
zWzKXx6UywC+zgGIykxRyWwgs4U9Bus4ONVucbFcj3097pF1QgB/pzJOGi176RNH8T7IvEfaeNh5
hfmuD/tsm1n+49zAhOtucgl5a6ZsFuEoehJh4o74wCPZIwu7lIIVGgNECiY8zFL3k/Tplx8DV3Zy
tzlpa6B6bYyOZjdRHJFpcwc1I1jqyL76ZeFfnVJvQw8FI9fJkZHgDikbXUXOn01QVMeGh4FiHLOy
emS4yrYQRqIuPDS9/UTZj7/EKw+AwVDslt0s3zOs4l+PDOxyNvtxDm3WDG6RWCw9sRzNRUoVLNn4
zuzydecRkJgD/1qPAbgPYX6ORQ4wymJB8RiqluNwYqvQ8R3U9q72xj+NYxGA3tTa5VkNc/XYZMEV
F+hFWIgtVgNFdqarsStISxaOd23S6rO2smPS18aWKg9FahIobsr0bas03w7bqhRPRDfsY5hV8AOG
feD32Wo0/L9seEiMtCpctIGc96NFdStr20W4wb5tNLuKwS+RcMdvVzGAkUafvDpmdimkOoxjyLbJ
VfMmaZtsnd1aPyvb4aaX3bLLXfKF4En87AszvfdTqvBbVp+JbY5PLh2ieW9/kpsKLl5Qv4Ngo0NT
yGItaoINaUmuqEnJpxlWf6wyXa/jBKtfTBjo7DacgFlYsFsOxQNerEN8+5oFgI+lWLpNYL0Meb2z
6S1i0jb74BSgSPmmjyFbrfOpd2AVdLRJTnjnMBcWW7MexNaSo7/GbfsXbfwpjkt+WRX4AE+lC7d2
p90cWZ+VDs9sj9TBt134I9H8YBJ6T1oaF7OTFxWfjdTWVcRBvbCapl45VTVfRl6JRW234dqnzIAw
9KKyOntLYug6dX6/z5wbGfDZbSgct7rOWdKNU51FPDzmKeDPyk3OQZjTN4Zrir6x+hAFFtBy34+3
d3tmlOQ3KFOcb3i+LtFLFEMOp2Ua5IBoiod61d4245kxPvwabOY3PYXad3sJjaxL3zS9Bz2p35Zf
AfMb3BOe953pq3nfu1W15LcwMQKeS75ysrpf49hkgfkW9V4n+i82xG1sNfxbeo9wkOTMRwXj6gTm
BwapY9PnPyD65hU2HJPNUZUdXNyjblhYT/Eieot948SUpnqIxi+jxqjpI0JeMUSnq6hhvb+/yTC7
npsC3FgGFJedX3GaSUoWPv5+5vkFtDucSDnYjlhOJI4950X5t4aiD9VKrJKBFS0IJocbiW9krTVn
kPvYqRLDIdWhfU7D5u3f0kBu2PsoM44VnxzJL1VM2cG/n2enDk4l5xHC5KJYZSw2uyzw/9zQazwM
+mOjsscmy6xjlLpyE6bTcbI9XnDTMc4yAMkXNsJdWaPxJPX0w/la7YzJIagIfYuC5XinY9hgnImO
tGB9MODz934WBxhyzT/VXMNDn0sIoNJRx76HfMV9A5GhypiIGepG3wtXpiCMe4u32aVEF6rQ4GWb
g8C/QeDyoGj2SMBiT3YyQ9sfJT6CyTwYXpCwumXVWpUV4U4GH+APWAsKbq4lsk1+LCuyW1MxX928
MFY3o03fMrspkwYYSwDZDH8C7qu1GiiX8wb73an+kBtee1OlTx2nMUrW6neuGXVU9lOHqvGYZcSL
a1SazjSLTR9TWzpR8dt1sbvkMoU9EUn56ATGEX1hoWRanvPO3pRRYe9Asqc8o/14M9cBW4SwpzEJ
5fUgUqOHYaHYz2Pr2kRl0a2UTN4VmuKZjGC4dCLi0AhcyZqm5QBcjJkt8WFSxeyxz4Srkx/5YpMk
UeJNzbRzlYvbrRU0rtwEkrxTf0j2htR/RlegDZeY8oA3gExYlEvTOrLudou09tUi4bQI+UUcSmmx
Jc1lsQswCq5tL8cn5/Rrpr7NQwE2ZdtldrqEaVSsDTsdV3CjXKMTT3JKfyrNjDVS5bjNAF+egiIL
dg6DsmXZWX8NZdpnj8z7DGnyorWm7TiBTM9VuhwpdtmVLuPz7DbcjsPcejCKXaaq+FQz8sIIaRYL
5kPjofICfY2BHrroM0asLxpwU10bZ9eeEigDFqGewNxj7pjO3Q2e1BURRd1RfjEaKj3c24EEMmD6
UMz9+9zHG2/IxB+CSouiIDAYyl68ah6JQecmL0PbMfgdvIdGieYrgAbYyvy3EEHEeVw8N6Rnd1mI
iwJEBmUXdl889mT/g24gZmfU4boKZqK7fh0gVpRX7Jf2Pmy5G/I6hsqKyyvtSHt6aA9L3DrpCi/l
7cig+6Rl5KkEBjpvOIuxwRRViTX9H6ATaxiDNs80HN/lrceaXNB9U5JaFo2iNWcExpdM2mvSUjHm
yxl6zbq2QQ06Ez8hY34GBqEgiU8Wo8sOIY1SGxH6Kyn6cJv2FiG1hgiD6mTC/M78DthBOU3L7zir
P4YsMw69I9Iny2YYUq99SfD5HknwfQ4vsKhc7teoXA1R9Es62XAIqHngcfFAD8vfYhLgLziS+9mI
lScOivU0YLhUkE7ADAJ7bDnqLZmjGJshTw6w1bOlV+r05E8XY4pLzo00hLuxNW999WpQEg1YPDH2
jOBt3Eyzt+hC0R38ipm9KqRHrn1im5ZRDthVicXASW64o0uMktyoLbO80LiIcmR01QKDJTJ1NMn9
OzHupvwadWO8p7vG3utJUuXj0U9YDc1zloNcGLyzzQh/h8+7YOArN//oa6Z6SgN21C0Nbpdp5rhA
hXq6oaPwfarbeh0JP4KzXquLra+sRsnJUN7HXYLJPQ0/EvTILvsEAWgxw8UQVC07bjcgawwRB1pa
oqyHgfKTtA5VfYmW13IY/jiFewzykMLm1MSpnwNK8kbn2VGlQXOLg22imdgdVMHjEFjTPqtbzqz2
GKKS1n/5sR/tJnmFMSVWCsl0SfiYk2TtsDkaUFH0zcIRh+ZXZ9GmDt2Dxp2CtqDCHrl24tK9iN48
JJPcjHObbGtM3Ct3LucNnHZQ8l6F/AcafWHbdf4krPzVH5KnYIzknoz+uJYDGxDXHIqNCQmAGLLz
MCqvP9YMEcwHWYXTwaltOmO88mQVzmq00m4VBLgnEhNaPv5bvUzpbl9EGSscKfp+NSfEP5veymAO
3zYYAx5HVTvnOBuKY5qFF12aG1iMzreuz2KO/ZNdoCMVKekTJ53/ZEYbLQsTnkbXzg1xYvqtrL76
uZvhw9H/Vdauel+gVaWA1/1wa/JDrmNu+Iurp5UjXp1x1H9nu6LbxmE3bVONN1i/2HAll24W6H7t
mJ9tv7oOboLYWOU2fXDYUzPu5iVqMyDYvj1X2j85kVU+oduKpZW43ord1GuXNvSA5nD46ITzTxiO
PmVdt8cmIiPRexLuax6KRarybj01CscD2W0pWvfkUiI0mSRvmbCD2u1NJtsBs32w6C8TIwmsuvhD
yspapo3rrEK8tztlWlA5a3kOsUWPJFXk9EwjTb134jbaICtB5bpJj3RxkiTtriIbUemNKdvILv1o
blDP1DXehpD5i4/nE6hefVHJzbwYUKdiMz0ttRUddPBUe6l3vL+hzZJrTtFN6IVUWmbyJ+aMinEY
99xCG+X3lD6wS65OZeaO7wQi8Z3G69KKiTcQIH2pZfCccyMcIxWsXRXc7mogF4sxR+LK4u6CE05d
RO1vg9DMecavTR/Z1SBk4wX53yYYzDWBdBYyVZ/BIphHhizdfppbNiRV3B3oGiHMYZzugeVkTLPH
9pdQzbZMquyV1dmCVh4ni7bZSkOkz4Qx03Vh0W6GDXQ6B3Q8GbBRtqPKCdcqymDu2oLVPnFEMXam
rpPtnOAwjJl/mH6b7Mw/YwwcpRk4gma28Vx2fCR6ZzV1VnCeimxPl72H5b6lUMISX0nT+2voatxR
PnRn7aPyJqNYaDa1nqR8i4wDGlYs4NoKmhJpFdxNaVHxCLLC3S0bvIA6hrZU0EYxuGW54jDiroyw
eSZ6PW41LYmkYSnp9KatTc8R3FProSizr26+OWiGWhHlpdpI6wrbaZ8eayqy4QciFFoUIBwbI95W
ozAvcVm98Suo12Stf2DEWVc75scvmVBSllIUm8Yn9NqXnlzZ7Ii3eHTbg4/CQoULlj1XnKbc+GXo
wd2Wfj1vvAoQbp28dfDwd3Gop0VXugPCanIOiR4vo3zoTrkf1Ytw7IuHNvsFOXmV+KL4TnmaLmzs
KyR+onOddXpdCjvdOFbK08iFtOuMhDgMbdkfzoA4nHXvWZWHh1wZL3bd1Q9QXqelJ61w27TWKgZw
89iOQ3kNx78lQ/n1EHO6QPKZrm4cpheKcxemV360Zq0OFZExrHkmNppkHvDIlt25L2uxHhzOD8Jf
WHqgt1HlDmCx7DcU6nxf+ZNxYdj/HOSMPpDr2ocRdApFeTNi0DNrDswLOqaOcKRDRauAQUpzNwRP
6N7Zs2H8pc262jIzHJbydtTRdXYaUUbOuZnjxIkSrrY0ieHh2JdUVtUlsLziIVev/3wgyJnnWLKX
RoJhz5WldzRsDKtGqeU6kZJfMoezl0RoLhIrGk5A6jpYBFO90O3s7e6BC6HZQQnFiZJRUbWFX89o
yvXB5DOyEpFRnfSUvt/qM3zTMq8VAysV9y4YxsZYerXVokSJ3f2kyI+A6xe0qac6Xt+U573vdBhs
QYCJBA6ZZ04hZ3TEuzEdr07EiTMKH9vYGi98B+zQ/WmTa5Gvs7Aa13h+txUv1pI9jbXCHeqdXXhQ
c5EOmzv2uIksdyPb7DO6PU88j467pjMeIwVp1BymcYePkb6Lgcj9AGGcQ/VjXtr6zNzA2DZ6jBlz
MHasFcu+pi4tkJSTlrcda8m2GEtMCgONxQGxy18Y5C8WhLvZlqrqCM8F8Yl1GLgVniyvXKehOjZO
H8BLxDY3DOTN+JnwJHYDsEMEuWi03oaKY1mjfyNgZrtJTvEm1AUtfHXrLWSCnd8WnX0CuHiszTm9
cE6uOQokzpLOUGYRZV0RFo0QXDvHekHQH1C60Vh3jqenF5nK9DHikRVN0436PT3DS+BvmHCu8T4v
h/q2PQNtHM7ihLhA0CiFQjNVlKaGbY8vhwgNPGXxQi8JPun0XEhBvMZG5tV+/eNSWrw32Bc/lLpe
IsStMiNxv2wyih6sUq8HdK2t3j9SGQM5y6NCHEZtYzRi2YIMYPNnZas2TdqdqDz0u+I44OYjRRvD
eSUYtMBBHYAIEfS7NOl1QM9YuiNSr+rS7lBjt2Cm6T7UPo3kUGOdU+uK99D9GiO3e+PFek20r5lX
tHoBjhR3gTveirxjuYmleB1sOr1Eox9CfyuKQHF+5gBUwzPE0l48zTGB5LHdlk5ffwrPWOsieS6E
LtdG73bXuSr2EjJi5cT58j6Zy3Ju9dqid7CjhXAhQQiy4AjrQcj06E0vvcSAPkHw4AGZTxc4uBi0
XP3p+IAC0iBcicreGZyUTrn8ZWDH3UaAGBlKNCybIHmYYEbLKXfjY1dBPzKsLHwrYqghMemR0uoY
Ezcz/VYtpCU/wsGczzJaqcmut2WBBNvpYz8N+voSYVY6OnTLFOkbW6dmhZk5ZUFuzXXvzjs/tBmV
GK69F2XxilV6PAZy1MeJSdGoHPvQ66w5txhWtoE///LsqDyawi4gsvBe5dTlUWfWW9S09Sa0K9hP
kjf398bZJhlqTGhJuTp7BsK2S9CWWk525haNCUJgG/OTCOd0Xz1p4kNMknmZywFs2pgGJh3XsD3M
bLZeJggTy8Yjxt5GvlxQAjKeW8b393hZyXj1eU5/Y8S6NDJ0P+lvZEtoAd3w+iebAs+jp6mg6zQ0
SNfwjnZ2CxUkiIGqms9i6PSjnX5hS3SeO5lt5UQdUmL29BMcq1r1K6sSN/7DX1q1P2J2/lvGD6i6
uNdZlGd6GobiwMiM/VeRHJJo/JBmwWMupg0emi6HyCL9vvsjxmhCntZJcwY6FoFrpqM+0CVCpu/X
wGeGl5h6cqozeVIiQ333fCMpXr0Fboq/VucAunG4jVvTvflVuiPgirfCGp+w5wWrKK1+p8lcbK3Q
WE3CseitoC479KuV6kjvBrIHhEUPQuAPx5Zx0TEICyq3o2yla2K8smLXbXc9cY2AFivHfo3IvR/Y
JrkraCtvqKesDh31onef7NDC3Kihu9+LPUrDhxOa5B21aYVa1uToYN4H/kYVqCeJto0ltWzMkuuX
PvebdeTzlChpUFjiCkiWaQkcKaOrYqFGBPM2sJAVdRcSS6fpUxU9vJOsch6TxM3xpzr79IwHMny1
VcMwnqf9MnBxpCRejjZaTt9Yw5ud6Rwiw3DPSFls+wU0IGWKVz/3fgpKNTXr5rZg8gI7is4G14cf
kqLpzo7DOjBVO4xVeqexIJQxwnMz7Gxtmjuj+EXQpdoOVXKJEWQXJEvUTil3rVy9zfrU+w2bsWrX
etb9UyXaix/rdtU6Rr7SPfqnQxJpkWSDvYqBw7HTFhadE905lcSWi+qjQFKj81JCu7bqeiFqj06Z
kFOeh2liCspmvQvyjtyLSy3BGAUjjr4iP49l/3tMLXTJMNvbk/faWIxIGnhXi1GmpMW7Qq+72kFQ
ZVzJTlqsXJjnZw4oj21otQd4iJ+RbT5A6iuunSM2dqKjs/Kt69THM0JtDsywKqZDHBGov+F0TAIr
Jue/m+dRPxjSM/ftrJ7ueYJOWi9YNKt917Evghj9nLbVsJtL962THmXztTeRUjH+OJqVoogzKD9T
EBC3oWbXZ+q0dHOL3qGu+47apjsmw3QzkDr/BJ//PxHl/0ZEsckF/Zdw5f9qyn75Gb/Vf4Oh/PMv
/g1DCex/EWOER+3+b9q+6f4LFIrwiDmKwPcFUch/E1FsirXJ5AbkHymLJwlJ0vXfRBTh/Mu3HecW
3aT2FDDn/1NF9g2m8t9Csw7pCkcC7QcWwWOYOo5b9u+/hJXNzjCGpqpM6jgIp7iKNPmgWAMQmFlX
XLbxPJhFWD8VEQ1QwTydyj5YwcZdDxN/ReTUj4QzZzKeYY7fPtlO8d0qRuII3ruarr/YHF4CadHo
E4BxcPxnGmdPbeWsGCg5y3AgGFnO8jUz3AoXl1AnCny/S7OnQbshK9sAZBIX1+KRm1gHmNrMP2tk
Rj/feL16J2PvwLotT3TdpLTqOI+NrR4wqPjLiskXUb4x4UBhX/MeOQbK35Zj5oY2RA6mXbSK0FRa
43caQB6Dv+yx5UdqBT0kqDpYaWCPeU7wbfb2LTT5hZdYKIpEClAh3woa4mYr0/xg5dYwkhcVuAQZ
PWATfUoLY6PRATjPbs3oNnEqNn6ovhrf2vStPPWeVzHdifeux+9jabNhPPBwqYZbhoS8x7HSBt+A
YHsDNFeci2Iyj17KXuz2EZlkcb6/Z7XsSXLTPPuc6B7mid9zWSXBtsoitq5CqpPpWONRkdQCeT1b
UBUC41I6VXQNiTddAZZsSYzNJ7wEKaJMx1LsNOY1mrG++gV22PuHfRU210kuMjMJMB1N8TpxEvni
DYp9qDfIhVMMMQXb4XsUlsbFDKJ600dsusBfh5f7m/Z2DISU/TzYv4pg9HbsCDqBiunODwXosSNW
qG0tCz5ntjzlQl7lNDFS1OSidkGMqWqFZ9CONnDF4yNmB3t5A5YuOyPzTxgYvVM7OVi0iCg7w+id
Al21q5yvs0ryIb6OrZc8QGrA0sLKCiarBxZiCuwyurwGrnnTj6f+WU1JvJ2iRLFcON1z2Try0TKx
He5jabWvplHxxvyK7Dl8vn8gqJiSuhquHmuGpVMXz6XPymgkH3CV86NtDoy4XZV+YP+q8X85LrYD
+2MEO/cS2h2yUzX8SpmeLsZZykeC2dYBAPy4RtDUy7FH8iWgcWu7Nn4a9Hvtj/XDQEx7MeQ4+Uwq
0Q4AU50X4doPgUthr2vqG95IPI9GNf3xm2IfafYvi4odlGW4McNXbnE4wW0m2Ur4o/sU02T8ZVFY
tNBkEynFweoQmV4MQZH8ll8OM3W2zMAaXufHOQSLDdXC+fLnaF9DZPw1MC4LjfECUVC/Kq+ad3FM
qM9XtvrI5mqdh664OKgZC1O39nY0nBByuI7essyXG3oP5NoHg/NWZDa9eU5kbu5/Gmimyb3Mlqn0
fPqs+undU9b7lBnVVUlY/SPe2b2Pt5rUtRr+FN+GVYdP2azs5eg3hEYg76oROzWn4GCbj4l/ii2R
LGWp6peYsb6T8l/j9jRoCpqHFz9s1cEdxGsg5JkCvui7MJIGD5Ocr5VlTgi0MYNBzCEwqHEKNLXt
HUbgEjwogvG5MvT4XAqx64HTLbVizJzePg82Bx5yMlnr+9/w8Cvt2kERq2DiShHo9JjRnvToyE6f
S+ZO/+dTvJYZ9VCYLVwXBxLazrtZ28V29kku3T+cJnbHdRzyXRXRsdVD/u5Y2SWktvnRIY37ytmV
Ng79hed5PlOfVb6oMn9IYDhc7h+NkY44nlOllXFPUA/hv/AEuvVSTBHNBxl4VTNa+a3jvABM76+t
E7w5HFopAc+fKkvkjwDDtqUmDCLdyVmbKbxZeZOPjWzA8tSnGz8SGMypJUmOoXiRwqaOLPG9TeWF
znMtGZBOedj8MKLtm3Q4DY3HtstgMDXnWXkuccHhiAnw7g5DvPWmsNyhxL9F0lDPBkaGI6l94tdh
QtiKmvZd7dqXyBySP75vkYM1jd/jprfcfe5F0zv0AOfQB7fe4NuHq2qIJRnjRuxb3EAfOVdVHlvZ
uwyC4IhNn3xUUfgf+jYsM7m8cIvjq/TcqProMZt77YdJRvtIaW2DRtH9HQzuJ0hnl1oXw5tr2Eya
E6vYt0PobAJycdRMGuFjaTnVIlAI8GHnoZoPjby2kyqXJG26h6Zk6N4HBXMq4pJY8eL6zSOsvCy8
LoFNXz6EVR3A/2DCCgAvOvAtp6+ek9e4aCZcl0G7sWTE6dys+kcYjgucrPFzc0tQO8zvd/gpoHen
3QkO/nCVWW1wm6f9OxvwTZpU5cG9+VNwTeulJBQIGiZJXsXNnJJAJdjc/7RMFuyb2REUM4MSs2fw
BRj86mBNtKK5P/7zuduH5ZBW67ow38J67s5IoB35Zd7oku8HyTBed2M2HEdPDMf7ewgH0TIj9Loq
4nBc2wTiOM3yeDJb5XKAAp6SCFGvUuIii4Jx/DW39M7L1F/LNK1tMPQ19Cim3fRYsgy6+QGrcrQh
UJ3TpCUl14+/oxMkWHLh2/jQPm0Xw06WRLs4N/t9USWbifEdPCqsH6L1aKUIaW0su/RBHOqsvRZ0
qTwaPGVJq9Job7g/1syGSLIobAtznqgLUc1xyGr0mcR81mGS4okMrd1shy42IByLVVbvbbv5jCBU
ojwy8xwyvXN0+4uHMLawxggu0SQVAmX/zhElPQ9y/Jb4sWRfIxQ6rA+U2TJrn56TIW9JJqFz0dTF
fwu4yZOyO9jeb29KXzDS80RlPm/EDB7b8dFyZg6RbfMXB9qy71tz1biomqqzrkChbxrb8Mcep33e
jgqZykogKHOurmTa7OhdZA4o1ccckHZPe9QGM79lGSgf0EkdLuIYsnBQ/44ULZ7crW80Fc0Yd9aB
Y5eLKSowvwVvDKl/W4Vx7jwT71E4Lnv56dcx8pj/2FccGdMbebknuNk0BaGDxH0lwPmWeQ6HuhB4
PzkQfvSfrFYu9jVj2XfjuxPWvzFeDstgjo5sNTxbUwE1AQWm9A3K2GM0AyJzQLiZwzocwq8qwPJR
/ukTl4uZwoYAwy0qUwhqp7W2nQDmraeY2jwHgHMS/RY3YcgsnEdk667JfxMl/eDAtZpvvNwJVotO
ilNowbLTdUHhh/VedeYzUuZT1QcBfd/cTxQUQQ/T01uI5FkT+qwjZxcK4xAN3SWcjUOLy5CraT2z
/5uH60hg2W+LG8HbeBps4zvT6tHEK6DouUkNdzd51S7jSbzwxfgCXw12NjCDRUZPLOSWW038TDwF
4OyQMw3RQOjmYjX71q2xsllx96Ov+O5vhKd44wtuyTbdN8KB85Kay1EX3Nm2e2oyexXJ5rXyOgiJ
rPU2XN3mwlBvIG4LZxbsObhdRjbhtBit8UGUmtCgxExBDyE0aaytZths48C7KFwMdmuTwirDI1Q/
hCa23YnJA6aIPpw+LNEvhk+vaI7VTEVlZ9ZbZUwvJvfjqmt1yq/R3hViPuka/wEGgNsXt5YcxLxl
GUxXa9JUs6RZCdUuRITk5Wnj/nnKimNhkvQtfbMl+YrZNWytDZc6OCYfHjHdHm9mxUSPoQdkPjtZ
48f4nBsbiTXn51YkjQNqNeZAjGzkhjdV2Nh0+TqW5XxGbf5g9yH+cJ+ehCn+aST3iG00v2nE0PgI
iDm7r14RfHm+9Sv1/7ACXMMWprhdExxukGaV/9cvpl+0sJ0EE72lWRbAXpL+milHs06CYTCm78H2
33AH/gyu/pmS5iTrH6UkUhyVFbKM947iJXcIhMdO8thp7J6okN/gI6uTB+rGc5lvmKxFQ1J/uSnX
MuvA1nfGXRXHZzbMH0xy3qPeeVKu+4BF5DEX0xUgMG28Ba5/vz9XjTpIGtXYGolF1cZ/CKKDN+cC
LCQeCLALm6FP2xtA59Jm7rGfcb8Bbzeo/vZy+hTUlWEXN2VbcpHMdNHa8G20oa+GlV7TWn45ZnKN
WH9dpKVFNZKIGlR/Ane5awY7XqskWZrpKm2L6zCE0OtmQmMRQfG2IMzk9jyyQF61Gf7bngKHRser
2v+SWZCD15x/el9TDECtpnKx86RrsoIhE5HEX8yzm6FiwVHIRbd1reHqEwuq8vYrDPo9oSVAgQMV
SblSm3JMzn0zADPsLGvrJmSGZWPuGKqvlVF9V7Qr7aU3Am/AlY0lOtgwcULn6ivBbonzscXYk3P1
GOP/DhcT8cKr14YvSdX+hYNkEyO3Ef3zTQjP6Xf0lD77vQ1SvExeoEe/hyFLe6RqA4VVHwZHFRt2
WWrvBFxSZdCPO6I0F9l071Ys81vP04DHhsl3ptdju2o4yu0CQ59Vk5pPRv6SkHRdCKeWqxwo57If
Lpz8SJ5PPE2iYZyYMCUHRjLBxoLNQiomdcg/g6XopfsWd0m1dvwSevyUbsj7KSaE3jHjVYOzvrFU
F+8ne4iYtjA+MrRYNY6P2cpXuwjjmptirrUk9JPaxOXo8+hf2sb45dLQs+ecyDg/Dtfw2otd62Sf
KMXi0EKMWpXK/GPBx+YmBxSqA2CVtU29qCAcl1td86GohafCbj1x8H9GfAYAF7rfwrbhvlY8+74c
Q0jGR/IW6+Pc7PLiL/AFwEdMvEdUZixepb9sWv/Jpdt2EbX2mylclss2FwsDj0fU+RfllI/0Wri4
qcyz6g2MfGnoH7HdaZZXvwgYLLWSA3o9Ga8KZd8YAugzQfJxs6FtWkezHzL/xpOds5Ql5a7OilvI
VHKwjoKN6inAbl3QCdS03prB//Pj+ydtHOqZmDEO3j6vC/q0XcVU5X/+vfsfQ6g7cBprtvd/2uZc
3QlixP/4kvc/NEGnbLBin+5f8v4p3QyrsUHgnn0WWkIjDDu8CbsYc00MkltlO3vdVg/phJBU6p+4
uDlIJ/MDweOc7BXJ8IUgLF6p7iI7ODfIPvBdhkXZux9OMvzK6vnHS6efxr7BQIjVqcDe21r/wDri
SVDFLyxiR0b/TUA0qytudctCYs+W4mealpwp41ULq73CMbIc/szzfZTGKjA41qmpMV8nJVnU3jaX
XhfES+XXFk/OroOcx5thyv793pyHmB80tn7RY5ftwT/c//D+Ju6oPpq18woR0lgPIvku4tw9YFXf
EaSgBAACSD7243IUXbBIq0DD6oEsZZXgPEgjUf9AFZg63D9mQqAOdb9juvJYQfjcqrSgF0VVmhlx
zHMhjg+Qicq17bA7w6DznssZ06YHw6OZLQZdcfoFH4bR9c2YbA629c8b8Z/vueh/bKUibuKxyI7+
ILL9xKyHEOVzjtRPfuEBv+8fQf2ObT53Inqj7vs/GDuz5UaBLcp+ERGMCbwKgQbb8ihPL4RH5hmS
4et7oYq+dbviPvRLha2yZVmGzJPn7L32VQeLEwA6+M/2C7TL2U7QLDBN0KcTgPkxK64Jq/B1pTyi
zgSks9zAGyZj09SvI6Xx8Q1tUF9tMWDvkglzx7DNEUuHXBscUjyXFxtWcNSYU/iFyVHfTu7Bpsnj
PPi9QDbuKu+NFrEz2OUpmdxveAOHBJX9WiIA+NKw+G1RxNwPmgW+pGUEcT8hqqzL5qSQWOYmND1U
5b2H70PvjxK/8YkhQHwVv2uLemOQ2oNjICLpaAjpprQ9zQYVt4OLyR59CJ555qQnd9LpaZoUUnmw
dOaVDBwBwiZT6mtTTXfFRCDC0JA44ui3OrKJLJpwE6cD/icsE5ID9UZJMn5NAOsMJfOnaqBxWeUg
aqDv5U/zjJkJ8/eLpshdqKScL6ajq9+adjvCaO8/kbjhL0xD2Jx1fqenB0Nd5Z9G/Zuh53Bz5ejM
Tgffcjhago6AU3L4mdzqVLPwbyaqFhiSjC8n8iBqWR86qwC5U/uElF03RXiuasEQ0cxuUyTkXlXf
zibJV635Nofho5LHpcfWdKzSu8HCNtR3+BVJPLeoG7XjMvQg9vGKZx0+gKp4AcTItJoxJAxKOqxx
gtxpN5AksZENpwAKDi79jvT59nGh3N84GPO9VuAR7sz5HFss3qYkgUBp3mLaDtAXCJFCRd12X2Zl
H5k+Nn6apF9phd2Kxi2dyXnc6uONmeUAnYb2aKzpB2UEbnKs972IY0AVZgguOv6eZ2M4JSbVI0li
U8Y2ljvuS5pZ7SYchqc0kRxliKgwy/EVTKeX9vnPiJoOWdSO9I+vHgjXZlCyKrB0m5UhHA/F8oin
FSywikLAxHRnqcrZsTN3a8bVMZ5Jj2wxSyCMyvGYMfW/jZADlv18L6NaOWg99quOQffLYCdHtEX+
ODQHNTcf1gmbp9raCc1A4uUNxmJHWr8tZENFQ8HbpLdVM2+o0G/ysGP0Y8wGPZRTl8sfDIFvUXpn
aM1LXgHfKmt4TGopjGAUrGgWpjI5kvcjw+htqKsvTTAR6+ArYhUKo2fiuO8NSRXiGGgKHIy+qNO3
EaWI0LrHplNfTCu9Qm30GCHi74AjOnl2tTRMi3ELFynpA331kTWMcgmg1TaVQRBTnw1v4KHjHUTw
zzAVxcZ2SBIvrOopjrPHYql/YxYKfWl+awVSXNjf5yprDmq1qUPlUJWf5I59hiwKmlb8rpM57JbH
2bbf57R+H/D+sk5tO7OsUKDT+5dahRQZnaWdLSAOUPG84WNI9y4hsAztHnP4PiGsK0c5V+p4nzvO
ew1DzOsSdFbj4CJFo2vmTNPenc8DATRBNIMsWUvVsC5/e6XfqfqgEVdlnFu2gCHSboFxVZs1Z1gj
jrFi8D0nHAXThTGhogZ02+5zbcIU9qWzhdXgEriC3wztNFC9ibk8Vct4wMx4n8rlQZgUZQudYixD
joVsdczuzAqvf5Iot2hrjqgPEPCbRJOq0yYx7MeGiB6vnQ+WMSKGCR2609rbqLo4ceoN82SE2tSG
aqQvm7HR15RTfl38zCuXL6UfMlNB57jrKHiWarpf3+KhqJ9cwoxRP9EzFmQm9fGXwrlsO9eX1Bey
9t5SYJm525XbftbAHKXuWZ+0m1HwSaktfru0rJ6gYA5WXpAJ9SUhNtyYqFkY1iuvIAPejAQuVwJn
xlmy5zZK8814HpF68m3J7eVG6nMu/fqX4uNMhmiFXAjDR69yRnPuGoEEbURjjTkSHQJgO84frYJf
cnoBMwgUIqRmVxYOi4JYG5khaUCgQGv0mvEYzyU3+M+Y6YxW4+lMu3bxoH6Gcb3VsvguYcKNqppF
3m3uIq3nvu9Gf65q7kqdNxB+r++sx21MLhu1irRrUas0BLFm8Nc/yLJMUKDQDlEmAqsjk7ZRxi8Y
OdZ+Zu/whC3abWidrQatjtXQ3dHOYUyDQ46/1LjPQ/5oDbIKklWHBJ0UngO/UmigHWTsxL6SOAph
jHFEHTkfw5bYHw59vxYYHb8ZnSCDWYAJmD/tIIegHkw2VF3/LBwBcXI8prMV3ljDcB7zySs6EIBL
gwUYEEu26dQrUDgL3moO2u6YbwriQ2m5Upd2NJ9U0iilxtBtQe7UVEGc64wOywinsq69LdpHMabP
MyOYTQG4c+OuK2TTvSmT/BAG4AVnjH1RSNJUcurQ3IF6xqXSbiZk4ayjPfBU9lY5lfTddcjJywJF
q++g1tmax9grEIOGjNWCjUQkseavrgI6bcS01n2s7ZI4urOVWMCB6tfWa7a62JxgzG3SjpP43A6Y
Dru2DdrefVlURIBj/zU0q3rGXGbuuejWzt37TqdL2huPfTO91IZ7IgaUF9sor3RsAXYOhJFUJTEv
tChFnLDPsqElyfyZxPMesEiGa6z9XRCdQ5PkzMqcj9A0Hce2zUYwuqlPf909hMknbXubW2ihmY7N
0tBR6dBNYdv4Bpzom4XNHw4itA/KkDRN+2EjULgFsV49x7iVqp4XIGOgOUCK6CG5AwrbKoLB6eA8
4RLXqnW6KaMGVIWxa0xpBahzvyhvzlDrBiohsO/DIqlJ5t8p7r9WfW6f2NSuboI/QxMcIMNALY3q
pPXDs+Zyfho6jNw+f94rO6KfhFPpligsA7gFg+BucDd5m53tBVxVvKVYGsyTLZrpCvAOXdqo0kjz
A9SfIpB+VmviN5oxcn0mbPgWug/8U40XyQGEqrwpJzPZogDhjYtRei9dwPKMnn3knM4M6ugQRgCJ
80nNSLWNWPPcigNaFs8HPF4fps44KSbxo5hoYskfB/81c5WXTEv1zagV52nM5gDGAF34GE2tqA9l
pi5+BRIIgMVPqTRWoHRGYNLn1+pnrWcuLRKEKmOSfNZXU1dIdL/qTql3sZXeioJM32x2fobOof/P
XA+xML60dQUoTEbQI0pvwt9wTkL2lQUeRWzmaR0lFOXui5h4x9tIfpTDvAKmfUTZsdcbKK6Y2Ptd
Z99zoH1CQPyhZ469wQOJXc3pd71qvLUFqueQ8HgP+OJ7l9Pf0kiURfBrZr42dGxO2q3FoBByao0L
gZXPULIbuMqBnGKTpnrqr9kdvh6ypVOy1/sOuBglG7L7JHf29dJRo1vTtpBKFwjxPZpER0EzhxJp
dNtQ1cQ2FRqk1y79bhiZeWOZPpGp1K9K2hgnjcLKThOQn0x6cY8jR01w0nbvVhijgzcojFWMQJC+
Cdlul2dESiFrj67iMgPBKkpn3g5ARCB1AV0u9Dsg1qnnTLiMYC7QGOPR6aG3CCKzY2QGMe4Bt9vX
LXluocDhCEpzOxcQ1AGnSo+WOyx5NIc47cEJN2Xv644otmOirqICiknrJbSNe3OCThwmdAnhs25d
u3yriMFwh+chRRMWw+La51gJrox2pdM1Ab4latsnu9btrWSBORZLfmJ5IMzkphCnMOdOZvJk7FNb
sTZKZKpIBKURDBObTC3amf1H+yFVFI7yxEbrWkFbVSzZiLwL8srmmUzlbiQoesn93BSH0WWLS8v2
QC19Xw0Me9IxvlHIdyNHZjokmcuMLsdolmvLfnEoQwTmIRtAwOR24OzwM1upkQRlR4lgtlPgyKFi
g1mNvoID+dIpr1VrH5MmzIK63nYNUt+oxrod0VAxWkfz8dsBDkbFjskcz5Os3C6Y+/kT+taCbltu
mZ7lW7V4QAW4eI1i3+Bixx+DV56hESaqNLsuw+QxHEYKD4dXNiMMb0zL2TCq3SdxFqRMJzG/DA+c
Y4NBVV1fS5nUytLOj0Bw8SYcOx1XG5wgqleHQEAnfxjJ1X2BrUkPp6ot5ZvunL/0Ypev5pWZbYbk
kttQBz+gpJIkXMv5wPXLqinBd9sF43hcB4Ehy081jbcVseRQoW3WWMXAyEJHxIzSE7SEI1soXhEY
EDYR2RZ0cXaTqtqkgnozFKYAiT3QbLO/0P+UgITAvI5xih2CPUpUKOErHduktXZymEdGtvZZKhGy
aBI0m6y9im377MzkhIZhnt0qqWe1eVDzK+2hpcQHjiVXpJuYzA9ohyCNOGToi5EcEa6sFgjVlmsE
0/mW4c5GJSu0aDNGHTBsiGGS7A5N4tkS5MmQcWJqcXktWfxoOKXhNVE57FCKqvdOGDFKVIxz41YP
MiZjYWhijpzSOCdhEyzmgpiOoeNBAiLwWnf0F3r+wKrwkcKEuSOfnTz5csd1h31FOSEqQPkxtSeE
/vQlOMMh3kkaxJnKRxOnZwcqjnqVK8+4ew6YbTnNR7A6dZetR/0xRjlRFOTPWYmXi14QE4fhQ+Xw
JSADYVTM7qXEwelm/CWh5FG5OoXwTaEwHjTGF6k7jN9KI5gX4miJSN+nM6mOc4TJMXLLbVb0JKFU
gDvy3DmBXpdBp1Lt6WV8U7S5DVLCxq1MPB7h3rTWhrcE9dBuhuPNZR7SqLhRlfiN7iAnkR7vlkAp
q5PSwomi9Mw29pl8mKdcDt44eGwXYm8Xhe4VDJdxyAloH71OJ5vt9koypEM5Kj9FZUIIMpsSdusr
aztW+VL71jrgkulKXyoM1SEle7gpdk4I2KGN96FSdpx5qX+zQe5cLLNUh/48JBypaMo3RqkD8SAQ
lzOd67mZGfpaxoptAUZuJY1vS7jsz2E4n4wyt9mzi6up1mSQDdjCkJrsTbv7jbSUNlf2a1ZwznDb
EfspDF80yXFAEsM+ENix+Qlf5Na1lCNhnj6BJnxVIgGYIIE0aVvGY3oMl/E889sgPX6H/9Jb8Dty
dCg+eNRtLOwyMMsy93Fec6nLcf0zpQ+9UcCTQP+jacNd6LrbcsWtmEbxmJnkXdYL9C1Z2ZGHn+l7
dSVsVACxYTjtkU28DYzfN13GQuQ23ceSxnsqadXGCJJHknl3Vf0yqHoGgc9Szs+na7sJo+EZKNhN
NzthEM6060ZZqF5ZFd6Q5B9iNsBJgbZxoYmEoqSipfanvnWeMATF0hBBlY5383zhbgsYyPEeYc3g
hzRxvbHSu52Tdd+ZNmYcPqmAc9Vu7ofGvEpsy/WLPgsaIBnHXNMf+34vmaowKFRTNu3whcFUG9Cs
4G/TxzSciNPJurr1CjZPk46Gl0zFu3Ds3q/WbcmJgdZ17jFlH/dg4+3qQna+siagTpwna4GfsCq6
H0ZxFacPhFdRyRCJPl05u/kxwnVL5hGJaQy76GianiB8l8yxnJUB2MquvRJ2Q6cD8xuYBQvxRfeN
tItDVI73TRdzv5sNg0iDDlSJpSu7KqHY1LTnRVW+22gyj11dHVrVzR6ca+dJm+LyqouczVilgn5n
9CiMH5Gn3R30nvtoAPhTJVssxNNpQo+NxJ5hSdait7OyzSyW2VObm3Ap5E3Vd+3OMWrVS5yIkA7R
45PpqhcLqsOr6KyH1rA+Kyt7jQqcU2Y6qwGrmrQfLBqsO8PN0iukUQ2THArOijTYG1GwQGYmWHuD
gY9qy8qLsJdN9QuJE9MffKNqNZ9VJ5tjAXoPkgvpxGSOoBwwgmqg4VO3Sgv/t95GkbWLeySScwdL
vWnMTank4OKV7KDJeb7V7PQ6j/oWoEyrHsSi3tI4oJsN77WttmnDYqzGsOvQG3ecS0ZYxnTovS5b
3UVjR4E9dmQHpeF3XDBimxpAOcLdQWbMVwJhvVXRhQ/kTm5pjuwmKzwB0WLPAijIzU0GwCwetSo0
Hsy8Orgj8c9TpD0mzKL2k4rLewYCU1lCw3ZRHkFbjEcNDoVi65AWJu1MduiTZcolyEJV8TLclkfd
cD7SmrbjjKs9mAuL4SHYpkqTnFr6xdfMAeZ2AQUefVd2RXD9M9m18TZ0+o8uN+ERsNKUQim2c0uH
LIx7TIlkTWorL5qDMEHHpdsd0IGoLCXvOZIKLK1gIZi9t16dMAbiI1B6iXrXNUXGqVvzliH/wOqm
3WqDxPzyCZEie4bCc5/kxicEHZTjgCDdXFZ0pX3IOdAYxoecSwFFLcwh5XL6VbahLb77tn/B6ub6
iSiD0I6JbSAqF4wShVHdfouooDB17Y5zYH079jo7pTyOsHB92RA/R5Ay4Uzxy5gqrL4G0r7CDXfT
euL8Tpy+PJlJ8lZX7MsF7epEKcsNYLBjwUW9NxwTVTq2caOhth4rYHEtAC7Kpzla3g0OwxNYaFGn
xJ9VTDGS/jXU28R3s/6t09twhU4xfCn7n7Gt813WlTFo1b7buiQH8zgF8jCuTlI7KBSu12UcOkS3
HStXy4vVS9fDtkdOYZkyhrAx1DKIIcSE7rD6olLdb20pn9QIGEGztonBItbboeqfisTtg74TZLWE
hKZY8TBvbBYniWX6OFvYYNIuPpe6BcSiIh6l1g3ptQsxtCpxSUg6YywVxvzR9sVvn001Qin7rsLk
sRPuYgU5cwcP4cpzthKoxqV8xjJT0mSH3pcDVpHqGv2m4zh36vFJlSQWNCC0t3MOtAAZQmdlHiOq
Q+xGE7+oGUMpnYqj+h8w6wVs+//x2H8hhi/ffAG2/n2amlIIPE/cQ2ZMy+YPBvi/oK6Xn0AfH0Lw
35/4B/J6+Ty5oIYv3/BfH/59/j//Y7HY6M7h78v951X8eZF/iLLsdx2sXJoOnBAbgdgvMkM8b405
5FeiNbg+1nfi8tP/vJDLT9NhKRYYUP4vK7lWMkqIy5eSw7GslFe+68+TXz78+yyXj1R7arkfuEgP
rnyPINYdnaKrDgRO6YdemyqWGWIALh+FaB/+fPT3MQd0GKqu/3xNisiKrtp/vvLyUbRGBfx9rMNx
N4WpCVOPx/88w+V//3zz35/19/v+eRpLWWU9Gm5YTdBH95OBdB8GYrd/X0ijK0wgLs/1Xx9WGGZU
2J383MuTl20ZBfpknbMLeF1mwP6dQb3lLizJyeOfdEUWx+s//zz299PLR2VvX9tZ6Qb/PH75/stj
lyf5++lCFcrZB6/75X///sffH/b3scuX5DSy6MCvr+qf57o89s/TXD51+6bZaJ0FJn5g9vKfX+PP
r3v5/PJU5bDS3f95mj9f9L+e9vI92eLCch5qorNFf+xKyjLNVCSnLz61V4S7deG4/7+fqlMPXvif
/x7VIF2cIHXXjovaAn9fv+nvP/88plYy3BiTaRFas5Li//PF/zzt/3ol/+sx7UKd//tc6AubY3tc
/sDo12c365EZ4D8/6L/+/58ffPn03/9W3KLGfj/4//Mt+F+v638+zeUL/77Wy9dcHotRkPmjDUYj
GUwPnS8yQo0R2qYcMfU7WmG0/d2Fv/5nuRiNZ8Xq8nC5ifX6fFkNKlp4xzitqoNpYJhlB6f7AAcN
JgwtRY5sAqYQm1jmc8N9gN6pdkx/W1ycHKmt9SO6da3JERtAt9QyyLlFfdIzWmeqUzypYavu3Tjd
ZZN8aoaElqNCS9Mu8dtPHeq/QURBHcrbTqturIWNIxyombtivptr+W1C/81wbyNKA1tSMYelB9is
ct15q64AhFIHAFZo6rebT09a7WZB3CCKKKYKcRHUxFkLE18vqJKi7KaoyK5qE7XCPVNjfkcFdUP+
nRdXRscUpDgVGloAhtjW1hUlggBKYaboIAyyPryvm+EwkQ1MINCi3pMAhjl95JUJjquT/UJpwtEG
sisSdgod3emiIOnXSowZuARwMPCeboEt0LFJb01dg9mhzYqP15JZ7oq1xvuijsvZMPNDWdc3qHRr
L+nMt2ZsjiBy8oACiqAe9nYqlOs4YiJFJlO05cSODbM8EN55TVeCM0ZKGxBCdIdvU9uoBlOAsDcJ
umh476zeAGgfx08RM8Sl1kEghw7gUA7mnTPfZnL67WzeGEe6b8zUGY9K9zqas9RbHZhhmapHvIPT
jtnZtS5VotiNlHNLG7808jcNKSBVlYpgWixnFy4bW6n7fQ9PBsmPs0tMwTtt0k6vO1AC1MbP1JJT
0DVqdYFb2cldETG0RxfI9wpayTtDmecHXYFQPYwKlfkaUxhm7510Y5/xfbGvlRVoOcCkdRYNdlif
Bw4aDV83+cUJI573mXMPpLzdOx0velrQfMJzVo5qyR+aPDlIXB4zSPJsIwccbs691Ouc7GPltw+L
ZdtON+sVpKeiv8nj5YcRNmVyx3igMd97xQ5PlT58NYU+eTq3n4cMUG6mGalcHNs1Ea2pyXnKvmZM
MW5bvCFm103bHPmWYWbKbslU9M79zFCkYLaI8uUlTDLE/IL8lhLh1VzAcnX4WQIl2bYEG+MNE9n1
7WCho1OCIurIO9Nw0EJor/PS3ACD/5ilEsB8VrxxBVRqxg39hPgqLrFyufG3sipfqymmrz0tr24z
q6hP9pryYxPxudETIzlAoizIl1Hvlx4KpQGBKsRFPGsO/jT3eoCAuakUOq9gljaNkn0RazQEy0pR
pvFYB4rzDB6qpK1ahLikyFgxZUkvBPDDwi3tjf1IU1wjCmmiO1EwfR3UD6sxKXtmWwI9e+yy5oyY
PvdcOpXCrd+0Xp6YoYGVMnrYtfK5IoXYM7uUzvjKE0MPz3lDm1aCZgUBc2bckdrx3jLxvcpGg/xo
PispTVFsa3nOGakrGnVbpvXRcLTIV7VhrxkILjHWv0Su/AhxnzM1rr7T5XXRMyB4qEPVJGZ2j9u3
ic8S98FVmfRaMF65WqAK6X6ARwdBDvx4RoyXVhTkItR/yxw9tSre0tE6oct8kRj4ofdAJNLGG0NF
f9cvZupLJC193a1J5D2tqXmXxcQvAUCM9/OnkDsszU9ZObwDC2Uu1M93Zqpg/sUzKOgkYpJg7TYZ
hDWyRCQ10GBtx23ENQGze0Adl35I3qRNWyOEwWZxqCcsWNi0Gq/njBgT1WPb+H0gURh10BZWeI8a
pffH0E29dYQspmJrgNzGskbHIc9fx2gAlA+nBGEf7YiuK15q4uk9q5+3+ZQlBCKT8iJalYYMYAMV
lb3fKfmzSPV7Oa3N6RcpmPo2SYaVEkFEon9XSvZdJPpX1xh0OVpU7iohWXiRccwMlGtFiO9bQ0jj
5Ey14jl61VApTAW6znGuHtW0gf0ze0U540Gn0dnRsNJHXnCsB26H9U7t9dafFEFfU61vmVttkorA
V8OOOLdG0wFUUsxfBAxRHaAXoT3aC/ILtUPLVJ3IK8xDOamOGY0twz40jfjoktqvJvMudvJia6r5
PtbsZhOFPfS6ETi9cMYj4MFNJEpz27Dr+oMB/8YcZbYVCrMbxH0z+oZy2oaG8uU0DPhCOe2MBB75
PKJRssWOqfeTCSbN7gtzV5n6zlrGmywuz+WkBqaWI0SPkYfMTf6WWFxmSvXqwmQ+SsKRQCXVzQMa
4Cfw0c/z0udbs+2e4nb5qibxolfoamgNF6IJoATfLM7Wzmi4Qvg3yQwVN9AKPKfqmKRWDGWE2R2y
EIVKInYjEGPakLvkjan9O3DcJ1EP15PA666OCFzzfWfmb9l0SfSBLTZQGxjyOl4QEc343NSWplZW
63eJ0m6NlvszQ06b7zl1oz7MmfUlo0BiXxH4EFnvkOXfo46ZoJ0jCXUgnfcJE98i+xrt5Gw00xvZ
sD8pQ1oZGbuF+IvBLJ6YrzKRU6uHGlfpkChMxzONf4z4EZJwT2pcIv1MM4ZtgeHVdKOPzukO0YAt
h+6mXxLIs4Gj/NPBpgcwx+CceM3EK03GTypyC8Ucgb6o5TZcPUJ9eZ9FwDU0hBE+pqjdJNzDW9Gl
a4PMOVQTY3pMasSlzrBZ4oS9WdGvoE5xXg4RtJu2vl911E0dlpvazq5660stMB6p4+vAizqo9UtS
E4Opzvmz2wKpzORj0oZkvQ82b3100mrKBEvf9em4n6owgCNAC7njbWGRQCqRYLnajIwJ32PCOLzB
rk+Js6oXeqBZ3Sy2k3udVdUjnFzUDHqJSYW7d3TCnzyH2UiukldO7QuqkGvd7cmxIH10GO/rPnq3
YM4xh6ANlY75m+266A8we3rdQlPLMOkNL1wbGcnlQMkoG1ptpKKZfMdQr7kld+YwLwcXZ3JVnPAG
oLbBDIRnZsVFvQiCujZL7kwbIPe3eUqDBJcP76aJntMooqdK5D8kVCB86/MR6fVwTmjE79uYqQqC
HhvXAh4DdOdlJK+QbsWgeMJ3bDCw/yEKiqIJ7E7eGK1701c1yX0hWvo8wfPFaB2qL+zR7gViMtav
yFY2xmLR5Dd4k23eRtvGQUDubLEddHsF/zhIYfGpbotH9NQ11xxiJjTUG6trkwcoO30o+ic2OCrJ
e/dbnYbhWgNXQcSTBUClf1LMmdOcO7yj+YXcBVVHG4f3tiOdTDpMNRJSOl0kczlNmpapSF5VzRbZ
PDcPRViDJpBoj4b1U0WQWmT7YpFwXZf8xaaor9nBB1mjA6c2nkcCtyrJZphcEx++g1BxO7kpl0uT
PGgsP1uCftCfEt6IZOU6Sqpfu0toj2uMyzPjHHbOCcHJpzahSllakLAaJqEQRBDj3pshaq4ExWJE
k0260YkSZANj7oYsnmdq7WdHGDVwVLCUiz590ZVi2OLI6eS4bDVi3mbOAHgjYTcX9woEyU0lGqTb
DXfH6ImW3q0lC6ZNIoej5FCDiXxlzSe/MnDN/sqqtHbD3F0BEDWerWr0Nd2aKKxAIif2SoQY7rCh
MuxVsjuD3jgz109aYuWOMdttAw+HgjaWO3S5Rsd8W3PKMwqiT07KxKhmDbJXjYm/zUWj/Oqh/gEv
7gBnD3VZ3F/V5qmoVeLFYsTEeUEhulgRgrvM8VxMOSkolXZwnwpl+GG0Y7jmdTKFPpL3FbXSbrAa
+b2M7lKQLIhImrepTY9DuTxAIjz2sn5vSBbGdoNoTK3ic20iGZ3q8OyMCGgbNaLuxJSPVhYDuIOW
QwUhgDiF8cqyl2LeJKX1kQ4FWX/jTHCf0APTmJ90FfNSyh0Y8w5nZhKtkrMfC0HJFkTIhjNirAmU
INP7Mh2Z+5xzm7sUbn0DEY/3yRxNoMrFzYyVeT0k6ZRj3U2XWS8KjAETGxlyVfmqd1eKFgh1Ygxg
KY8mrEhpchxjkSINiZQkNZmfndW7O4Z+nWUsbIpxZcTdm4yNTx0WcBDq8nHlf82QLL05gvwE/JZB
sMvVX0H+8ClMIu4QKOfU+H2CpK/KjF+DcQVBFMMPQ+3LurlJGkv3Zl29T1DXk01tky3H7J6UQXxu
lv5hOc5PwnwJq2B1MPQR+JfuMnnQHhrLRTqlrZFiBtY5cDLrN/hJYvVbBFj7yQH9Y+mzpyGKtDXp
UAektae5SHgQd7ymWnNow/6KFKnbpkL01+X1Oc3Lm1gVR9k20FGon8d+JSVrRNSKfLX8pdtN1S0n
WgGvtfk9I0mqiyXdMrDCJ9YN90BW3+xu/EoKwh0Yagtde0ffaW1Bx2YeWDpQeS22vmVkIMDFU5uP
MrPvB4ahG6CBNxLHksKMclOl7ltqoT9B//QU9g+DqTII5ei+IYwmZ9QHVCkGkGyZ16bG5DOLel8s
E0YN1b6tOXVIwBLbmKmAa45nXSpn1QWLGcXzAw43uQVtcF8QjiJlGh44ar067gN56gYikwLWIHNk
r+9TCmwKTGHjSyLIeTuP1hHZ2Ea2ww6KK/ohXM/5ucEBelTTcM81CR4sNqDiapzESOrc4DcAu6UL
Os9HkH6I3Dt8fuDFfXfAe1ra/tior0qeH5120HfhNMMyDINKAs2LGntAUtV/xU23nS3jQH2BJ5wC
g6QZi6qS09d4q2YHKmnroKzKE5lAk6yk4McIn3pfwffhvpaNgQbPSb9nO36N+9ifZwzJihwML3V1
RFfzS2UmuR/quxwMyaaEkLXpcLWIlNGeObxmIF03IdPOLZRvJGaiRQvjgvVrNSyc9p4vS1fxlcjO
08TubVUIWuuRkkOK3nOdroaFO5SIhNyjWX3XoR1tsrg+9VEcGJmVYHolLTfTPwFB7MM4HTi0oUdu
+q9knM8ZKrZAqeDpNNzxvqvYnA1dbiX4zyRdBS4Zh/OcRGg9+4bJV8QotAojrwE7RWYT/FLBYCCk
F5Ik31WYQ6lG08QRDLptaNWwjbt9PFX9xqHO3rQVKGcDU0d+Jt6h3CF8e7dRs9jLRP/EJUHOqL8r
ZkDwIfPvNMfqO8oxaPT4tEQIVRv+IV6c+b0Kvjd29/bdxG7KrXjCqfyR6GGgW/IXJMspdPF5JaxR
mt36hbSfXW26mlsFJUfDKb4y2lvZmujKmP7ZTK8yV98Ra8/UvZ6vc0vtfQJKB4KjOacxbN7U9fjM
PYoaRKsRuYym8Nto3vF9G0jVJIOl8UHL1TMeVGWbMP17NnW0I2MT3vfxtzu9NI7xgn7myS4Gqk2o
KxY6C68Lw2SDqANF0ppZzmmBgpd7E80uLO+mFYHxpgod/4fxPBWDwhvaPlS8eTQFjXslz+Ztbxqv
Eu6HFo1yS/gqEsncja6xEDxFi9hrq+7NjOKOUpgAWQQjDmdYTIr4uwaDeOIK16PU79w4uq9/WHhD
OGtjY1xPa2iAyUlNtDq6nbFBQqC+xm2nb2a9OgFufZrQKQQgVO9SG2qki46MxKqTyRgWWDBZGti8
yRh51D6QUn/YOJc7lQszs57tWDzqotziz7+J3WWX9VhQ8vnYtdwtEdZpZ9p3hvo69NanYiMJ4fc6
YKoKcOPSjEnZ/+2FoCVVl4dmOGWNgPKFNNdMCq/ttTcg3nhKlOh6adFqaNV1pgvAt7L7qptp1Qo8
5wM8MDqkI8M/Cm/VQiwScrVQxcDWdUldxE1lMUGuwv6zNOV9HQ8LfACCCNrhkRS9K0QWnceQgpoK
qb3DxJIXpgCSLNIfCgCNoYzeEwxUfcXF/2HvPJYjR7I1/SptvR7UAA6HGpueRWjFIJNkkpncwJIi
obXG088HMLuCxarbNbO/Gxg0EAjA3c85v/B3oRHh8uNv1Mh49W1E8Kgx5isZa96mD7ZiyM+RGfXL
ErnQvO3hk6j5ukD8ONKqQymoxDpGsMbLHUH4Wn/23fRLGRhrbuHY+NcWagjViAET8n+LyAS6ESB/
0em3bo28pOv+ROz/XkycNRg790r01IJxMEaxxM0LpbtOgO1M8pVeay9WU++FE9yhiOPtszR6rZH8
4kHFT4PWPkb4ti5SHaZxhZ2DHXTnIequsjC4g0LxgyHED3WCOVtZuzHy4amZ1OLQA0WQPsGV1R8z
uRyFBbwZ+ycylf22p8lc6QOpWTUQB1DrZBP8JwdK0FRTPWGKcgQFfZvYnVxYqvJ99DoMYJyD76S4
VTdQoG1UeTMgBp0AVVOvgy74hpmSXP4sjPzF0ONnN89dBvDZl0QpFkDYaFxM2DEu5A+zOI5pt3ah
vZpk9OJIy496nNwBhlyk2KKIFPTL0EFhQm/3MQxBxRoYZ/A2WsdglDplasD0SuZtzQI9f3VZj3jS
WFYQbUbPOsZZ+sOUxRPQ8esW75d1wHvKF/II28FCMHLlpBnOjLa3FWW4tLrGW1sKerrheFbcyWS4
HbcFjmxGg9IPXZ6yRlDcFnxdoCjbndGCMJ/w1L0NxW76Ubnu3PYWyRtkmojKGdHxFqdXevyAgszK
j7Ob0q+/+S3Y1+kVHIdCIIRpw8gweVHI5Z+h+23JiH/D4eZM5vbarVyVKEF0tE7a2gjzI94Dd7Uv
vie9KQn0fIa1HYqEzrj2ZU3HmAZ3oBfoh1WSMiSP8x3R2F09JN/yOnwh+r3v7LreW/BB9HR0VygI
fDPyE6r53xkeNHvfZ4iCDnV5Umy5LsFRYWllREgxiV2pSNJ64aAzZCi8UzIop8zKlTOx5mOfkNsd
G2tT5kG6AmnREdMDxIFQQ2ZcxtEuLa/SDEsHnxOgYaW8EPcuhqa9l4Fr7/pROedE5XsviUhi2h4W
6x1BIyak+oB4bh4Cus8HYztUiXZQYrDMxVh4VCIsAjXbV7eJq22HwSn2hmIDxx8cjBM0PblVhgpM
Dcoc23nxfZ2b7EK+S8o3KysOIrDAuaCvqg3C+CTbxr698tL+my2DKwo/zQYNvwGy57DPLKzFVNt6
MskjaxCoF5aOWjC/Z4Mp1MJqpEumT0PHsDIfxristi0j9LKjD2tLEpBBfZf32Y+mRgIqwB5lMSrd
Xmqts7Xcn5Y1IPYSUxoqyBuPVYGqJIxNoK/xd6UZaihMDO3NTnuDDcxHwwg7cd1nPcQojRSRjfY9
AFIo8r4KBKs0aZbs4gBzZEqeK4A27Z3lWi++IyC/yEU40Ai7jbvXx+CkSjJWtSMenejcAEWAI3xV
TJcLpgqMbmoFANGnzrEf7MnK3E53KIgCUx/C06iat0mOUw0yDCBr7lIPhjtEpn2ZS1Ka1jUcxkVp
2a9lb6DB6qHkZcRfwql04Cj4t4x9eZSq18GC0PkinHRYN2p9aFpwj4VX9ItsALIG0I3PWt+nrXxz
VKwiVfRTwIkXkU8m1EQrUbPyijdLx6xwgHiHhNR1Gbbf+qRiONSH0Br15GcXjNVVjWmtR3pbNYiU
dc+hgx0QYYFVtXZ89VuAiLHj/QQFFR7VcuIiEHDmgZ3SPIZ3Sffg6tBSWpsYzfeAx2ZQv/s6AyWc
gcxwQmJnC1geGjLbMFC1xwiPAjuqEamLSLGgBoWpaXCUDdkXEwdBYux7U00eK2xS10oJwaDVkKDw
FLTCbLENJihcCCKTP9EjaFd3kswhSSpwmqQ9If6OuCXxH4tcKQ6jYp57I4q2IIM4Shx1amEb1TaR
ZDZXSUeq0m0pruBGDFFu0nire2I4RUdhCQPyZWSak/Zwe6/FuBKoOu7JLUo/C52ElZG/RmFxUzpp
t4uHiV0UwxkRcl8ndQN0h8JUNZJ8sqzoR0OSj94mUyCbkjGLMYv3wnYaQIvvhgn/lWylh3NwX96o
SGkuOwG8bSo9uU8FGZZJOZ6xa32COABpEEKlF6Omx2Dki4vMCyJzJDsbFX/a9twqkwRN0qCnmxol
Y37KHmbb2fumIOOHpHVHvYwXxtG9CA2OcgV4DvG7Mmq+FAlFoMqo+Gs65P6d8Moz0FVoyNv0MXDk
jrQmY6l8H7ZQaIimtj7KtUuKr+pVTdkdRimNmCUsODbBVSrVayeX+laqTbFph2w/FiEEjQiZW4G2
7+jROeCFUx078u2RDaUhjPoHM4UHqtZfqZrx/6cjYnNkZN2gCg9xRlqduDWB+GoeS73dpKpeLrsi
DU61Rf20KEna53qvHDGdp9SCYciIaPSSAOKb46Tr1JjGn1ltHMd2b0S0pHGQPaTmqO/gnIU0Ydlw
kNVUEypVZdFoCbwtKyoZ18bGImtIq0mf10LppDhSb0xmUdL1YBoPSQxtzMKdF2X8JRrwQDS7HN4s
n2iV29MneR33XCIa+IT1GBMEKSUK20Zxgl/7WJs8W1erTVT2IjA0fParpH8oTX5xYXBJEUEwQzaa
Zo2SjGm3j4ZjaEDBk5NNUvLoZV9UUii8URS6+VfWflSh8ogkwhojmGstHzZ6QROqTaMsi1rP2rRB
godeu5ME7gtVSZS1aGS6pVis+0a6cYBh+j7Wf03xQzVlfYsn3roNh0fkGE55a7WoJoQZeEqoFXgX
QINHQKAPRnZSfspE4QkY3nOum83KspuDRw2VxKEjnBIBC9LmZv4q6phHNCCcPTF1bdd+iP3W3sFT
avHHyrFQAoO6EkWxa9JjmfImGy6sKT4klFnyKznUNDd9KvaWgNnJsMLgnZO59tp7xg9V/Gz78bVJ
iy9OHq4No7hBgls9VAHEcjzbwO5xtBQmhO57F2WpVZ/TZMaMeEyla88dNWYT/lTot+vKV747pbSB
KmAMRHsHpEBiYhmP9osfSWo6lL2WIGMZa4yMRQZGrMS1W5HRVib9EK3otvehjjeJCRVnERD64E3B
YNbL+o2Cv12cB3e1Equb0r4RUmFgqA4PbY9AVaWSFe7Lr3VLRcTs4N15aYUMkIO8Th+P3L135Vf1
d6x0qkr/KdrgxibaJwimV2zb/lEKwoEGvtrCdxTG7LsSSXD8pWElZDplA8YqXQWeN2u/Ix4Bptu9
ihqc7WXz2tkk9POQFHzrKfc1SYFMxA6mzalJ8kP/2rqEh2FcJ2uwID8UQvfStwaUwwK5T8LwiyJz
RGgM1G2sEYMIbPHIcOKUtEA1juR/nr6pevdctyojFrPbabQ92yjN0PqMn2GUuxwLuUSxiYyFhdeF
jT0WKgMwanMj3uLCx0tVrCIl3CHYnFKq1W+KygkPGbjkpV6gjwQXcMidI+9RutQKuDZ+3XUIsq91
WQJk6ScLnebHMGTX9LAho2B9AakkQBM1BQeSb4Ywq1CeJ+6AgpXfqGP+isvQhlAhvBOq4y79gtSr
nxko9BUkTiDQNdd44AaJ8kKuvXtSvB3VV2Dsijy3FWW2sU9fLAt9UEsSGpXVuZiYOaGmjlsPVbvr
YJoYZN/wG7fwxGMJnspLa5B5yCOTX1vZ9wgX9LsEgPgiAgJBgijC9N1BWbBsh1Ve0A67uXYfNkHI
e6A+VrnfrTQhsD3RdzieGis5Oo9e4CMqU5LTRj25W5cugUzSjYyFFmWfFfuir+5bXE22AgLSukVM
qY+kR+2Y6hxaIFiVwFVamDYUpdqG+6tRiWMIRxtrgrIn8sJ5TS+r5tzm9m2MI4iajvBVc6081w52
C1GAJCXHA4BXasobRRdel+5Akp80I4zC567R0CS1KMvjNPWgmwXy0tVTXqRY8/UQrDOky0rrOqEi
toLCDpwY5Lyb4wZFiVWLlWqVIVoWQtpyzRZqeHaIyqbfJEmBeJh7RpQMm0diFcIycLA5erFKRD5G
Aw/t5DmDnP6NJhcxNsu+0fTyS9FEpGFMlDgG6p+Sfgk7VyIBuJluexO6sMYDQ29XNY4HG2WyOSg0
+6dltHAPa8zUQJrJkuGGNYCwraDi4yf7ij3jrtRRZw1/WiYv6JjEL0WPkoZq1Yz9FFD/k7N1p+df
ywgwRc3LJar7PqqOTgnCZzKyAWf+VcO2CvitfJFtCU9ex6a3cnBrcQXmy/hqYAzPn+iZewfIzyEP
+6/aCIXPyxWq7RkPwJKv6AZsGx87UJKvm961w1UXxvcoRFA3tWDyAyMHITdct1g+kZFwv/s3IFBo
VZZuN64bUa+UtrxCeCzeAsvYD617nVcUiC1yEZHWA9WxOCc0qMckNd7Ksb+SyBswSl35rn+EkJwu
eDsVAEHVJpLwtKJpdEYd5doMfSjdUQVhs9V3hVHvNRSTmqS/U4ZRu2rAAokc/e8s2KFLYTB4199E
pCNnjFaEkuH424wRnQHPDfeapAD0VNoYFVBLI+f2Q8i6PoH/pLXH0EOpa2dVoaPsSJ+3JfgS4wa2
9Gjrs3JbSW1vtjFdOQLJ61jLn2ITbzy3h64klDfPaH5EMnquUVTm7RfbruB/kfiUwYOKNuZYIVdL
EjIMccVTQipoOnw+kSEJImGxkWGgYmvwmFswywCfaGEPYR1+5f+/tZ5L+JIrjHW5nk3Sv3LwvO8I
q/Dy7av+thLWWx7Xj/ZQ3VGFQIU0xF1bsWrqzrDLCpdwQGoTeoc6qgLn2pTIG6m+Yy+aZCwI+VWq
zlgoHfNCe9bcDpmlFJzYVM3CdRvgS2wjFpbme2y/j215GPRha/EFpaD3Ehpu11S+6U3wsxQwsdGy
7rcZQs2dC3u+fEut6tHJPbLRaXaNY7Pm0nPSpsfo1+0S2V71CErAne0onqwbOwBSp8p84zFQLXIr
XhsTzYXG59USbxQ07bU/Olc9kLRVqsmXOPG+QBb2D2gIHXpjnAnluGIrFgN3jNQRCoxSTFHrwcC1
PCFXVpP4aVJzq3W9d8L/pdh4VXELD2ytGhmffyQPJUGpVxd4IzdIDyQORsyxB5EsfPNRXIO0UO/1
VOF3I6coTbI4DG8JwkwPYfgOCoTvHMlsLPsqnfrBQFv3Vnrv5+WN3uirHlEHbiNYdfBoVzbZ8mVJ
zs9EMHdRUC5fBgMaepY+GWIVXzy0bheiz6lY9RQx+iQkWRVvsY9BoCTHJgyXxhTbQVgTyKtFDMry
apfh3gR3xVsFKco7dZ9ixjFeBehXL12/SNdqXh88O9y7nhpB7wbBjgDjGv2ax4BgMe7hu7QVQ4Da
QweOQT8CEK8eBb0iRFjB8ZRghe/mD7MurqVa7xInHta1xng3rmGHMK5WlmmcobXd3dSe/pzLo6fT
amJEZ1EO++mAccikgWJl67xZQ/2D5Jcs7AcqKNs+9aiVREdc4NBUZRjRe+LaCvtrvwNS3TWgPbR9
7sXJRiM9YCbmTS8gw5GeKrd5oR7QlUHarBSPVY/eTUHC1EiQWakx2nFS85yO+p2rh7eSNmVj440d
4anl5NrBpSeXdrhsMgpkJpJJYUg2EgocLjALUfT6ChglS7bHYCcHF1OhZ6zWyT7IkKputY1V14xK
SDY6KXY9uRKfZF++Yi30GlXUKsIRC93buGgaPpoBKkz2Ddz9a9Abb02brV2UznEtyLeq0lMvGxAy
LIjaTf+ZlCwFewhkJM+Ua2xL7n3DegitfqcKfQ8ps1gptTgFnTLJy4LRaegQjQqu7eknWOp1oeZ0
GFW5bB25MYrJn7R7BrJ+E0fPUp8EDqI9Sd0vUMIE/1/2OLrOqkT6AKqT9tXJStBIzne/gXVOpfOk
IJOAOQlCgdhmnYzEvoNrRYI7sb+qZXtq3Ox6lvL/b9eDv3E9ELqmi/lRvfT/y3vL/uR6cH7r/nH1
1gcv2Ufrg1+H/bI+0FT9N1WVpkHlQzVNEDD//Ef3VtX/+qeiqc5vpHYs6aiYtlnCZNO/rQ+s6SAV
7U5Ht365IvyyPtC133ThICuoa46lCk3a//w///v9Bm+yePCytPq0/A/qVzdZgAvTv/5pO5Ozwft+
+9d//dNQHQccjWEbfO0aoxypsv3lx22Qeuyu/Y+C6s04sRdPeKNQETWRVdPzhmpM3J9ChO2m7Jha
HnzhwGw1nUpf+Ja2VBTEUP2ggjfrGy8y8RUU2U5ZV/aHyje794kug/4AjVyulWR4SqhyH/QpOYQr
SRVzFWZT22m19TyLkBkZ+WnlPIksF5maCBJ/hXjxIROwWHK9uEEDt9uENnpv84RyL9jieRaWWLoP
klc7AyhJwPNrYv0+N69rEpqnQQMk5AZucsC/JZlsDUltgPOdYPbMAttEDw7liFU98TQALzGpgvRw
WZznHK1Dz3UYd7PFDcS87KDHdvphYjTS3zbSOEaeyA49gcn7JJgWGW6Qrw0qNJ1Yn7tGD9YBJlrR
ToKFbTrJG5pKi1pNm2W3sVaVG7eFb4ytGIz491mLIso+6m+NHAoaaYehOBTEfu+TeZFwLl1rgYJk
kN3gs8iLQsbAaql4K2F/tDD8gSELlhBg/ghAvwaor0yIfaoKZNKc5AqTAFKYqrcZgPfbE87fmhD/
5YT9jyEBUFDGRQhWALrS941PLJ775Rm1KfLkVkFXF3o35MImZgFGFWRZpznce0AkQUCgbry2JkZC
2cFN0CeWgjLxFSg+xRP9ED+ojKQd/9X839Ajf43HuoDxkAr5MP9/+FcEm6iSFDUnVSg8sc0aSR0M
KFzMgge5pEt5q/ly1uS6mwPvM3yTac75fe6yTp9ZIpfleZ/L4uW4eR2RKEwYIsl1OTT57rLf35zm
8+b5tJ7wDf7y6c7et0fHcgzLD/dqvFNYfr/3y/U+3de8+J/XlbljQDKleHXZOSnVX4/m0zrG3eNW
MeA0W5tPp31/BJ8e06fFPoVRoDaQpeaD/U7Lt2UFWXv6XIKZ0TRNSP3+WoxmmtRled6nTBGegyPN
TvOW953mTfOyDMbtAHAEUHBNyeAvTvtp3eXy+TAlRj5tnhcv+1zuJq2LeqEIbNrmXeYNf7Xf5XyK
1zibMnJOl1WXQy/rLr/tsi6qxDX5yIE3fKKOCdP6inGmt/En4p0yseDymRDXTES/cmbMfZ4VE7VP
gVpHOK9txEy3UyfmnTlx8OZzXM72aXE+VzQzAuctSMbNCAmuO0z8vxoi4LzPXx03r3s/eN5nvpH3
M1yWL0d/WpdN/MWoVLN9h3UELeSTXHegtQ71pP8aQBBS35eD2ERAZd70YdYY3Iw3bGpGP29CYjTR
sZebGvXAmhqLAZFuKOEwLaqpzQeHmR7KuUv4sJM37zpvU6eO47LrvNiYOHYNkXEOm7g4xNPENuz8
fVJpKFZiPFLCqBiqL/OGeb95zqj6jMHt74fMB18WL6fpgubXWUH9OYx1hUEpmqeTpEV7mOfmiZHh
BofVRQpm/vcNdQU/IyKYazS0XWmhP07+al0d0e4Cn2imZ9LP/eA0J6ZPcF4XjdN3M2/xtH6Xy1bb
9vUkLh1MNNQBVyjihOD8eef34+a1yvxa1xN1UMSAJEhIHuZJg4YDepVeu6x9q5h0fH9NAjE1itPi
vIEiDdK3efao4uC6R2CkOswTYanItKWhsNeG430jX21QEB0RG6x0ROZVJD96uwoIzHX40x2Nk4HN
zKGTdA+XybyOPOOzmvZI+gRiPPSWOx7aaZIa/N60rfZETojlVhOHcpoLa3fRSvi4Q2Mbh26aaH09
bM3GPPhqAm+Z8le5QTT8tnQz8tYhPofzfz7/v8P0J0Pq44WZVyLtxqwxdYLxcYy9gON1UdJ6mzlE
sA5I4/wk5gfjSnsHdNqCq6XKg9M4EgUR5nyj/DU3mE22RhUfuAuEihGwF82DII8Pi6rgu0Z/hmWf
DAJiVjiJD2hViL5aGWjBdXc8qOxg6Kg0lTnCn4ZR6qDtytBbk3tNwZ2Bm+oVdB8rvD0PMYClNap8
wG1twNUiBUDTKyQ9p1EdrClGb9E0mpuXwcT+e+W8PG+ZJ+nosGcuYrHUAfBB95uWL9s/7DSfZF6O
Y6xXhaiv3q+DWQzARBeo8ajod7bWJZteqUFhoUoBXYiBzfukD1Anyjt9pyU7U/MMhITYPk/0aeQ1
z1GVxURjXp6PvOxTKypbPu1+2ac0ka0Qo0rlPMgR5pkmI87ldPzTLG8ZGk/5NNz9y+2DiS4HYBfw
UX/cZ977/2HdvMv7VeZD3KB79Rwq1ZfLzXOXn9r2HSK9w+QSMj2I+Wldfu6nxfmHQoEzxi8zb/sy
udC653UXXrhWuyChepMXdupa3undl+PmORAtMMEvx1w2v58W5Yl092klYHZO9+my8z7/5TqTMfxS
x8fXVCfHlJI3fZ7UXsmpPs/Oy+Ctfu30eXNFxYT257/c/uGkn3f9sPw+++Hcvej56hQASfOp/7R9
3nUM4P9W2uuHa/z17F9f6XLT0aDdD04ebj7cwTx72eXDKeYtn5fnlR8Of9/+4Xb0eCsr4q5QicSH
Sfz7YpKFa0wWBoCw7HFZfznAkipg8jF+uqxyZS0OsI4SUvHT7LwF0zPtfS4biBCTYDswVD3Mk35w
4ItPkwgsCwpv0+y8ct4c1znR8GXPec7HcQjhC7KM4WWziTqqCpaVE384nZgEz0WXI64zz87b3680
L4fleD/mDgzGZkIOXg6f5z6c83JL89nnzfzdt4qW1hst6cFKlOJh/lYuX8S8CBVAS7HcnlubNszx
oJgGkfNeapIDPQ0YhdCdpoeunUQs3rnn3TTWuUzsFNw4XmvUUvoCsw0XFPchnCTj54nSTpiaeTYZ
IwPUyLTJAQ9pBIfemeLZePomsMcgGp6Gc5fFpN+E4QFUfrodFEThK9t/YuxDBmHQlTUiKG9DI19d
OvIYaGwfZd7K0O68JCsPWdN+AxKUHIMKp+Bak9CgpLOeY2uU8HG4OTq1nqzL6dfN4ftlMkf4oGr9
NaZU0UJpUGRRSQ2XkccA14+Qc9LpzE2kCKMiLOGHNVvQv1gg0ysbGAtKwC0qgzBeGK1M4rVtAldV
DFw5wJH9HrvOqYg5ik16o1sXJkU9pwNE9t8Ju7QO6uFvEnaGMWW3/ue/019/ytctf8TBT0Kj4MfH
fN37Uf9O12nyN023NctABlA3DGld0nVC/iZVEmaWY2pSGNbFqVSK31TNFg4qhcLCGUPVf3cq1cVv
ho6QkGWrtq1jVar9/6TrZh/Sj9k6bksTJP9MS1exKZW4sn7M1tXwg0ipNz226jpSj5m6AYMiT62a
91sv99uvmexT2JEBRPYAKB6Io3IBxyLfBm4DPjdL7hM1fuGDObW9g6W8jpsAdj+FvwoNLFIS1cGg
Vw5PAQ7NW7+M233vyB2ShV872+6v03Dor53aNjcf/ohfecmPeUhDfkpDTs9bdYRFAV6VNr5wf/xh
Mh3yyPGb9uwJbP1IcS9FLV9GhOWAX3kpEE/LX2lJE27TUgGCBaPlVHa9Nun6v9X+SIq9x6XFzHvk
rOMUswKFaoBozasSrpXalc2NNVXdYatEO60HzFJS/7pybfcVt7Fgp/bpbWY1GtD8rFxqosIWK8zb
I3A7BC5UJM4zvzuWE+lpkPVaSYtu77U0E7gihMeoplbTw24A+xlB6+g1F0JTd+MqOLFUZOq+Nj2l
PsdCC8lfGxSK9ulgK3fmmOu7VIK39Bhg/M0zNXlX/5DanZ6paZmAThwDf13xKbUrA8u3TWcAxDsO
NSrgPjyQFnVkr7a8e2Rml0Y+DgdllNxsoATUrcInkBOvtvSqbeAU4khtbgOxQ71u4bLsakQq1ikC
w1ShtiVQyDuEPKNbYLoLHrT46jg2HpGu8Y3ifHtoY9C3bd6mR48w3UOtGEIJRZg0UDtMewgqfTO8
67FUMBdx5OEJ4OeUz0WSnWWv+YCe3XLFRwcRN7Pj6xarTLVp63BVaLBbBtFp97rFs3TGm4ki/TB4
xqoFCLeqjdy/irTsepjUknNwteRS6p0vjFsErZC09OvkQWAuaDTFSdfju2CKOC8T7Gh6qlhhsPzP
77j2OdVu8P/qqsVbbvIN62L6Bj6k2q1B8Tolj+HUGM8RBmxHxLB1Hl2owGXFNjB0RXBspWFe9a0E
+053ZLrpGubLsS4gCIrUODe1VE9BjQGKr2ydeuUUhfrwn++TssMfXhtLsywSGzoYBXWaTK/Vh9s0
1N6TeeWlZ8TuqgOGEFepie6c4aOS3Aym8zeXmxye/3Q9RxWqhcAKNQ3706ef8/6PReln51WlaP61
or0VdQRxXhHGWis1eR5qoIuBPjp3BR/UQpXVynSaDLG7euE1Ur21bvUB19RaV5O92uk0Z9ZzWCBM
XgfKQ+YjcudCpN5mrgp2FimKq2zECikXKNVWqmte/c3z+2QmrfL0hCoMQfEOmCq9yR8foIWEnO+l
SXA2pP5kxb5/tPwZoQ/+Jvc9VAbNSAWeaoBva3PlpNMSkeiFqkxy+zYIhLdChYV6LgfpA61hlWs3
8ySSzhuDPGuPSF24RaE5WnUqDn/9iC5KhVyKaEpado1fZ6Vjt+kaMEWwzw+FDUoyQF4eZK6uHdQA
FEBVWjFWXC6cwTG0Hp0kI3HqH9DX8c9a2ABSAHQAeR7FFQcsVNvm1QZNaXvhAiC+UiDfa7WjrlNN
9AdAz/pSqZqfdaX6Z6WcNHk1IVfEtXCHbXBLOazRnWfG1eRzgxGdhDb8n5+78ecXybam7lE3HSHp
SD6beJuNkRqGq1wN9rJ2e0GyzehItJXfOl+h4W1DEKklsnrCH9ARtcM3HdU6EWbdjyKiqFVG0rz2
lVDdRx32M7Ww3NtwgFQfTPu2YP90ZXhtmugsI33fCzN8CjN7WCAi6l+jYD7cFHGCOw0mias2NeUP
qeHV4eS3lNYNVIYrZz20uLOJYsDYLelOYzQ2QCcdZe+l2l0nIlwWRSF3/mjDL0F/facYarFJZS93
Acg/RQHy3MPVBvKAd60HGqV1y+8tEn7XsZ6XD9L6AgCkf7Qro75StfV/fsDCsf70autSp0UwMX3V
JL0KA52PbYNZgjaHPqJf1djMLgst1o6O3eCxVPUq2hiBto1H097NG+ZJb7uusqTypB1LRRmKzeUY
zVVe8jEvP6z6sIthwaDFVocDL2drqyRcYhqQr97PO29245BLfNhzNJHIgdKC+ge+7UDBuEulK5O9
IgBXzTd02fv9kvMN+onqwi2XD+/r9PkOLhcfnIg/w7UadV/5AK7+6jdd9v51Xu018ezh8H4Pv/+Y
y+XnDe/3NM++X7TJk+tQW2moN2+N2laP2fQb5h1cWdpIIU/L85Z5MsyPf56VfLJRcfbp47dai+OI
W+F7oLvHQBPOjvRvVjVXrUbT1zq9vg6V3N3ULY7HHePYh9YYf45gSJAp/zoo3c82A3TVRPoplONP
JM/MVTsE93Xk/4h7zOn8qH/OE5U4pwHe0Vl2tOz7Y+Oo+Ve3sc4A/yPkNk0Q9mX6KAKGq5lB3a5B
7K/UvG2TJkc6fKjaWoxFdEoRWbgUmJH2W+R1mZKNZJgQueIsRIfoa/+lwz1q6YEoCnCcqzsgzp2L
/yFyRsoCHB2aSpARhVsix6riN53SjDY4KC1wWcZAKHxjdDYJrY/6OgkOMrWWVSfMx8oWZzN4xXP5
DFs6vApQ0eFvqzeRWd5orbhuPGdYRyG0YLVGjDgxUcKxGmWb8BmsUseGvKdnt77e0CGZaCLb7ZOM
n+wE0VkwuHglt/bSQAd40uPJMdaCtjHRbQMbpHpi2stcgbsRRTm8/sJco8FAYl9q38Z+hE2pHyCT
nD2v8o9KjSRSnA1r23CaXWmW6wrr3ZMBP4XV0Td0Yxd+1UZQIvpXmCd3glz2KjPFbeiVV4Co7BVm
tbejJ3nAVb4tnMpH9f2gpO6960CR83pMcNRunTbti9X3K0Seom2txWR0s0K/1uVTVJNxznIdOBcA
Rh89BBtoS6+Y6dYmu3DMVFpGDfznEMC82SkFhAHfBNHjNMeoQQ6m8eOAAn65MiKIiq3Fvxf2L0ER
3yZWqlwJm1Yyk/out/qNpynqnhpytcInJVymdtmR7j4lTQa+sDX2GL3gNYzmYenVOy006N794lQY
JNqBQMK8CEEso+eIdOuIrEaPv4WoIJuPTcjoBliSiKyvyDxMVnJ4dMAXTYBeLRVRNWsLuzwevgof
sxX70lLEIumUATZJ/9PqokPcP0gjfDWzZpMhc7qGTXALGq882YZ1yNRoWGZdYW+KrlmHon3WLf8U
K3D3lOC2pp+fxGpOaRHdtSqM0rxaBRKFcK0bwCzGCJRrxzo2HvrQL667HN6P32DsWLU3ZYFDTk2k
N6rZna/nAsCUaa7RtDsrhsD6BOMu2FIoUFm4JbaF9A6OCw81TO/1FnSTjTdnlU3AdFVmONrFCAP0
KZg8KKvoVsSvo0TLQOQ1xZEaNTkV+djUMhh1I9SFyDa0Z/XkQbNAlDneqoN5NoRaQk1zyLT6uM9G
sOY6bdikofXcKt41DRbk+yp6GNDfJrLLhx00DWqHQ7o2IvWQeGRz5ERYBOD7RWZuz6eFD6n7IzGV
eqUz2NhAxdsQrdcHdcg3tukN5/beCuNrHdMclQYR3D8EkHGkjgfuqlsbfYiNlISY1mChExrVfdES
D2qjdlIsOAy9xaeMifxuZHy5MJ3sK4MtMk/O1870wg3QuZOmVsm+FsV33qEClqKNUXaUILZHQQoZ
xRFVssL4jpsCADmjjdY59PoNCr2TN0eMS3d0whkPOeEYhh6IsDvBCHVBt53uoAQHcIYLZRU69luH
b8SSO0xXSmAdCYeeyVgus+lJQ1YY19JWHpQAf3QS/4+tJbeEYlg5jDX21+PWCMKrvrA7aALQs4bJ
ByrzCZTw0TsaKe1kTFQ0hjLE0iuAozVUN9VsFiv3TQks2YhA7ZmYA6ww4IowV8GbeWxhh9UwTJBD
eoratlvwICsAlsj5PfpVtEc434ZJh1Bx2cPRcZr6PBg3WaGIfe9WONjkJhqWY6+hKP2lHim/6QNB
Y504x3JAxMhxACGqMebIsQpLSWsWFhIPx/a6a21xRCLRcmrjLlBjtAGiAooHqkoS1T7y78ld6sJZ
RPuwWRIX7dzYTbea8dQ47Uk0VCL/L3tnsuQqk23pd6k518DpBzUJ9b2ibyZYnHP+pG+dxuHp7wfx
Z2ZVmpXdF6gJJikkQkLCcd97rW/BMnixhXd2A77hqY0OXh95qzHw07WMp2dRu3iuWkIJRWmobW9+
c4L1u6yLX1MGTtiOEvilIJyZWfWUxsUKwYWxVmm4y1EeKx8cFOnWFRGE3G3c6q1O9Sd6j9NnQcIx
3QMya/wEgZTpfDS1ukYMnSA8dl0guq3rVtu6xE3T5VDS4ihLt0M6oE2PtZ1KkFgHmiJeeLb46bF/
GEyDGbSJd57gQQo4JSOA0CKChdqXDtIbMxsN8LJWu1u/9U9tUJFCW9R3xJrPhKbtSQi96H3wV1ek
fxkdWAyjh+4/TTmRL+pDL8ArgY7hvLMG1BIVZrBEdZeawvzaGujfEYAE+KJ4d3DTriZ+5ASHklnS
sGqK7PoQ5WfpN1sGmLgyrd9D7O8RURgfwibzFdXZcCJmRLsS3onzdX7GslnupnCjbroTqVNgTz24
DF42v97gwPz2Qv53P03aE9g9Wsp95u7CNExe4lb/x7IPOYwXrey7dwjw0dbKdXEcfFe7jVpWACdn
H4X32OfERSKgj/EBG9EVZ6Q8g74K1iZ0rc8+bzbLvtwJr5nLNfxRaKo8sBTLd12ODS+JCCGakKi7
GhxykRsnJ5bth0ZrdeMJkIeUXYYLIUZqzjvMvzSwp8tTOfSALdOQ8kjUj6zehvQQTVPzCMF9VuTP
e+svySiz38KlL5rpun7TCSw6ehEQc0JWQC9V/gcMm+aP3qWXHiz6x9jpcqP0MDoPABEuYcolo7L8
8Qs732ZAQf9HufB1xq7unpnynBSr5s0Y9P6+R2X1qHeYIpan6da7aVXkTpDCh6OqaG5jqIyjDdtj
O+hN/OYKD8oFO7Qn65oQ8/DehZ7axK6yTrkmw2uEFcYq1obfa19FXq7L2m7+eCEyXd0xk2e/aTRg
BqPYu62jPVq1MEhI4bNYQPkavZC/VOkDLySm9da5pX90kBBse71pWcF7L8sBMrL6zuWqfs9saW44
D4ZTndbN1XaHZF3iKv8uMbkuT62ceEajAwio0iDbO6XV74suRuprgt9bnuIz2/UiL/jWbPgtnoEj
yDed9KRpGfJcr7TfAj96Xp4aduHTkMxlg5rUENxO5Snnd3dtTNyhudNZ3y0+rJ8DSVObPnTRPxnB
JPceWKW9MbT6U1ACC132RgAGXlKPnMyQfdgS72tnjNVZ6rV1hWU5rhADlL8H612bMvHdB9Aa677R
z2VWtkTAsKhenlBgrET9jDWr7daa1gTnXtOi68h7JELWLH77iPiawfiVO6jlLWsoL6M1wActybZf
9pCvVM8PTndADGVeO10Cx5UXqAb5Gkm5+wvt/89baTqqq7gzLl7bYDuvSK/OS49rsjSzc9Dvl2cx
5cPpwf+Ce6mZ5+UJup9436P2tLwfJ8DuXoyxfk0zqz37Ekz9ME3yu++p+82fOY9gnpalH1zHykjg
ObhElLS29+XyZS3PoA7RQNXJ6xuDp32KRpFsWkzYX5L8guW/2P4AuWUGjmYsp0+t71ZkovS4Y/hV
LvuQDaFUHKDoTsQgkffz0DQv7j8dMrqXZ0wtX4/wA3lPQ9M7ThnektHKos9i7KCRc2zJ97AfROns
40SLWRvUaD/iwt/wYxo/EoVMe/48Ld4RuHVO+miPTX0MueZiStCSD0yVh2U/kaKUECWNIkVPC5HG
TPXWTji9mB4cl2cAWeqAl5X+41RX1kHkcHSTEkaecMu30ggJ8prUd+xBh7P1MT7V2Jif7Fr/jX1K
fXPygESdTaceJOGLPut03fkFusjO1CXt10yYwV53WNgEkRi+DBzA8wuFnRDcTl3jyPU825h6RJAZ
OLTlj1VJrHk8Vs51sL32qipCBZa9IsV7Gga9e0kaSSh5Tc5Smcbjt4PhhrEQZmoDlhGS8cHP9PoV
Ocl1efu60xKPReDYpQgDdTMyTLDLDrFMfrW2mz530jSPMRKHzfJ4Ad0rk+3wWY0ls5MiafeDsgmf
ca398hZLcwyJQRqNc9LG5t0O8Wssr3RSGAwoB7zHOHHEqR8Zq3/+gMJeZF304akW/Y6GBQHoUvqh
x9Z62SXZb4QeTjGFA72B3jOCX4bKROePaL17VRhEMsjauFcyNs9TO+Dcmj+7qqIDZZ7prSxs1meG
creJ8qfPCpOHQZPxTpujw/sTpBuFReIYJ4A0Ok/7/HlXgh8aHViYU7FtAQmhL7D8QUbTNQ3d4rWf
nOrQ+ilrXNWl3y0CnfkL7GYmZS1j+wDeA2+tCKgRi/Lp5+jIDoNmWEnG8sC92pGMfvbaGORcUhh9
do0hOyozG36+wEw7CS70X15Yd1uTSA2aI6Xz6jUxy1M+JOGO0K7mn1gXDsFt+dmNHktDkex0Ef1W
PZfuEE/i0YeGuzG5tkMbdokaI9iy7bLq0CTOl2YkFRo8u8bsHDI1Kcx+55BqfMFqaWMMGSdGwp6r
avcEZ6E8JK7ZPgyQZY6GZewGHSN743dID/3euyXt9DS2jXUhYW2De9TfFaxgucT8csZUu4vYwhI2
OPaqlwO2OYW5mfbLl+tVtGeM2GBl55Wvpecf4mRQQIBq86gwRDcFa0D0ge7FNVlVhxYZdn5M420C
UKdl1hdljH2WePZbJ0gfFaLv951DqF00hx5Lu1KbCJjZcWrT+hTAnPrZhLmAEEM9af7SiiPITlrt
y001d9q7XpwaVUc7b1ao//vx/3ze8uRlY84a95+7s+A8LKbT8rJlB8vj09LOX27++0GGcX9Vurb1
0MEcZu1koWBPe7jcVuWuyDOkXODJ8cK+StAeWrbp0+KtcAEaxzEroAj11K702rc4+sjpcDEhzrN1
M4szZYdQqp43aacz18W3vgIwj8EzIGd1aGMOrq6tbQ/Ypsch2mbOt9vq40GbxQRlA+NoQj+36bus
4yKgSAbtb67VOT9PWJLnl5T6f+fVpyed4tTeVOI5he5mS3SArf5XSUQPRK9ZW7VsgLM8TDOskm4M
7OCBGK0uH8HyEB4GgPTkxiwAsMZJl2Rby65vuWue3RCGynJ4OMskLP2BAKi0QTqtsWBI6v51+XBU
R6sjPqtcr+aSYzmR0f0rbdmrxkplW0CzNXqUfFK2L0Tnkbia8gL0exwrQ9fJpWuNc2yUGAXnx5a/
FpIpOizNNSkv6Rp12CpyG9AThQuL74zY0FwtbywyE39dVqziShx5qFdwIPKl7ZiOvUh85ZgDtHuU
Bz2hev3VSuI1yrw3zfXNjTErUzwPvUVFWtWR7LxmVRZ6D6ezC45BGmHwN6X98/v42bs9S6OW/5vH
hr9KFH4k2D8HI0j28GzS/QTOehMyVNFiAYY+0bVeOzYlhyTOiGubXFhDZGGt+rZ5hH7Q7XSizk4o
XtVOSPcMBZIcwhgXyANdaBoilY9XohneYqj3bll7+zL0fQKjsE8hKyHnC+XFLLhpekUREsv+yvYU
VsS5t1dVJeNvIsaNEZnOUVPB70HKP4kbwB3v8Lq1tXkFZY4mvXRuZECHa6GGt//Q+S4S3x9JcKNB
3m0jC9or+SxAhcw3tI7OBfYdrmz3rhFLcEIFw/wwqSCA8NKLHPp+lUk8YE2tsU5PbGuTuLNPnEDS
XeA2e9k5AzhWAbO5T8edbfTEv/ZGd9XiKTmEU/82p3ie2sTMToW0qiccjjD3xtC5wDIxt4kJq2Xs
IhtBo+9uA4Kojn1HFlmg2gcIgMwtsBafXS4NANk1SMpmWdy8zt4CMAxOIVkGegWMRx9fQmsI7mlJ
+CkOvHJj69n0pBVUGfk/FZR6arZplMRHY6TDkdg1sciDYeyrPBPHyPIvY1vhE5gQ+KTuLILr6jLb
STM9gUArj8smV+bdlzrqqVKcCbYgD2UWyvx7k6JnAszmN3wc7XeYxiAmiStlAhYge+/eHExHMlU0
G2bylV7/rfp1+y/bS9FhK3GPTDxHrrRZgnvJPjJZ6GxqZv6c16TYESDMARJGsxvM8py3ozj+e1M6
M/AC0/iDlpfkX+c+tBdYBpHj/bz/RQar+sx86Ko+Wldx0h2XDSWnDlH5m1/26kcXDOnyFhcZyUpC
/S0QLv51C/oBOgzXfptmwVOm1IgK1+A0jOeNmHVP5Pt8hITxEd3V3HMD4I+0wmqddUFCOVhGGUz8
+XfuEjuK1AoeQX8kk3LVhpN+GLx0PNlYBdOk9B90ETA5crmM1pnf/WyWu3jUXLxe8190yudOOaC6
nz/JssmR+5JXicxN2VGAa4oNwuxskxcI5Qw9MoGPltey11/8hlEeV1T/s/HQh/7cCv51i52ZAHno
5adJC0Tdwfi/3LJU8H/eXf6gI0vLE+JbF2nysln0ymmdv4aWSLaRgepq2RAgLI8BM7afu8tjMLHo
rEehtdJqCXHARMMXJWAQI8+tHhgOXrsQLGAwoQH35pems7g8MjGh23mtVprlqsPUs5I0qgqXrpcR
c5KHJOumitKox9gu9IEyNC1QsYWK/Wb1E4UaS38MWqAWeVCVpwGQO7Bcxotw7sFic0fu0MyNUo7V
snGYrT+Uepz/HJIuTwGNZj5VyvlXsXySlKCMXcByHRZ0YXodzMD0W+/s5AQEbl2PxrBf9PTLsEUG
MIUPaoY0QoI75TWSXyfAPmE0qKNtWeqI0AXDlz+Q1T75+hFbfHhIJc7VxXGWu5xqoiAu4ue+3yUA
D7rsIIZkBnT00cpCWJnXfnXsmmKTmeTJUitoj20ncERlblhso6B7yWan2zhLxpfhYLn1H4+FDj9E
v63puPK76NrS31SoDS7JlCebLCLsOS3T4kyv0Cev2SsftAgI96SHaufmekt3l8WYKC1SFNJ6q6vE
uymQxx3L3G96MKC6Z78zqW0T30YwHIZaO9f0pC+dijtKwCGPm+HeIZr7bKLiOQa13MYqqr/8XFxi
WqwA9htFRpuZrdPnyPbVUyEn/1qgMShNrT8mPg1BM6K3ZNESf3BCQ+4Apo63oa6A9LYaEHnSZSgQ
+k69kWKgTQMjkVqssM+GjYU/daJ7PqS5x+ydaNgoDykpJ/NyxbWvKF6GR0GFF78C4Rawa4dH17ZZ
Rhl6sI+wBolJK8ivJSbQccx74NXFSvi0bqBNgi3Wqg/Dt9qHvJ5H60QJEGB9ejbQiZF/DfzVEVl6
dqtwojvjEX2ah/5L1id/Gj2oLss9avFMAQF0rbIEiqPESfquiKAYgRl8dZbmbEzLQH0h8vhdWfVm
edyteroIIoLbYKbNW5M3OzKN7Sd/KD+bMSRELjWpKdXQl8SIAEZM9kul2827RZ//UMVGtu5g7ryX
xgQkKCxoCs1/9VJ9BZsJnFPlA8DPSQN9yIxIO+gl82i3H5t31yFo0fP9X7Vl8H1gUEjzEhqZ3kaU
crZxPhCJDW0zkbdlY0oCvwVT2ENSkwXJZBH8ndYgHsjtl5BIShYGTDyknY33jnY7a483AADeG1jA
eF8M6YVGSrch7l3cobMT0hFjYYxiVe5JC+LUsduU6RxJ1FHWgOO0HYLvp7Fco/2CFt8TPamyZIQs
D1EduGxwdCdGoKwbm4Me2WIPl/ivvOl0+PpV9YaIlt5GLCm2EXWwFiaiM8/DPsm8gcghrpW/CAEl
5Zd0NlN/U158lCqNVokT1i+uUMQRqR7GsP1MPVm/4sKweRNAxhPDUWjk5ITsT7UXrFNq46RZ8JAl
KZdCv5WPDQ7ckyLl8i8zhT8kJVKijSG7w9DU1VtDg6MLy+xmTQmiL2VeHb94ojMlXuLIbF+cmKEh
gYc2tsmhUZ28FXwKxx3zfWu2BQEFnOkx7udTTDzuSKtr5DV8a1zqClg2WXfB+HJZ7hkuoj1Nr+nc
uDXRJ2G0MoMpuu01lVnvrsp2zVTmvwafOlvQJ+G1z9RnrWD70hal9o03++B6tni0583UT2c7oY6e
61bKisVl/Kv5kflglu5onwD2CIafhvCVGH79owm799BHdNsCk1jMErFIMdLQFgFzz6AvzA9BsfIB
Xs7KrYzolyeZSgTNA33t7hPdFVhcKe1jQK7NC4EKd9upvS9oTvC4Iq860yDqVm7uO1uSm3VaH+P4
2yNa05ui6dP3exRRGaE1oUe+RUUw1JZcgfa5zWtG0HqKf6swXntkb/8F6kSBcuqHkBTbzDuWVbth
IIs+EUCG29yLkHZ3uv/YjQnrIvVu+KH5Wtt6TAOR2bsgZPjVDuq/7y5/pcNJk9RmqljKoH52FIOz
Gq0PKO/ASknY2Rbz3bpRHyBxUNyJ4R/S1qdrDzow7P3sNiIGOHmJzwTXogJsO/A2qVrmK6cJ6ZXG
I3UTyru689vPad8j8YherIBGAF2ScR+CvnyaDIBqTQK41zKn4aXYQT2z/qG3/a+SZvJ7UYxYnDWV
37KQWVI8ZyDlTUwfh+Armg3NFm1i8opF/RO4O2HHKvW+hfQea0/Ufw1OSWsmCCA8lXuKP9BIZAoU
vAJCiriNEqkN2DkdQ3kcXcd5IaI5hMyrwp3mTmJNjASudtUPtzgzPrM4nA4WlLaLNbl4k5PqrWJk
zxPrtXec4TnnnC9MqyWwMATeMnrGgR+RxbfhlZtGT4mekF17HKEMnKq+fS7r7MWoiVpPzOkrE2VE
zJVgXSPb+Elq0lg3Xa/tw6nq33nNR9pYhILXnBgNreJV7ZLSMi7MVr9iiWZZ3vtUKu8BakUqTefD
pMOfFwdV68bNrOUuCyN9C9muo2Aa7U1KSXvKTPHKdgZrD8pcn6+v5UaD6fwDGDSDDJCWgGgjZ4qQ
lQbEKhfCfW4Q5AMNLpxjlpr09OzSPbZpFx6oHk07M7MvSapHn1EI9mjKtF+RodGjSxRr13DU1iMj
8m+pADcN9GDh8lxMzSpXRdMbV5l0b0qD8OmVuX1OOvnVNEbznIUVTvm5vul4jf3tfaqyCneytY2X
gbgsHAG58VRw8XxgNM2Y+Rbm6zS5RO4aay2CFuQ4jthMgQgPBqzqlUySZCcnCnNeWbeH3ja9h6Tx
WZ21HgmwmsVFTA/HM1IZ6gpx6e7ofpUXq5ujoy3tkiDS3tAvrp6qxiTdrC3F6u9vsBXZ2gzFi5OT
JOb5qfyWcbJFjYyXaoiyg1fOR0U3n+s0Ng96mlWnKmisg2HItdnb6imalHY12n633LMdoFdcUwho
INOxxMwPLjXI1rYbm38IcPjT2Ia1zfn2N6GMFcsI93tAEjs9pEzFVm4R1de2pZFBVMYr+LRhhWnK
+vT71wJ27tkZPEj6gdQIurLy0zjKWUqkn2Q+/XPTlDuX/As6GfchCRAWaiZTi3hS4O/GM76Z5DXW
RmB4yOfmDFz/Nqadf+OsHBF/GyWxck3+l7IzHCSRNe1pUyXPWX5oGukdm9GB0aZrz9LEolFIsG1k
G01XaNWXwmYpJhVpvBMQJzLZgfWJCLjKspiWedeegkzgKZb+c2aAAOzj+N7lyB7I9JFXhii39K7Z
wLKqmj8h+icotAETLByjyfCa62N3oXjhXSUoadYVvf3WRNEu98fpQQVGdaBpXK0n0o42ccFrWxta
Nbt7TfXhPWZR9SZUaD4EQ7FRQV19zp3H7xgs0NpKBmczypEZWk4DgU+TXYit7EkSw0upDQSD21Xx
mwrvrc1i8UjgkLdNKY+tK5noO3ymhHoMpJO3jjwWVi3fHJ1aOuSgVT6fJuQbYGuLa/WYjjhaq9yZ
l/DDIxL7/GQxtYdOZBDwVcpd21PgTc3gNZz5uwTWR7+JVN81msIU6YlNGcNV8B5NEzhc0/f9L3CY
G1xK0YZ6UYY8yIjvUz/37wNtrYupe9WCZEMsbcylLqCiBHl1ZTL+bQmwS862NJ8tly6LE2vTTWjk
Pw+IsPehT1wDhHRcRpwSEL4TcuTyf1CjoatmuPl58JgtCSd+qr0qXmew1ve21w+rgvDLOZYoO1l5
ScSPGboHTc/KvfQgtAVDh1wM7DF56IJ4biuy1pVbZu+kJ1NioV5fzGFQFHP9XzoXCz0K8+cKHlrj
Sp3YO8e/xcJsd5Ub9aexjMNTboQQrUr6qaKjl+X0n4RThjRv8wwuo7GTfss1LJ6Ruu7AGw5QfWtr
kgTkJU7MTQZF1Huozb64i8TuVrwF+k8GSyE+Nm/KfA3biRyOInwkkBoAKQLcDQUs4ymvE/2JE7hR
DzAJm2/LYuFnNedFKp4XUbPRYkkk2dQbjCsRCL+KrA+uH8iiOtGclvDPKuYqXzbjIUSAv2PGQZKG
L7KNXmTYjPnLqfEAJLNWvmoOmixMx6+qyS512pkH5ibFurAEZb4kMk9Ms7i6yc+orZO76uz6pKca
MYsivXrA67nCWdGFylcOm1iPzmmG/S9v5cmIg4Oh59o9CIGIqZ5TOaMa9t4Q2ZQU3VtL/GYW59fW
M7OrVk/GobWj+/JQnhrIaXOxElU2XiuRvuCRdl96nRi/2vDf+7hxgJS9E7+mKJ08JUCjHjSnFrte
lXJTWbDFS+okroHdq+SEqaZ1bzakU2hMdXJ7J2hXfJnwSR+S0v6yna5+SipGe1LLnF96beBKDsPn
FAjvymyx0YTxVwLYclvbDr7UsFXvLbqkpFD+Ks+JA9U0Sz6TzLEGSRzuPT+UhLrb4RzXZtaoXYpn
jgZFqaaNTihhHsLxV9vNy13zCxYgAGYVBPth8tUxjtPz2DPPgR3orpjLNN8tsuIeLicSO1eQDaAm
jB8ciWTs1DvGk+khQU9Bg8lV78xZEFIGzVMHyl5UYfrIGqJYD0UDjLd0mr1NAWOuHYSXZRMrk/0W
BFD6YbtqrNZ9WTYppd1RkCUX5+p9yBFD1UmY7GIyr8PQ8bHgaPoxiLrsAr1WbawCBQyW+HSftZF+
TINBrPNcVl9Uqu6tGXzAxiGAS0KXwROMvpTlq0ck2bX4EiPDXdKFGPcdr9xK2jkIUjIN2Vaf7bAp
g/yk7fPSTjRqfFYCPRg5rlLGFUIlIGXNYq0e5y+an5a4/Nx7Ag7s3rKg8VNtPMadJHgFnM5JzJSb
ONTRkA/whFtEe0VrGJdRsswsMxe4cgIlEpGtzW+SdZsaskcYEO0lmQNWHRWxpISuPOU0nGdDvOui
zW6hhB51Ct/+zFxNe/NopTGza48eFUVMCHOSSJcs/JKgod462PbHjOkIGtEyeJsUgOA3FvkF7pas
uCEw2fSuGM7RztDL8BZGdfpqRzO7Wx8utZi7gbk0bk1oEWroFR9GExk3dCwnDHf1weyc4tUtjGOh
avC0eo2Hf1QVxYok/qXGY5vsBk8EL/UwDi9iAj7SpH/oY7UXzQ7lIyvgnP6eT1YQmbfABMoSs09S
X9yBxqsuBxNtVkcLQsc4WUg33qflSOhZQIBg2/rQSOeNI1OKY6YidFPPz3baJHvmQMZJKaimeWnT
Hh50+yVq21tYWPm3LzwT8ReClCZ8rkwA4n2Xlp9FFdLAce2/TNrsTkEU2oNpM4u3/V1deMkxJzHs
QplKvxAurF+Q4wG/aLRzW5BFQ1nq0+0R1tZtFJ/KMHhvqQnv6eBR7mP5Ts35HhM6HtZmTlyS6B5N
DWRSXtClZx6a643+3WkeejuNnnFn6Ijb6JoebI/QWSqV5pvumfE2HjXK/6kt3oSDXECNbvY85KSe
l578E0/Zq1sh0+m7eGL5KqstTW1ojQOdZBGcJSFTz7lbXaIUF2s42UdVUiQbmxH+FCPdA0UPZm96
aG4FVZ2b6vWQNYF8d2Rp3ZaHokh6m6Lsq71dYZ2tuWpmMcZpLqvpqq1IteuRWZ7JKPttUdJalZ32
ntekgQVdPdxjK1R3w67CrY8FkM5Nh4iIbnJie+j+lZ69seK7YlWq103cpXv6Me5Di/ByT/fdpPIR
OudE1DcXCURLhMVlwK711FLPwNGovbpdu50khHSsacnW1Ez34nTxCYFz9eTYnEwz71Folk1pK6Mp
MlKcLCiq7j0jAsAelGKtZeUrHHpOvim/1zhTNpYFWh3P96sTx/UeoiUTBqNEyzBWe7piiBEbsNRl
AJE2IyLyZxP7jX+EjJTnjFPVdw6F87RsNInzOcYXSMnFz8D+6ZQRyvoZsb/x6HZlutdjaDPQEcns
bFiHIoCA0T8pz3ocE3oHTfuYzJuaGDfNQoHk1s66pau6NowTgMX00yiQNo7krGwc+KrHltnKMa3N
BBWnlqC56QhczJNiTy/a2GReDcNRVeIWN/BEcfu1+x6qF3Ec2rCTo3I3DZVUDDyFBz4r8rZGXD93
jusBYh+9kx9GyVomAEg1B3LvlMryHMN+f5bJizWPu6ERe7s+H5oXpCEs5GUrQAbLP7mDzMQao2ld
kbF3BJSesMKS+R6V+tGvZhVM8S2DPLyM/SIGHbvbEHNiBvqr2XftJUiRXqW10A6aET6Nk+ZeVdk5
L2PL+R5jFPtZV/eE1K/oSFOjRgPXNl9+3U+fpGHyC4YiuV3uIhA5O+WERpwSwYNeFtFRKMO6VWTK
IC+d4MLb1YcpW/M+DH+GwegAkodYGUrUQB0l2AtryW1qwE1mzpmxOvXrNfTjvW1FJL5Yqt+mg64f
RNzdOdHo5Au9XwcdelGnCdydMf9Uo7ICEtpOGOdruQn6uYEdB9ZJLRt1peoDrobWKuGgyHn26G2P
RMDo13yI23UzFG+5GOoVQmPz06knYh1N57F2MA4AcihL0/ljhSG64i5RT+R4nJkd+Psh1pHblmny
SjvQv8aznNwzm6PdMLf2LN96KshgqxpqeqkZHXPKUQ1MNBcGyhnDUAc/XtHjF8WfuA5Z8sTymiWD
BWA06g8GBZWj2/UEfAr/Cd10QhxCZO2Xu4i9+rWLNfc+ecZZVQWatb4xV6nHuWJq+gU1M4wZVTmE
c2T6pdR7/ZINghE94ZJomKF8Vt1nron4SbhSPpdMkbVQfBaOrr/GDoci1Iq/by2Pab3XEElg7txW
Qz6J6erZzPwLZZT+cxopcVVjj7DJaFakmPpkshOFvcWMv8WM2tFCDMcvCqPP5tCo57gmtrvPUgwA
DoLlbsibmy0FYZTZZK4m2duvlodYcyyd9oOPRGMsTua8FO+1CaHdcqrvInuivqi3d3K8oP14WKBI
kYWmbUfK+zW7ZEXiotCOwuyQ6WiedGA9B6pxwYsl0U6LyDkSqaSupo7ZLIrl7BwoswMm2+YodCM4
ptvMtIZzkvXF2mu74Lu1E7TxlfPRJ7a7LVvnDyEJ4cboMpQvAgFWnenaEyXkaqVD2vtEuPge0pw8
FRO7GFiNgzBAnlD6WvjI+IncPl0ydGOiSSpaBRn86+dlA/EX+83ku0cx5IQVuj6w+sqNz8sm7mhw
1JH5vVRwI3SWBiCxddV1f5ERFx3q8N4yeu1TTXX7hPor/fTeIxCBNrOpaZuSThvyagMXJEZG1OxG
DjUKvxeJrDR1+7annwUIsDPI+vFaF4R4olF/sjR7R06Ft7cp+67ShjZeHfksgehM7r1feND8x5YC
10pmXg523JUbhjRzVdoUlA3zZM/l4doaxMPijPv/iNT/gbhgWK6BBfD/jVw4/PmO/i866t+v+Bdu
wfgvHZssvSGc0eBR8Rv+k45quP8lTNOwGVwczwV08Dcb1YKaqutMHTxIDJYvZpu1JAIk+t//yzL+
y/dpocHdhepgu3AY/gmDuP/PbFQXDv9/WJPnXei8Lx/aKhQw7z8c9KkR1B3hHs7VGJN+T0DCaoji
8NAJtB0PFcwhGp1zz3PZVHHbb50wenI0eoiZEUuxWW4um4Tp/IMkQGfVIZc+LptpRpWpebPcLVUy
wAsi85uBEiFTM7NQ5w0NleYIC/Pvuz+PaUW+C4PmVKS0Wx4ocpGxNG+WW5hAeRBnDGatGaQKs706
VonL5GS5GdQiXw09+C4L3jCWoodIa/JNTTjzybU9VNTRPbB8taEWeFX+EO/8WQFBjwnLnFuxG+ZV
FaaucNi2Xk4OBnMxRaGW/FPmbm2nrwF86w8wWQ/w9n9BfpZrKDlIARYs3Ays09Clb2sh75oNKa5p
i+5ItAcAzLCunsaQlBnW3gRcJN5rN/pEjRDsW8MCNAXVgVSydrZnuJ7C0TZTWLgpGzmTtzI0Vaah
1inp4/vlfWoz5Wa5FVOTPQTtts7CCfUDG2NCaacPMfNlWe5jZtMLsCVtwImr8FiHQbxXot9kFc4+
wzl47TdRMaeIoA69le5BEKZbBUN1CEFPc3zUwQqtZ+D15GO0sGRn3MwCjzUGYM+awkBtzvi8f2/+
Axw7zpi9dTEkj8ozuu1Cjl02+kwoW25RwkdZM3fWhSecfUYhwp8VNMs7XzYLamZ5TCPJR6gcx1/S
zwLMBX+TJD2hZTuh7bNnqgEGbrQVkSgPIenSj+aZkjIZf4h27WcS8BR94DU9hBGxYEv0D37Rh17b
GmviM7It9aQV0vhq5Y3fbbuvtedaEG7ZPXHL73Y+IoG3vsBgt5bOdtRv/03Xeew2rgVp+IkEiJna
MisnK1gbwnJgzllPP5/6DjCr2TTc7rYskYfnVNWfWgRFQ+P46rrR1omwxbovvyd/goWc6FZsQxIO
FVuC1JaArlkFYHXz2kvjWSYVFGJoAqAK9TPpLDy8S5rudhX2xmBW65HoLvDRzCDi3pv65es5v0Ad
RsSC3jI6MdLTsE5n0kymsUZ09ZL53lx1FrQNtQX0r8mbILfwjJBzW/2NDwg00cYTzYtfG2krcKjy
c36m6FSv6E5BQ7lsEJ8IuKLC7EYEfCtSHIAp0R3Z5JKSN5TSVekGjNJKg4K7KxfP8iezGar3+/4j
OqrXGULPwG437RlyGFdCswLc6TpXRqC0sBPxLWWnI6QlPZag7ijJzfJzNDT7C89wo1zPdhkAi2yU
nzj6SUQvUesSFDZa4mTEsjm38UuFCyivGC+NPZwEGMsmSMD02xHwWX/HkLkJYiAMJFkWlfn6RlCQ
tCeEVFzdloRHlfgVc/71Vm1BeU7tZjeGLsmKqOsDcYVgsju9O/eDeJFuGcYp8JAh+MdGjMrwKM3J
mTLLM4ShZV8zS7SBS5LAUXk2T6XuMVgq31JegyjzYW6nZ3WD5XB7y5/aJb8u7HSPa6w62FqHgfon
ScmaNxWkGxAKwGjfLciW0CjUzQaxKsTc5KK70TadzPlhQhfVosy19A9pM7urocmHYdmiyf8dP2Cc
B2t1BZV6qb9IJIE9YvWilf4Ao0IGiX03/kbqN5cM6HnZFrVilXryNVkPwMyYYR6T4txvqut4EBH5
evW9hky2MFlsPaFQO25q96emK4SpqM1gJLOgFCjbLxOuVKWtSWDRVTN41Gs7Ws5Vu3ij4oSWalgk
4phgCJkt2O1RDq3XHwaKkJYNEbt7G/Oplfq3+A4/pHXzK/9IK+Ur+lkc2XeAX9QztvvkACNTfV0Q
woy9IQ7WvFiXh0aiujKFm28RHA/aOtnoJtSFIe9zz1/2e5SYJceBShqa0XyJX1lhF6mnsx4yp4zs
8Ac+zACnyfrpt8Qn9Ft4zepN3oRYAGROv2XabYuZ1dgA4ZDI/DsqSJg726E0Camt1vQ3H9W2fa2j
BXsGMd6e/pe/nOk6f9nEdUrtvZE+2Tt8KFiEbdHqZFaqnZTQ5ot6M4+X4hd9IHNZHimOXF5uROr0
sutP2B2SF/+0pG+aAsxdrzgheeGaN1+vj9gRnsXvgi0U3r43qc4w8vu9qjbj+3RRNsFbkWkMbmDL
y8FhjAiup1yiz1dlDg75i50xPPrYeS3LA6IDAc8g3+VeEqPr+zsawvLDh8/s5q2XHmbf5MZzf4eZ
za3n2SPxJLT4hYg9+T3jprv6sCpqi9HQNBDd4hDoAdFuXpMMbszGNTN/kXxKDjr2HWGVfsQsSiK7
Znbwha41RF9b23SPgA7z2Et8Wz3yeB+zbfwkl2nxHZxaf6XAkWYDkX51MXFEBa92QMB70V8YyiWC
uzgjGBxnDi/jo0Nn0DDbaLPHv7SD0UEgV38L5/bub3Hd0aYDLiwwy4LrQEpUcX1HRpe1hwoRn4qC
PA/hOtFozI/NuNfmfyFBgAwMQpPNI8psWl8VeiCsldijW5YEQzyO9zJCiGXysbXz6+z3D7H5hUGA
649Z0SNojsQj9FZ7LIwYm3E1O/AaMkjPfMSv1GGzwOGNPwOkAMzAAZMX3Bmypx9hf5N7eIJwXY3i
j45rievL6PijjcyT/X/uUputwu+AwHbjY2bLxyC9J/JW3KG6jhA6b4el6d9rOGyMH1izWD3AUy5y
bwy+e+ZWqZlkS5DUqHNyLm1GOLAjFhCKD2AjuJcL7bYfXN4eJKyGELBsKRTbNwK1580K3bK1KlRg
xqUCWS9Q9ZiEBDdHLSHer1wnn4uVtIpP6nry5J20f+39i75iRZOmtJ7dCVeq2GIS4WXMzfLOW0Ar
Wjd7UkBCwcmlXdmkVhrbgu/10S4Xz+LCknGcBc07IQ78KBwSi513Mt9SyJ2otPPoGkF/GjeDvGUu
Na1zO3GuLb7AAMQ/QviNrNIXvZG5uYTZqCUjxKopv9CqMoN4RWsVDhcq87UPE+vZEkFLZO0MOiUz
ezzFCw+UnKhYPeD4dIf441U4nbIVeq+XLT3dqr7J/xdLO0iPeWIHJLXP0Okb5YmN6PJ+qcHI9mFt
6FS3xmJZ/haMFC+zg1y5gmpCyonJYkIGDGHpN0qOYmzyZTga+eSieizFtdiQTkhmrpWo7kxmAmtX
BIpI60Vy1QZPFKG3Q7I1om/5Vm4Xn9Du8iPfnWrXX4drcHSdSsPUb1Vp8ZZOaIdexrQZXf0p3wpr
vklPE5Hx7+20/ZtBxN8Fi6Xq1C7yvN6F1+ZKdv5ojzO3P77sgAiXVbds9sNa+qy8I6TM/Ld+MCp9
2fq+5DXIzV2DYrsqsrXOioctNND73Iv8jxrbCtQ2a65RRQo7mT4zIzr3BaHhlki5uqBXWOY6wowr
EWytUZMvJNo5gywM+t35c/E5v3XNDR5efekTqz8yD0EKfZ7W1Eq8CzwUDewSGNLPaf9XKV5PZnyU
1+lxug23+sL155dF3bo8EkWEq39m9qNt4i36MXyoucGKBekunXY0X4AzK+0qXF6/4WhLkZfl29cF
o2ZUSqWFnh1lXfDdHcovZuANR6uhiqwhsGEsPgwt8cJTtwzOsw8NMSlvXrjM29sCnslVAEcYqbZN
mgh1ftNfZ9TvTH/7L4F+5pryYqVREQjWn4bQhU6Jz3O11iQHZUKSEJpgbGqTRTon7xO6Vv6Ijy0R
YQSCdnbqdbiSdPY8OUWq3SFC6gH1HLyBW3LXv7AlKCRD+LKbal/8cE4vsADNHOlaM8Bxi5+XPXNb
XLmWPe64/oWuqtq3l/kzg1p7151o7iS5g8+Fhtaj2UJb8V9ONlDdHvpTfarFrRCZ/Ukq3EWyZGBD
XjE0jXV1gAGAYXx1Tr758JVkD3t+wYTPQ4oAaVUdREyxR7vBE4if13biHPuAVacbzf7V4OxiFqpd
Cl5+QpKRgr3gSDlnmGvEjwnt5I5MZwAGs5sGHmYTLXZPFkNuxVgkoGb+UyjPZys+SykfkwES6Vkr
n2PmdT9V7hTD/Q0JS1a3nMAVV4qwH5ZvCitOHJvhJTXIOCVqzlDPawNraNmiLdNXShfrK2nAs7vs
ljFhG5iF8ocW5vAaZjGtZf0gSgHfuBBe+qvr/verf9/790cg86/oyqkwdDhhJOU067JTwVv92EK3
j62DlFRU+7TL/0l9/n01vG3x/32V/VMCxW8lUCo3MREn/RpFfzS3//3zqEBA9P7fn5bLErMmldlR
q3haTEBXMoPiFvQ2NGnJUDDVsP7Z3XfvX/jP6D6SuNSLqHEzYVrljIQ9+TXhB0jQyX8ZKP++lN6Z
J1OaoZs8qGy3rUUGEHk0v5G4xo2Ysen51bA9mlFgtrWr1G4WmDhZR5pBhjdo3YwnmfAr9N2/+pK8
Tia0y15b6WSYPFXB0Dd0PDF5Bbs5nYRszD/xVSOhTNsUotNg7z0YNJPbHltp6O7M1FWXF5XVHT5B
BhPSs3qWtliqFjFUHUeBkg4dUbOz3/w2HWZ2Sy2K9QG/g/rzRjCivwHy3Xaf4icN0mvNp9/FFqmk
M7P1VGNxnEKrc+RPnAYeb03dYGPUBJAATpLpNvVYmRv9rYot9TNYzQ/CQz23z9lkBb8t1FZSIj/h
FQ2OmFjc+wlmioIcyxB/+5/4QJNapiflqVvKcaTRenlJeFJ2kO/HZ+7kSwoPITXLTbuRJ6oks/mb
iSYTXm/6ZVb8IBRu+NSOsqVy6Zj+7uIfimI6vQFG52fzWzwq0hIaVFposFxhzcWrfikuyS/8DJh9
INdES3ytMdq0Rg6k0kJ3pGykp8j5d2xc7khLPbzN7GGiig0dbnfZGtNhio3cU45Egm2HwZB2ExGC
sZ1raLY404z5D0RSCPgkQMn7NvZInU0MSD6Eoi0Ke8odfoiXep0qq7n7TumbLdYuIuAboYqpCa94
cIINqxK7ofwZExM52P0Nlewch8bbzP4ezZF9LNr4H5oZmclSXb7mRrIlRHyyocKvJK/u8EAxOrd9
MsKXf3jVikH5ZEJuWC8ac/Ek72x2bkN8lczE4xun2anCjgP2ksHgK5md6J8lhKW2sCaXvDzH+wCk
UzCVl1VAjIB++Em2kHaaDyZrBSqy/FN66a326fCpqYj4QZbnpBzkeJwagiWvgrVsB8fcx3+AGr46
hZSGQKwJQxiDb6nQ410JQoJkLraAN7h3eN0l3iuFpd2qlbDWRzfdF4/wnODvAnnhB/nMEXmcFpvB
hQg/osC5Lwu7f6I3J187vE0M8Q9qZIs/KCBLOio8+9+qUAOpWkZJfcYnyIP9MBiVu3DKvc9A6FOU
jeRSCna2pXvp3kWgFz1I11vQCCTswYUzk5bCieL8WEKnDixue4mcn8wyxfS9JGK2ZeQJlv7Mu4y2
cUbSRuUTuMz74ESfQfcgHDHw8s9FaMdfQFGYSul/o2xCPVPqJdKPBQYBLEdDdcvle1iGIUNHYiye
jhZAy3tiwIwAofx1/sfcvN/QR+L7MzxeKP6/QiR4MtEYIPi8CVetcKdhrdNzOt2X8sw8OHA4Fb6Y
TsaOJtp+cM7TD+XmQDxflvuIMdNIEeMRyoa9wRDAzMJ7x4BuJ93yT+md3OuSZFrOYczZ41MoLWEN
o/89b2nM5vFeRQ/9lymCzACGhZGglQ1MBkDc8O7IVGB2p/lWiFQzwjsUqRF7tIf0spRnMx2zdBfG
Dl4t8b37ZYsLP8vKUlG6wVDr1v2h2eHrpM2s/laKXoy+e8f7YjixVI/kCDHlig/Dg8RfRhlqYDLH
mpRbUjKZRL9kz39THLgeeBJ1XDSweK4Cx3eAs7+p/zXMv1IHOWn20FfzEL2MO2PsE0SrYQsoZ2lW
8/R1B0cveUteZnZFfeHGe42IStLob9ljcZqUXZbYQwc6TOzNMU0+fHamW1CYYWL2tRsM22Z8j1nY
QtV4N2JGBg3ADjb+zBHPc8WsYuNUsOnRODB0YE6A0Uu1ed36Q7HqPf9MwhW3E/urI2Mtc4TAV5n1
D+htYQXSWVM4OLcvyZN0J5vcDGg3ctihJau5iDbdC5M0jzTG6ZIdSX2qtuVwZerFSeQrh5CsoAF3
JqN+ara2Y4IWraUbzy6q9Wlb7tUDVjcLQw1h2Jv5pqFYQHa2khzJYjW9X+4YlSfuI0670+W9UwCg
n7nzPHKzW7f9p+p/q3CxzzLKJ6dGM7lkBhqSgAiSnXddXJLtcNAemOgsTDSk899R9tAKduDuz06x
EglanzeBi2IqxSQ0ckbNeLtDLQ4+VQyJnSX14rKY/f673twY2Z4fezYB/dMiHD5sXbA0ZU2f7bvl
Hr6GQqzmaLL5INzSKEIKLyvMWrQFmk9cS6sJAyuXEZb+y1GLa1M0ubP0rsZrTih2URZWNGyxbUgy
o/0YTuJvy20+87ipqklQ8Dt4ndhnBB+i4yuWiNGVwPTPEnCZ5HzlQUGLPBnhjsh3en9oUTijYEj0
FcJkBQm4E3aS3afHsOVJY8OeM+vqeFUMLrdpfJkr6xR9z7JeSlY5BcDEVl4QLmZwrWbShWph0OyX
x1M7M/3YlWcnPDEXJ4n+lvfO9ZbPzeDxXKjFBvi7XEsPZbS13EozrPmX6BkS3a1GR8/2HavxJ7Jp
jx0lcYQAeY6tCh/qZKODnRTOPbsGtB0sdpDz+zOzs1Q2s06Wo8ESC/mLpzxT6hT5fcP9fov7SqAd
kmg1tSwFukqObVicRN/6JvJ1GaMdOEMqbmaoJxmnOG16JOqzaTjWhi3HRl3ZEX0yuRxksO/Yfo3B
Vq89uxY1lLhOFw7P3fArNOeF7uAPrXQ7yAyYGrOn0yX9FMcmWBZu7ETKgZsi3eRLcAwu8o9C+b/r
133LaHM0GpOqLfAWe+E9+7WE7/gQrJvR7Itllrg8o/I7CdsoXOYivmrML3D2x5hRHD89/FJ7VZXR
Ag6ZLVOfk0x06V54Tr3NYPL1HLkUlHPH9kPBAvGKrH2wCMf2jw0byXscndAtYqZQWs5wai7qKvtK
TnNbfVSFpYYOzT0Zcwz0u2Ep3AjE/VvUCAlMwYHl40j5cjZ+l9CiXCiLX2y/MsvywiH5kp35mQvr
d+9nt/mlFseuj5D4GilBuZ19caSjfzLllb5FiyYYwZ+KH0CNU+KlbeFUSqY+h4fN/C7QTJBvBmF8
S34PVgF6F8js/rIdPT/uMCBuVHtiZ9WlVeH/eBns4JrxBFDgDRx8TpZ7gmJm61w01L+QHXhhpLwM
agSbOTBzzEVuiKtxI/6x60KtjF7mbB+sWWXtOf+R7Zx0GRKXWQlGuZmOrWb7vyEvQIQd2bTMgeLV
C/Bj+JWsaRUfqlPgsVq/eZN+5TTthmFpWe65ydXKX8qUbq6SbEXa9od+rXayPa4Rfzrkozcvg3w7
5Klzs/vjWF6kZvohYuxnkBdIU7JKN8JeeR2myeRfMWuyKM5P7FG15ImCg2UmhKhReZcZvrAO9E1Y
0vc4rWDOiw2tXf9cPHk44Tz2NxaL+ENMNNfPwPfn6q/yPU9vcxlvU2zxQFlcvp9H+vHa1OfmwqYY
Mz9hfoNsy6bCXsqfr+fi9kLXeMGOLXtwLinyHh5WOH1z0FD++xvp4Vd4vq31b6qTWWjmuVvHy/CU
UT58KEdMB/VzIvKWMau01I34AY8yvWGZ8YuKmqZsn2zH4/yu1EaxTBFlbvK1rEGRBzsxMFZrSTki
/Zpif1nai21wwO8q9OCS7guE4nQ18VV0JJtnZxPZkrdw8sNiPXrwZe6Ci108WxLNEnbS78qh3TMS
B6gInbcUF9U9hZRNdUFotvBUKE/O7JHNe98w0iekkqn3KN8D7KffM2e9Mhq6MXY+qsnSriuXFS7n
ZrRR3IXLmGD4mEcQQq13FpJuSTpmMo7OhLczi3E9OTXkp4Wb6csidfQzNLR8rUuwFiG9GIlkks6Y
4lCzf5m612mEPV9KNlbcH97ThlVHiSx6KVJ2xSSC+FtY1av2MXz0jaNgbnwfTdXiplMxYymNdizf
0/VRmJ5gQggPxVaXeJ2skjWAwJLGQrtU7ETbFG9qiComcz70y7QazeecSSubfuAVNLk43n5BOb6P
f3M+HpTgbXXHU7H7bq8+to+Dl8IHNbt3AJShXPX1/MngCotr+TZb1YIbnsbrUNtK6zC6KH5wV0dO
8p7mqzRkc8R/6IMd7OEh4TCIZz5URHapMg4hosRogPFyoxxNcdPOafAZpzyU0MTlhhP6PL02kq25
+rm6B0yUgKAoxrXJzhjGMCY5ycmj5xNFy+EeDWcIhgvElywdZvMbJunfXjNj5tWeuG2Vb5h9yuDN
QI6q403AiJxtxHsx4fxpTe1PugJ6+IGdBa4CxCZ40UF6bRGqNiwLM8CVUL80nYtVNpYNIW0wLtmx
h+WHhqN5Ys1cPIsSqECkwlsT0KqrfyMdN4N7ynxMJjPElsX39Y9qK8Gp8CRMJLRTaaAroe2kxZv2
6a6FK84Dc9C/hxr98rtBwE2RoO5ky66d0u3Q7/1MjsxDDbZ4qHbBWguM0hYd7El4eCiVOUiCLcYI
DrSmq/JsN3EPgdcKvuaMkuv39pv8FXhb/7WfOiLIAKtQ2gcSWdbhFow1+JM+Ynfx0azwnqThnx7y
3xhx98xX9MZGOUJCdBgOT1q/TE7+7PCi7a/eGCdyjXp+eL12vGLYrca7n69H0QCQFLhtTP47d+av
9GRVwKWSNzLjHiLK0I32JiadAJvR+8y6CE/8UnIdlqkLaCkFWGhYEFhnuvtq7nKyrF6AbiYwUQ1p
zs0DV3zXEWCiujl2psK9PuHEiDCc37q4S/0K1DQL8HLFht7mWHirsL4ojv2dOiFwMZQlvjU2/C4Q
LKBvHoDv/BML2RxhWrjKF0dFcaP0qnj1WVg4E+ZxnRF/hzmsb3r9xMu+YIkRlZDOLXhndboH4BgW
DKVBPz0al4rACeqE2KlpvrbBQ2Qfo7q3xQaEi7tHBZwco8TCd4d38NKN7Ai9lfmnaIQEmW1Eu9uG
+xijkX4J7ZMDEQsfJjEuW/aOj0tlHN+plrNyk49gRAXMe2PxpV2Q8efX5CdAeAR2uEnMha1/MgnQ
jInN6MGYKTuOm2AHfNp+xCjfNGsB3/aDHh5AcfFZD6wMXvxWJTse6aHgE9iz3+Fb/+SQExXrfSD1
3oJi40HYKMc3JxxOeGyu/XnYyb8ZPEdzXGrf2D5XqIcwQV/6/gZ9iuoqd8liTRDdWvMkJQ5Y/zg5
UW63tZWjEuW+sFdz8yl7P6yqRiFigJdppoZ9/TcHKKH3P9Ol0G1MqyjTim2WWPMrsvT9jO1IBJki
EDCuBgMfnHhmaJIFk7TjSWNdz4zwguj7nOgGZupJs9ZzL3ykpVkdyktReNrMA1wAccBUry3QWCyF
+ED8PLYpfkHtzEZBscFbcTpcgIzJVRnvWMCCrHXZbrbTNl8qxsxjdMRaoLIrrf7CXHaKrJKC6awd
FPbSPYlXlIRXyamd5oZav5x5BfqBi4hlPfID9NIMjck4j7GjoRY7B9fXWUAGLD0i3Wl5g8AQQFme
zpw8s9E1x4oZzYo3UqWpyyDEV8ceIKSED3WH+/Qq4Urhm3wnBq+ML9X7vUZfY2r6JjHxvuRNmNBO
BwBzACPy4FXNYmRJuUHWgC1vAE9fVyYXNjDWvQOmvAgH7LT31Ud64lBf1GAGWN+60g+AEda6UW1I
SwCHyGQvPs/lfbwa9mpr8LvSX/82v030vhTey+ozdwnBsLDy4ke+GHa3D+b/5YroxE4w8cx65LZv
z5btJTrzcWQL32NQDmkZLvHVYOTG5w63wX7c5i5eDOAp8Ruhi6B0cwyVFF/1B4/m+MEiY8MTsec7
S3cM/md7vHOE5aI1JXHTF59YG0pXlWFM6w6jPeYOpkXz2NRaC7i7/M2ldY2e6G0DZbw4orn2lDuZ
10wePilpC+biTL6tsL0MlpY4RUKW9RJivxBYobbsCN7R7E52XyNYhgOLLPMd3HdBEZAhgz+Moqt3
Zprbi+SWInNotXWP8nPLwVJPK6Avrp72D4+LFQvzqEQDjzakz/o3OmfPMTfzXwDhIy/PinnfBOK6
0Viw1ZnRrVnXvzWKSwwzBkPbxJdSNvSTjogd1Uz/D1litFUZQIB9zKZkzD64O3zGhv6DMuyG4MiC
ub+HJmTO1/oJ7HDEB/lHiW0LfcK8hmrKQIk0y7W67r+m70TgGTTiP3COZburR4Ps3hHhyXANup2A
+ydFWmLnx+DeVwaG6kdtq7koks9IHnj8ZMVF7oQKnnIjA7Nr6WaN6RndaCr8zK1DCyZEA3hidyv4
s7y4+NTXZWCGx/KCxDNyZkt2h7kjEWqDq2uBiYtX4Uhn8xhUFnp68UM+BL/CaQJvRoNvtia0iEv6
O2N6i0tMbIk3fl/v8NmZWW2b29yTLkCKqPvOs0/1NH4GsYemW3GxFPjGLyz66SxOCgZxF5KAUPu4
YIsXbXLZMpoz7jOjId+CM5uCijSK8122y+7dpOz07eCBM8CqXsQGz3/lRAfc8L6TQwv4Njt0WAPB
urtInzIgT3ROUTVe9CemEArDn3X3AXjyqt7Xs3aR6EwfvEZ7rI/zp7xO9oQlECraAHD+46OM19ej
dhFqA7U2DBqYi54BmRWiwm3Yb+IdydY5fLDsgvNb6WHqeyCfcrKyzdcXbXXChMEb3YQa7FcbjPZS
MRQyQ34R7zE6y2x45/jyOsMNyKlq2cELI++WM2yYeTqfC35msflDMHZbbPCCNgM2TrgLYKNnbPeB
lQFu4U3Z6e90Vp3w2KzfFfLIwQsRwIBCcmFguW532R7RIhFXoF8lD9Y6cupTeVwslQPCwsPoyk8J
wHAwoIWsRU854EDf3qMbj264iqz8mO4GC3RxGtfzyIb3wliesvNoCcvcjXpTdGZQOjQPHh5jFgbz
J4nNo3x/iO7WPvqdyqcFvv15j2wDbjUoJdEJawJUJ64z7Xpo5BfZS09qYG+UP6zDeL5UTy6Y1S25
zz/MYsLAnjVuRw4nkA+EQ1owzD6MN4iorV5HSVyqe0rMpPpYrObrjO2To6fasC6Rj12KyNK+1Cff
6wRDgqNtslCEzxg6DZX9rd6KlkDFFlERWZV4wBMvBqmZcLeFT2eyZfMJ5cCV6Gwrk7HzEL6XyPyj
PsL7nAG50VFnTMu/qN5L6aOnSHrZgugiZVwoxvy72vBKkGURbs07s74OZxXmCw9C/kaC9bW89kNL
+eo+so94zfp8mxJhWMRkO1slZ9Rmq+SjW8KiUv+h/HSNJ3GDQ+ewpFIv2fp4i5yYNIihp9+AsKvE
zLfCJ3Pd35GqahNc882bIhZY+vjwp+ViX32FREsbL+apdzgh4DYlOjIj3cw47qHP2eVi78OIhQ93
re8NLfhgyanFvj3eK9BdplOr4AqjY7ZRj0wFWgbwD066jyRZ6UeIZUfSj4/tZ3WbWzV1dOqUX+zY
JOCSYCKxfKQ9JwgnjbqCNSRX0NAYhJM1YAjVNqjM6UiVrR2EycTxr6A8ro/TR3NWDqSQuWmyRH2t
UdlesW8/jftOdmZrPHuCpbqbQyDhZGb88fom1SuwIMWssdNg55s5cB4Zs1D1Tpil6O7kLix2gnut
WeMVrLu+xtfFhaYUfVfEYXMJaIMov+zA6lb31N/mIQoEJCfGi+8uDOoToN7pD1vlxT3+oGFouZGB
m9I02dWhJgIEyBH3P9Nv8B2kUrazn/aLTjXq3Xi3ePhnsovZEuf1ss3w7PUwFaGe9Id1Xu7iuad+
q98JST5cKi7iRtPQtHrA6NGdnqq7yxNwiK0CXM33GsVuZiaH4WfeesU59vIdnl50cNrX7MBJl0n7
LPis4LBILC6Zfmrw5tOmHTwcaqL0SOCvHzoVUCuF6W8F/odRtoUqgjKjYIxFop7TXoLvMbFFnzEH
pofv1ZjqdlZ4Q2kjAh4Tt6tvqEbp1TmaKsZpRFH2HqusLpgug7syvAJrCgyGYOK2WLeumT54rYmy
iu+ztSD8QhjymQl26Q7PKF/iyQUhe62oJoaRNNRSDpTw3pBfs3dFE2R2xmEdvg/g4Dx57e/oirjn
GEX/xhaUj+aWQFENvLDY6L6pMP1AIC55RbrFSA4aFTvfDFgfEp9G02YK39Mq3JTMMl7vEvZtu2G0
gdlUdshZhQT2GDM0H65ju9eWOrBp70kSNNQN5zSwNBFRqzTwhumEm5Q0rojAiNTV2/wea3YsWNK7
4EMZLY3ZjEK0X3aFJXCoAEZQWyMaZu4q2sm+HJYZkQAIBYtTlOzFbJuVnlRAZDchGb4wrsTHq8dP
d6WDdoFBFgATeLZupfQ5qStZhyx2xePVIESJsoS6jFqIIgGTk5phCCU7Zbdo65HDXsnteMVw9TaL
metDqsN/YvJ8rO5VC9pdepdPiwP0pK6FG2sSjKEX3myGxZuRl45QfAXyshk3ygiH48rGHKnL/qI+
+8M/YL97o/3/h/P/+6sgsaurmTD7jwvw7/+FevCejtTw4fgBFG6YXGW1P7iKGC7/fW/yVdnRWu2A
pcBiqetzO+sYjMUNT0I5YyiHwVqLdH1AWPb+Sith1A+ToCyreqPPZHrFf9/694/iK4ew2TLa/vc9
osb4Z/xg3ol5/LGoZUevqoXbyvDqs1jEVneMfoThzbX/9736/Q/V27703x+42Vf/ffV///Dv//33
I7rc5ezmUd9avQy89e8/4UYkseO9X+jff8UnlcYkFpNVr6T1PiB7Ep+cRp4gqnS+J/FmBRU9Yj00
heMHrftWgIpx25rjgKOviiXSJemmbR1MR4IoWsyRuGsFJsN7NY/2aRp+LaTsJMmzLwR8rSOnMoGQ
wBtRMi2jWWzXPK+dvx/zUXLDQkCYlN79GaZzZI2MmFDkZhLgIPBqG4yT4oImjwnCIgdqJFjAmqR4
bmH8Q0uja7TJHTzRVIpx70zuWV8Myz6iPkVxwtGncm4ibgW4aog4yHCrS6PhC6sYcS370KKawJtI
veWuLOOca6TMe6cRsIfGHW+ZDoesFUneUkAfUEz86HOweF1ySg18MmksvZ4eqEIaI8Ukz+16xKg+
lLRZQGGURkCWEfxOBbZF06P4njpojc3AQZg0DJuH+bjElACNmUiMDUcMQhIfeKBblKU3V1oGc3Hn
cEFyUynwKxKUCuLlAis8JYLk9ZJjyHR9vw1U8beZQ2dW8f/MG8F5vcDLS0SupvjSfuJM+coXzDPw
//YRaGEIosFMGHW4LzXjmxg2hawB7fWSIFgCqjBCNealjn4f79VXvc9CyHYQAqf8Rx/z2B4asLfo
VNI/NLDF6p42IJ4CaySz3lKq94+Hi3Qdhdeo7nNM+hHd4r5+FOYcHIqkTBstLHI3J7MY6XqarRoF
Cbyn5DMy89gDJ5J1LC653YxQ3IUofZF339191HbLMvubxzAf/BrCujbi+0rw8WoBFtAjeogEZg51
G8W7GMO0rn3vNWn+heQSReUuLitICoUOaeHV0pEn2iPUULyJvvpchK/tRGgZ9kwCzOO54kwR9NqE
TxTIzDbREI67TKlgtRS+p4Q6RS+P2lKTCALqx9FDhQebO1wwDwZTlNTiWrESbWEQmENWeBqR0Zck
bGaxnv7VQ1ivS33av17MRHQs2sw45/nwh5Cs0JcMyJNSu2oPtsDyT86CH7TMjNZSzjbUs//D3pn1
to5kW/qvFOr5RoEMzg3Ui0XNsjyPL8TxcDjPQ5D89f1RmVUnb1bdLjT6tRNIwTqWLVkig7H3Xutb
DAs4ZDt6aLIWw2l2p4MDYZa2FrsBM2kJy+FaUNFBqzsGRI1pi7XsbRYDmf2w6pxWV5O8QqdlI4eN
c+1UD1pKSTAIwg37gakqLvvbMOHSlhjeQ2+GtP2Ao/kNS1lS5daNTvUvSV3lQPIBvtFKDV2/rkLU
uRnq7+InQPT+pKes3KY0CK6p2ZHHZIDbHqPuni1NEgCVDOYyBZMFtEqa6Ay1AvV8pm3nVWBxQS2H
rNxMln20eQOGmu5h3nOYDUCirkKFP9aVSPznJjn1MRuVvGXXV1TpnQp/xO0IvRy5t4bIgCU23JkW
4TRLLkacqq88w6iaQoiJSkbKpZNBBJXpdjLafhU36byVvQnvcMEljShVQxhw6rOZiQqd+/Slmedn
M70dIVepjhnimE6In3uO4IiAJDLTQUsy+Iw94efppN05MFduSkkJk46fmqO9jSD/GGeTdCamdI0s
+6Mtqe2Bdkg+WoACrknLUZjPxRIiHl0kQBMDlwSYhcoLNLhWcz/mwnyDa3IlDWaVDr1grMSbzBQH
xSZCjjYXnJaok3SI37Me1zgmuqPRRg6qyJmp9cCAFNLjLghQicRTfQcOHPBHkh1LgzExLDs0VLoB
BLMuG4gA043sprW0ndBPXdC2QWM8ZH1WIH6nZ+iMpcOWIZ43/Uz2pudEN4UeSrK/+tdG9k9lw3nS
z+W6G0lFkg79iQgH+zmvKEAthvazpV2ZWkqznWrOUVXF72V9kyK4F0HInKIW6QEtYt0RUGGxv0g8
huTeKWCJLN1XLaVNGeSQbmwcCnoydbt2VJjtsydvXOwKdv8OOSTYaw7bYWV/wA34njrb21qjwl2u
0YMHI2k70k+xrl5JmUc+9jf9Bi4IkgEdx7prUi/1ipaWBEA0hz2yiTZae5H3bJaQt5uMPgWnGUo5
CIQuObx+yFGO0m/VLtQZJs6qSOx95gJeQG9YaG2x4mr0rPX3k2qf2/J+eYmHwIk4qCJbbI0JOFBi
WBwn2XPsGREEJ0s/YI9Hc1xMijEOGg/dozPidpyKBNZ1G69nM10w+Bhs0SOB1latPonVHIXBZhis
mzRgNwqKvlx7zbzv9aha2212l+fw/grGPMptt44pZ1+LZoQNs8oYV0wBQvuMHqMzWZs8hZnMWIP1
d0AtR1p0c1OEHPJO0oICXNrULRtxM+YzhUiSY0tAuyIIHbYbmsvVjNce6jiXp0BjCNFZL+RWECjv
EvAgCOKqUU+UqiVzkxDhCkzZoRwXuBz5O2XBFtIjRADfE13+ygp6kjjccBNQhaUijpmgUcIgPFFI
FkKXrqExNenGae4MvRLryNIYEo4U9olJ16O1qf2gKDE7YPAUOd6EAzFjhinQYqMcqacBLptNgF9Y
IOFzbOs8jfSMywPkZ2axPfP92DFXkqV/EzUYZVJRtlAJrWQXM2jXx2wTBwjkG9JHdJfuMkS2fN3R
UCuTKaZIFE9e1rpwYHKGnIr0t87MH2SRPIs63OkjC3IIJoc+PMWIVkgfLlR2KNoE3xIXk7xxXtqF
cpIT3msQFWM61U70NDAnLcWx1UGfaxi6Vq73YruWItzI/SR46WGU3XzO+6E9qnBvkDpxBdhLHa0l
nM/2KOoHqGirxnNPXpH/sOAzrgaNKX4JZwqe88GYe0D8k+JgZVvD7q5S7RZnK61XJo0JBOpVzt4L
HdeM94b5U26br3nOIEsgYoMHT+Eb08MytCxDjaZ/Gan1XDY1CWAV8F01gV1A9DlQv/jW0GV+pZvb
IkW6ELX3s+PsY7v2QWY8sT2rt24NISkP8fwYof1utKqm+urWWTzSxBLFubIA1TQzhjGGB1VOGAHR
Gjc9r9/vrLA5w8o5ByJ6g9EQ7ewla8ifkty8MzttF050k3LpzdvaGdZDg/5Ha5lsm1q2Hcc22Qfx
fDBbdVuDatwWRgRhgO4VlFxmh0mNDSnuMSsuJZBosnXEXgBYIyeHdw5J79uTbpktdE2inqBYaRVD
+gxWSGFe24KgQCL4qDptjIya/tNS3aerdTwsvEUGPR3Z3/GGkQGaz+6+PkGSNR9maeO7JQc4x5I2
sznZzs8wqs0NDvB55+kH2Ok0JgKOWnhKJxVZDFMAN+kAD/AHNfvYoks/trKmzrmtwhzD7YSVtAVd
4HYT2loYd6Ab0V2p69HjKqGY/bS1rcO6Rw2p+mfDMJJ9luW3CBFG2WC4RFBf63zUcUcUqiaaNZE0
8dXg1M6SOnk0YYXdQ1vzQxmt2gapIqBKe2PW3bvjVeqUe96RFI/D4FkVILH3wrqWVXxqsQqvheMy
AppIkIudl0i3HrpszFc9r5W3KUFNmBMCQ0HwOIXuB/wea2dMhrdpi+4ehmN4yk2WsmJK36xUfKcd
b6hFn9Szhn1kVW9NjcRY5O1rLmPmGlp5joPaQgQ8koSWEdlkg1nqOt6F2BIUJbAsauNByzU49cNN
WNHb07cgP7SNWw4rr2PnVBfzSVnRl6PyAJfjR5DS2QnABK7ZjG2KrprOhqOf80iYVwIQnbExARXf
1xVNtZ6ql8Xfq+80j4lKR8jstlqUvUnd7z2nFqvQQP+FYZO4N5oYIXvPFodIbU3P5phjVnRjolOT
Vl974OJqLV+XrftWSq7DKhNb0tylDwwRpVBL822axG2DteBRY2im4vYtH5N2FRkK3aRKna2FMD89
guCghJbD0Ta4fnQRcFCnyPlqQjsHJanxnRh9mmWQBBcj1WhikwXmU5vnBMZNwV8KSwIPtMJSFulT
uLYtzKFqiJEpTqREBgGl3mykD0FkwxjqmdXyaRCbCCN2yEhr03MmRlTR9PNdchooO/aGsG91p6bf
1W5SbQLVr3Yj2CzaknBWqFKRMOfzmosWnAG150z27tvq1GSbaOqXjhtaQU4eNE5V7nuR2hul3EZB
w1h5iro7egpPIoMVZuZiZwR8gEJv6IGM/XvaF+nKhvbJbl6s2k47BRPTWs3KUUHSbpwQS1v2nU01
dNCtO6UxEEum5yTsd16a0DqI9GyTh4I3jJOdTMdEvVgkqYF31JHVeotftn3G3D0eYfDFVzdmUXhH
q5x3JEP1KGKtaGvY490w6FTeDZsZ+D20Qmv3bNj0XkMRXs/BslnWOTjZlyLIaa85znPfDT3mu96H
2/QN3ajkqIsBaJu85g8n2K2lYBOqxcM+1GdHS95TI023oLvg5uYsfmWBStBJ78Fe15CPO6QlE++v
tnzuAXpSQw+ANnvZi2YHtBlFd0y6xaeYD0wgpww0bA0jtLOY9WnMXUaP3jQfpdkx2IBWlhHASd+g
rcS5iT760YJN2qXEYrccHa7JWKcJcfkgaYUwuAoncjoGIhiVMpx9lNyXGTKGMOo+Iw1NRUNzAAQZ
igTm6iOgOs3B21+AYEG7VPSbsEew08UMvAUg2yu7xrU1TWOz4yqAARq0eT6hR7RrW0EkcjaVZ6ml
lYHHWyKKiyUUX3s0EKwC/SECFH1db84F1ba5UgZqcoDv7rZH49IgfLRK08ZU1fycWHqJzJlI3s0I
qZkaMsla1EfKswLfhKl/huFG0OB8PWsyPZLTW63GuToSDUpKYROgHQwIG02Cu7RBfC1meTSW8Y5l
sjCZeftsZw4jOM231csM5ugAEOR5MA3EXENL6HKAEojPM9qZYkYVAzZwXRDnZhQ9Riky0/Jp4rjO
xcaw8DVMz0ZmY0XV5nGVVCirWi4HIUe9mkmghgsb+FTBL0gzKq2Rn3P9EMlYXy+rvsMHisF01cZn
Gcd4g434DgLdtpIoDKuphhmW+cRuBg+ggskgYC7MH5bp2UtmG5th3hst3gphxEe2hXd0TGbEFmpb
aPInC+VXNNcLWpfqrugVEFIj94PWFFcNIT5mAj/TKkA+27FHQet6j8VkcRLaHKgOw0JFDX8jWWww
ZzmfcxyjCUH43rca1Y6t3nBQdXyITXOaLP7YCEV1XRXjRtQJcw7RRXeT/eGG91gcKnpSV6HXe2tH
yXetY5iilunR9OooKpfMbt+lRllXbdrAfA1KvKVYsA5ah86D2LQfnUZTKIEZkJTk10jFtmqJs2nr
+pVTjgZToOMX0cy3xujVlW4gPNXsQiJz1z4MiNdzw0yjs89EWiAFaF3kfFDuMpV+RU5c3M5I9UEX
opRe6liLEk5nD1cpgswxTriKFsiY6SfIkO6D1TAQUQyvJppfoRHrZ6ckftrCRkUQdnJIq7F4mA3t
w10g7NQ2X1bAKa3bj4VHkpNmtF9c396I9Kaf1YXssm7Kum92tDOtMSR6uI7fTM1El7XvFRfU2MTM
2/a01VgaTsSfXBEKM7qd9GMjr7dWyCbGgdXQGGrDpYvRhFkeHJW5K5iZH4FMqpVEKV4G7E4m0tdw
XROqaGY6yfQsb8Wk/8gC76mYE/wr2WWxYvgUjOd4zN5cvVXbGTriqR5Nl3mX0H071koEOfWPQZnb
pcxYlY01ryfbnI9w4pFysG8pCWDfDHpwzUKXHF3pEZVeFTQ3XP2x8mpqw3wUSD0xxVn9Kxev+C4d
u4kMJe/BdUJvHcwBqv+6fXKLwren2vRHQpiOYWk8mB3rX6GbjQ9te+sIjTBbh3Ea9qfAzXKuc/R4
Rta+YiQoOkwHe5M35qGBA75zUB4YmUP+EeFikYuT0wgKVqEcAqDNLkmLS3zylHoDTCveZXMvzD5e
ibBapRCjdwZ7i0NYmp9xLiDyJtXtrGHqhDM2brycam92cbzkBRt5017bibUJam0zTB0zS6/ozsaH
QniSs/CvqAhBSrHZy52WqUPwYhQEvc4GIv2BeUaU/Giq0rl1aUdTNUxX9kDED+K7HKsfnhdzWluV
+Am9b6ts16ZyEzdO33yFNN7WZYNWQlXGvPVQYswVzfo6YNu9dO1L0iM3oWOkVyoKnZ0KprO7kC8D
hxmpFUxs5Go2B8C7WvKB0SBMkhVDp38VEk+ElHUUK6fv38JQPCeEufkZHGw/qopXOc35TlrpMVjS
OCeF/dDoF5Fl1/n5hI9fKBbSUqfZbLS3jXBBMYTgwZwwsjbtey/6YwNDcCtnhanDbuAVtH3LxUq0
/qDj5dGKufWtuGC2D57vauQKt0pArgL815x1LXlXxah92r11b7S59eYJNFaEnb8nNqmUnTjLxj5x
rb1VfLLPVQDRUgNjGIEKPSQt52CemZukeB2pindBA0dGoGYgJEJh5E+QvueKxb/DlsWFZLyiHuH6
bNefWViwIdVd5MXlErD377+MpuZOdYuhagndGz2rTG4uDw9rx50YVC9FxKAmn8L/H+l6yyN/3c1r
GybC5f5vX15+/N9+/7fnWH58Hhpe16/7jsuEUQERVD95SrJuXINXvNxcvrrcEHZckGyGr/XX3ctX
l3+7fPfXg//0b3+6e3lcAG2mGj71JlhPKVZhLx9zct7gNuJv4jX+9uXlXy/3Z2PkWyKH9iG98oH6
pDxcbji6cNz+ui/m4B/3zcVni48mfnXy2dqls1h5QmvlyqSVSQAAqMTYFd2eZO+rrJrcXTCSWOW6
TE/zobaIdIuswxwFru+5bGkud0kx+P0b6fIQxzaZPAhj9+sHLg+73BU0hba2io6Xf4ot0zyM0sXJ
1mupiX8Zbs/lcZfvXG7KvOHJKTrBQxsYt+0CQxc0Petw+TbpRNa+lJ+TKS0Ew96Au5WEUT+GInZk
4wBla6EVOTXD/CDjWlxXTH/NpHvoEgY0QzM1K4jK3eFyI8cOQURUNjP6xhmFCNQZp+y+RoHWonAJ
QooTPT6mXMDNholZ1LaMC4VYpcDGdvFCcUoWUFRxOcCXu5d/y3OFdLt3mmbXhHD/dYD7iP34Njm0
+rwOquI7U3Tlf/0cAWJcUKfePkB6JsTg8hsuv7sKxUIeEcORPyfe/nq+357l8mt/e8zlW2PHJEVX
Ba7Qf76o9J+v7PLoyzf+8Lv/x2//+g2Vm7Rbr2/3vx77h+ckLH0Xp80x09kAw8xi+XNzQAqWl/hR
6D0oE+Gi1PHZOVN3Smk9g5OCnjG4BcMwEdO6/JGaer1z6oCpQBntHfDXe5uc3pOA2K3alDl+F+6G
aFgnHeDuEN1KXYLyArHiB574QV7zT9skRmWoGcQ3GVv9hp0LFadFlQ2pQNg2PTFmljKg8vQKY4QA
A4MIAvQ2YPYhwOGvW+KWN6n3yAasPKeKJc0j6qnTNaDDXRr4pK3VmJUY1g9Fg/DTpRYxR6AGLQyP
Iv8ewliQV40Gir2A36fkFNGi87HLoy6yy8fOZoBQR5BBdJQUA10yn0038+4Ov2KcmeG+HvUH6RQ3
bG9b0og0hAhxssu4BO8GWye4poDBo1OXaUGMnMrFz1X2t5kOarSOg/486gyWeiaYusGYrl/U4Fno
HYYS/GOQYtoiPpkIlbmaObWA4jholeF+TAgl3Uo0tyWzxSC5iQKIzvnsIaHRuy8rTN31nNSOLz39
WEaqR34aIEZvg0PoYgDRHO8lRVbZMQfxwzDGQdSj6CmIMJ7Fj74nK7cp2g/N2cCZh2gMOBAfVHrb
1hTbiVWhoY7w6waoQSXDtaNpvTuW8UOmPebZlmaaOek7y0Y7HgGIX5U3Q4rc0MnqF1wG+ZXnwjlp
ujC8ql36pHoKSjPR2xkgB+sD8STjvnaoHUJmsGkXN0dHiTNzgmboHmuNfbFOZdoVMEwIkloxDD6r
VD8pIqfRj/UEXrvltegMotmt4EZI86Ool74tLwceKt6zTIorkfQgAwuMMWlQ/HSy+JgFCuN4WIvr
qKCHxuUMplAseE8yeQ6hjBjaEv/U0g6okcBMVShXRaq/ap3xbafEy4WYK/jRa9oBnDDRfAsC+WGw
G9js2k6GbNaICGC0aznezoFHU9MMOQhTm3BNpeled6mCCk8cneAhNQfrrsvkT0vi4o+zJ+DIKMjs
At2u+TYQgeZ73fwS7QSZwSttlsnOTBddr919MgxcCj8l1iSa9TDaMfEZfbauElY1I9dnhivsWY2C
kTYS2LZwNJ8xFuEUqfMZDk30XNLeCgKP9FQVb2oFuC2gr7sJ8uCgpfGeZuaTJNtmX/MOCc8QtDpL
60kvu1NG9hIfL4uomStsdaa1G4zI3XVVcN1GcXMwzYJ1pMwPtASuNUxYYzu81VnzrlW8grxCBJsH
d1Wp37bRSOnH+z2INcnKyZXRT196aovrJsYnIFtaeCLSUdOgw0pjZOCJFbxGMaLqudBg6kQ5m048
wF0UXJczcYUa58dVG4hPyjUUFdq+8DD4hv3RRGGnMPa0DUgllvONoaDxVSIP0dTm9Udu0zZoIST6
xGDq1yb6Np3WHuKXtN04s6ke8q5BZZgglOG9RcDcReLMnh6An47odiqOnROHt07PNTlkLGQSabEZ
Df2dNCcNNUyB/lKmT5NJqGmbUobrEQl2QxR8drTQet0CiSGRd409r6vuk9u4q8AHzgbu2aDn7B6H
AVnMdOUNdKasENHUoIKNNY9yXTmdeuzJxy6leqzbVkNbGn1Lo4cHT7Ng01lofkdd6uzh+aVMidG4
9IsTUXneqsEznbV5B+8kkWsx3PASpS9b0omantaHObY1udGM1YMGJew4lcciVOR12qhJEXJsZyGs
tUowVUADylOUxnZr5QDgAQtZIroBQarQaC0kBKZ3myBxu30XajcA1NMtw6qnfs4wNQ13irialbwA
hisde6EWmgfl9p8JpFQabcXXmIAkVE1UsEvTnmHdtrzrDR4kC1Jm3U1HjXDb3dg7JBD0tPBLgwaP
4SwY0AKzRT0+jJ1ED27GdIsFgOeKTBPENZkV5teLyIwj1ymH+JRWxNQ1eX6iT3ojtIsAPSbIPSHr
YKqdZtt36P/VOKeHifCsjTe3ZzOMgdNUQ0AbYXwDQMy4cBxvUvr2B0VuRpMTMCHHxMA0XHp7bUzf
FIJXZxzfMpthumYn1/0s0EdPWC1siYVJa4xVSPT7ZhqmU98k2aHeTCq/yyqdNbXwflRFSzO/w+Jr
N8+pq8VoZqoHm6FWMcdQRG2uzLlwvuzlVLUlIxxA743iBKJnx25vHj8CrT4rbaqA5vDXJzjedQ1L
tptjQa6jR91rLR2prlfv0eXkNUKEID/w64hHI7nRZ8yMDWr5t8s3Zhc2Xu2Yj2XbhUcvsl7jDLJh
0mj9oV8INoRS9gddpZgpwuIpElF0iHKw8pM5vkYCUEVbGNNBZ7eHvISbhkSFtZUjJ0iWvOgUev2+
Brosl+5h0MrtuNQAmkNdUFNHum2pb7WF+Xm5kf/86nL3t5e4/EAbxwzmwCzzwodOsp0bl1fuKv1R
gGA/SEdpvou3HF3kSz52x4oQuy3bx5mG05R2B1e6fMkgvbwqQS/7uicAkDTetoCJmDdvRoj2X/fQ
eV629Jcb0+VQkMvN5W4kXDroFGy+2REomwbvodmP828vymhbNa+7qb2LliM8NbkedEk6X9mcLRSX
FBG1BF1SLjeXr/70b4Prcd20MRg1MqE5uVROQlRsaUOjR32ZWuew7ynoiuWz/HXTLnvUPrbClcbE
eWXWDDt3+kJmvSBSwzSkZim07bhklw7LTeIsUcaX+/HCXp1rujFeZuzsS2Tq7JB7fiGz5s390Lmk
XjoQi0iAGA5zhpBXdHW2UppaSFXAYg99heusKa3rCPL8FhGYPEx9aRwuXzWakIdK2SXNDFqx4ZKb
XBtkUgy2RcnBvctruHxlU+r6tomEK4pPlVX/HhuAjn2I7GBv1dBMZIrol/QxTPCZbk77yLhnLFIe
Ct2tt1HiAmVr32bFPo9aL18xNqj5CEvND0KBZcdpjUMldePQGknj91xDiZhCfeBIlsoFnQzr0nMK
aAEQbzKyjbIKQWnFtG5qTTJxBmoZ5pi3VRDEWz13OJw8St51F4ufaqljLjf98pWuAsT0s0Fj6B+Y
XKeIXb/JaIg0jVsci0HHviS4oEH1qpb08SRG4cwN/VUA6rO+HZmPHubl5vL+X+4S0bPNcpo5vN0h
AL3lM2Dn9vuNN8JQcdEKrGZPoMDNKIhkRKwe/duyR/FSs+H1FpDwrwPwcndK8JSX0xwQ0+c+GIZ6
qyo8dcO8aCWTOWk3kTZ+GNjjWfedvRqr43/l5tBGZifGswRGOHt7mjvAN0OuvPSsgU+m2zJdp2sH
d5j2Pn9FFBAEWCOvws7yikbisf4Qj+WR0ZSGSBWl9rIXhLmcsCFe4WhyTtHT/AZe7Gu8YWIRPEWP
OVqPrTNBOF3lP4EoLifluKXtyQSxwpfEKGC6Msw1QxDo1sQEoBLoXosFOAaCZMOiPj/Ak24UoFdy
LbZQHaNhp93PN91nyd0J2eCViRgCxBEzwDfJ6av7CHO6V57KZhaH/Ku50u4xozEkzHGDI7yxT/GH
ThWDPdXjh2bkDPiNBSmcVx1xYZjdxy2OEGluIusTMQywmgrQ6KP+dgfAak1wG+O4K2zGCC0eBZ1S
coDwiS2gKfc0fYa38oQ6DXDBGn8sRIKM0etXxeUsW9kP9pd1lg/i3TgED/Tj2eu12LEM2LtXQXRi
z8CyIt+Sl+km+Brxhr8oGNjdNjzp8d7EwN+viH20bArJjVn7gikWcvIT8Nm5oui+Kl85DnDAz0wn
mBqdsmPygeOyWhXBmvC9sMFRgCMWvQXGXgAPvbiqY0ZYK+RxgKLULTsx1g0k8d7dCbXFdvwI6yvr
/tvrNt2EVP404fN2ay6GO7Peec6DyLZ/wLX/DkX/S9Hnt2VcdO3f/0p2zl//wr5wCsti//X3vyI8
0SyN7QTpY0hTdcuy+f7nj/sY6czf/6r/V1WPKskMHaOmdqgEkpV1+lMcy1360R/CeyinGbqFDSHT
seNP+Za2onNyr+dPjhD2tWj0soXtMtm+vmkCtk17QupxPCThNnL3S6gefr8KhqpviK3wJDN29g1b
ieTvFaIJysDn+Sd0v02+yd+gcFzjAd1Vz8Ndcp8/Vs/ksWD985vv5ACx9jX7YWJw2Q7n7MC1Hx2m
xgGLsX5nbCcmElvnjsUMrcEO2Qx2auTT+PYNjE3TVqqV6XN2rMC8oSydTdxR3bNzDYZ5pJt9soe1
12++m+HLfsxP4HijnxgTMDQ4P3FAWfPKPlKl+QDT3pIPxJDaF31r5K/qgcHCY82HjtUGVjHf4ayG
10DQ6w4p2R7DbHCyyIUBLHcV3SM2q1+QWLjnckNe3wavLr3hjPfvgCTqzYnZZO+yD7T6G3FnPEPB
3Hjr8Hv+sDF2G9v4MVs4jfLVNdbxqd9ru2hrnvGFmu9ttcI+tcZ6392BAUTwnL8Q6jHjekHZtEbu
jDmS89TBDfCRrFfxvrDAtV5xhk03CwLg0dBW34DJYmfN7sDvVrG/A2YJ7JMJdoSB8NgvxosjPgVw
6mv9nmGlHrHTOdEihy6+0Bs4bJHxnSefXYYv6h1Ehj1/YrgxbvWvPN/Xu/EHJTgvlQv41jrUb9PR
e6Ou3LJz27A33wkcQ/4CWji/We8oCVGIrg/J1l3/hyN/gfv/y4FvS003bcf2PGn+9wMfkH2Lokuq
s3SHM56lyF/WGA6vJ8d7lYvClHAwv3jHNoOyCaPRE46kdiF+L1rl//BiCEL4lxejmyaKZ80k++DP
Z6GVdKPdeIM6x5JeIf932j4q1hNvEYg2HDZcP3x8dmSEUleFNxVhWQxwsVk+4R+Jby4v5//nXfyn
vAvPNTlM/ue8i+sfcfH91798k57WTcv6qf/2E7/nXdj23zzDtkzbkJbtGpbHMfV73oWj/42l1tVd
3bGljY6cI+AfiRfO39ABO9J1PIQVhiTW4i//SLww/qZZjmOhzyVNy5Se83+TeKEva/kfDnnTdRzP
IFvDJPDCs3X7T4d85ySa6EYx79gJWCgOFsQ94A8NG/9CGXnvH8U+JIlqgSGEv2WofI7/C1bl7W/P
8scrjf6nQ5wnd3XbIivM8/hrLP1PT14WVllTfwGYGtnVAJLojpk6MxyzIV5DBanJt/rW1f/r05I0
8sfrW28G1tDEPG3zCp8igk0ltmuwHcAQgvZoVRs6d384JP7NX+r+y7v83//QP11RU9trAnfgGZn6
9/OdjgW9XWO0w/bfJc//5+cyHeNfns7VdXInHCkRi+j6n9exNhNVQvMYkBM5jwfExOhoDeg3WMZI
m6qvY7QbZAdAB7A9dkCTkSbXaFlp/DsWcneZXjt5MQNHoInOkeutioltjaK7tJqbnPrcRYFpYPXY
zI72Ejj0PUtq681EOk+fmGjkPZAuloXRzCloLYKObYy826ZoY+kLB+soUTeBqHETJ+ratNkNxjMq
S2tsGTXjHxv4z29Z77pS25ulvAfwyoqnjShB6Ck1MzpKw87PQRdHh6BkiG5iwvNaJlbx+GS41YCu
13kYnSx4uO6Je+VyHu/oSWjrwNEAnJOSqEetvrObH8w7OfKMH+SOZdC/ocTTZ1cF1i8zs2gFDYgR
jJaAw3LFOOhQRP1eye6TRsdZBgiR6O5/W3l/HVcwCOXwpMAjt21LXqJ6mRahBC0sTDKJzk7ADvwU
slCvUNTZqN5XyN/Xmf3Rx1yp7YkxwTwg7nZ79YSiE/ZURW8xhIcYSWTasdiggyPXt3QQ/IzQSygO
a3jBhfwmFxtROEXXlUxjWiz8KhmmRHSg59WL+a7Uy22lsonGlwqowWi+1tMrThdKOnTA3Wz7fQV9
HAdCgTQOm3u8Ns3ynYiQFeEnBDJM3/RUniLbwO3J1b4ZnxhpRKssQAhZ2CMb/PnbMPKnsPoq8vYH
aiG8sy7YJDoF4Bpo+6cJLApVvQfInIVjb2ThmhvDHp4Q+nxriq19h8B2+T25MT5pk3Uzlbd2TUsv
bdnk0UGLKwuuElZX147uQ4vlqmpGAGSCh5QlFUF7IoINS02eKZzjmKpzm/I0MwwMSy3vmltJX9na
z1byN+6xHkFHKc1vpJtyq3cxNktCQ1LyaCXFgZPEP9uUvyBHE7PIxE6pAfInN+aOeql5pXnHiKNs
v7wSmqaInHHd4wXOUx4tIPJrGSrELOSYk/MypmZrpJegRFxeSG2CRJ8JHASUwu5IS+R15jm72kby
HNW8ZqctcEI09+bMYZLp+qlMPHCUwsvWhoYWJxPRHo/KupDUFarm+KlTNsAR6rVy0vw40HBOp+BR
EErR+6+3lw/ac1l06uCH67m3/C60CCTs9QFvhpLNtqKfz7N3dHDVdVjJu8mJfzt8C0n3GU/Yp57Y
gz+62V04JTi1QohmOPnu0ybImCDx1wUCiEFJruCVYVHgOEiGluNmnIpH5oxngibR32UYbGvomi1x
fGVZLXJxfNLCwzaNhJMnWComC0iYWNQ2eISHHkC3mo+OdJJ9r1EzVobNxKW5jYuRpOW+vXarDpA8
9VPS8/ZdjjwtZV7ngvAkPfBdSk7DLK5zkJHBOm5AOlnLGVc6GgfMFuE/OBfEdePEOVubDCUGiHq9
rNZpiMTH7WbOzpR6vRHad653D1IlNLYx5ZqcqfpyY1hGTmeKNd5sGqjK6mlweI9bq3lH5IT61Ovv
iDFn/+whX2ZaA28nmlbDczCAjOwtRY3ckasTovVZsX6u9DBj4NHn++VwcgkvJHCXxSzscPdX8VMG
lLymTtZcIARWbgPxBF9qc0JGKX7vcnruqgpUnMYpzpBtMxcs+ZflCKvp1DJ8mfLuureg5KD1RlQH
z1Z5NQ0GniQJze+uZaEaJj6RzGXxH5VfyODerXgrEj5Uc5bfTYZUxPC8HemF95HBAJ4X1o38Y+GV
d7EZ3zWkJPRN8SRk2myaGAKCR1Ng+flx7qBLly+eVP+bp/NqbtzotugvQhVyA68kSDAHiYovKGlk
IadGxq+/C/qq7oNd47GtYWh09zln77Vf6n56kW7eeEpwRbBPzEQ8Cpo940uHvywU8TMtqA2bKoTH
wfxPL3mdTCTYY2T+KWOLmIVNH1YCl5XxH54GkoxYjexltKON+2Bm2P7yO67FXxetem8taTbLc2zy
jdKthxWopFuzxyeuOsxecKcRQI6ewARIEMzNuVP5KBBNVMirTk3Exzoum/sITaVC+M3HGhHEnibM
ZAZa6UvOPWyW8YwZh1PTBQOlS/2/WCjsnQklW3vtO7+e29cpJbiF/RNhMPUPo29wttO+ceXn8pFM
NUeMbjJBIuCUWpqsm7Sf/96gpmQW8xS4fcuCt6r2s24SsFSi8l0ExfyZa0JFoYaXli+algxNHr1c
jzaICzi2AsAGapPjCoMOWFefkRG+yxTHLT4S3xbEI00c4x2BehpNcN8dowzCtLHpZPY9a4tWeNnV
rEAFCaSldIQlGIdspuKLB+RRzLPLYUjvzkC+VllRkjBGS9YDUqtkKgDCuZK4CEmAemSdZFXwCOFb
QUyQ35l14scehxvD+UsXNOe6sJTVADYgW06+qM3ORtLeTQWIv1VGz5zRR77CwEv68iBTnSDM4aUa
Rb41LayFaQIssB3dXyLv/VxyAkQ50zANgGHj8BbI/6WWtSBYzcxgFZ7YgxMjSbPb6QX/GHJMePHs
sopPl0/3nDgKvXgKthPgnOEx48ZXRXptadsjxKpnhN3QFWqBBWvplEb01pDqbnKtX5BwklI8bEhZ
t/hRHKo/Dcq9KjdvSaJrHIDjKeWvssU7TWjyrtJ7/Q35tudYuZ+h4VHwmR2HBJIxAxtWqbXti1w/
zRjMVmZHBR3HiFEG68MWLOW6HPijRv1z0IZDswjyoqpBLTh3+96uN+UQutdZjvdoJsej78yvMYD5
laKmWvdDgxg6g6bqGLypqHD4ODGrbRM3ffQz3kwdWznalOxbKdOOE5lcAYFMaBV1isqmjVKtNhHW
4sZejTPzrkbnFfVDu09qWHOuAmI9FKRnB9/mtHBKW+VTaQG7R8rEpwF9MRbrMgQPMC42Kza+Jwbg
e0kQsZfotCmaClGtMm5FwgWOt1J5uRymldrNzk4x5Umf66vB1PmIXPw1VNh8+lFXNsacbCrirMh1
JYVdy7c2/OmqAH01CoNWYUOHtdbyGISyFe96Z/g3Y5A/JAbdy97SGOdi4Gz7h9N2cJJ0BQkCHq02
Uh0USw7kRs50aTLAnpsfdrsBVwIsNWPGKDXSBXOG7pEgmlhjgv4qaw6g/72IuGbIOFk7E3+jMuOg
iT9xE8QQJeBnm0Y28HwwzoxKQGBG7JJnwnAuUdQ3JQxoyzAos41RhTvR0r5VaT2jeoY8QnxASRG6
Isb1MRnxkxGJ3BPItw5SNws8ypq2MdyANGLMUcweDYmZyLmYOMSK2DhIzl7yS8t9nGDPswRJNgKE
tYnoRsl1v5KeNo8/veChCiKtOsdJtmcD5lLQErnntBBFonCBPerlU5Gl3JLq5l/Do7kpq584Z0FE
PdkzOiqsaUaPnDCnhkI843QAmoF7EvhK5aXW+DOrvQZ4C6OfEpXs2zNemmXLrRUXUKDBi/9bUWwU
sXBinpfgHJd24rlEAgmcP+jZs3A6aQPCcr0rClizerHjk2DqgIli8XvAzccMdBqV4JZZP2HGl93Y
ZbKxiuJspTO5REhc1g1zrLG04s3kBDWhJ/F32vbZZsxjKpAEtLeLy9nF9QKS3uZm4xB1EhCQsZoR
VG5FCN2r0xpGpbr6EhsknoZ6uiELAgpfVgs/HSzipwkbrkE6O7K/5fHENmCBfQ8DjMqFs00am9vV
0P6OkoOYOf43VRGoRB0DbVUToJXm0lcMENhVFXKiI+JhGQPCYiJB6WMR6Ke/WjqTmpbplydDJ0bI
dhEx2hyQC3xWwYxaMAKKrkJWTvrgkZZd5Lsaln/ZcW3Rm7pkEM1+RDq0G0F4xTuRoME2TmacfkcF
5tQaT6eAEdRler8eTfNil9ZPR8GKXi5zfWnp7cah3JKm+MlDHR0tI2dJHi61RwKrUed7tc3G9Ue7
3tsWbbZGxT6iph3K+/5JVKIB5IiJzwqiPdwHVoEeQLaiJdcLhEmRAMQQdr+WHCGvVSjAyil5wecX
bbGMD3vuqBerIKQN7Tu8Kyh7mt7XRFvoZattmcBD4BzTZMOd0iY7iwZfgljHm+FSRjapSVQKW3uK
ISOLYGvIsUdq4Ly3KfNraSrPcSWe9Kq3qSbyxs+MmaG6CLdmRN5VqIEKlg2X2KlCEJbs3N6Kz4YV
PAdnVD3WU5OWEptNCqO3PyQgLE2VWX4AgqsPIab+iX4t2AF7/ulbINgAl0DWmduTj0B+pxdN6IhI
/zPMN6SULSg/99k2ppbsuYZMqNEO0BlHNt5lwRY+kP9ujKQAjDzX7uBehxmVWUzLIOqGaW03YANT
Ayt/q+oPSzevTHe/TZlNntDQBWThJRlcKNOS23ZmD35ejd8Oqis2RZ4zrVGZaAYFtbvT4GUuUSBn
8ATKJLE9QdTXvh2gtzomXKjWHqnimvZErDaPWyKHnd3Z3pzjntenGaZ7QGkfY09aj6HEd20BOhyW
lZaZqqdZqm/AkuHP3mLL10DxQPLA0OGuZ2oMNVaMQzcSE6lw149qZ9ryVUVl6NGB2BVMRYDG0Hto
6DeQUYXzlr0mEeu2ULErOtDOh+rcZnBXXZvhQcCdL65S2Doz3spoW40jbpbC+Cg0cKtaj0kwp2mv
gEtLNmn8T6rYM7nV4BWuv0pToS4YCXrXzEOtBqdOzzezswy+mKQFaX5XZ4JGpmlvcgTD4wIdGiXq
xP7P+qVfuLOb4kOdUG2VyAamsrqXsfKFSZJJg07xlavwpaYlGxKvls01B4ux+9RGfeNdtdKeWLHy
Rx1ARBQVQmq90OjOk14/p6L2ym4kT6h86iwq2aAto7Vept8JCd7AdcCqT2YFQVtPnwvcOczMQecE
m56oWM/uDFwawjlK5ui99aqMosC+YBEupuW01WmBYfEHcNuSFFcA7lXgrXa49c2q+y9vqqc+j55F
EbwWCagMO8On4EQF0d4Zm6pQjoaKuCWPzMUcWr5VrUWGI1rHbeBsdPpRqxo/IxhUzBipMx8rtPxZ
yCvg0z2N0rg3sXk2kLWvpVomflKB6cyMcQ8oh9w629mZ0Gfd2Zp3ZZiclYBOCvKOmVutcauUjFcZ
TgrzWibJk2L6JhUKNEfGVFn9ohb0T0a4DsGYIHdsetMLK9LsGpOdmW7SZqoo79qehMqOi/3KHtgE
A5zgdt3fWmOEwmeziXeq/WpzSdpqIPdz7G9rYXbkqzvqPr4pqtPvcP2NjIbJm4ywHie+KEoadBUf
l96E3JFE53jZTJ6WkSU+xVGPOoho8SwYWxDHkPnTYmeXUBLoPr9UE3liS32XWrXcTPWbTgdjbScR
kny2tyRxwCNN7tqMeAd1dekEj2M0ZdEpS7j+TFAeSlV/yobmXRSt6pkTVso+ny6pQDDSI/nismL7
k0hnprnEMmggdRiKT94Eed+KArJjCnISjAiKXgrMaWzHkaotqlcpLcHdhLltO6Gy3inw712Dfyqz
ynjrEnHq6mHYzoosfNOcy2OZElGZQPQw1ErZ91byJEIlR75t3Q1kFFjUEEsuW32qioMaEMKChZRn
DrIZmYkaEX50fo0wBCGthHhz1ZG8t9n4xlX1GJrqqotIoHWUcM+mCfXxILe6EASxWu55yGeJWSjb
97p+zWoSIsZZ98ywHvwq53TNJyjbfUTDqT6y4VDYL2e13cF/HyjTkoiqycWchQEy4qobCJd2mkpU
y1y/lXPu5zjbeRDY2ceZEl6THfNxG/aLEMHNJcomH1BL5SoPUqVnmEfpZI7zdB2H4S1IMOEy9GIs
C7W4cokPK4Uh9/Xwty8mL/3y4nFjBQcbakIj0UwMAcDhXs+zjTRptdbWW1DOxkZfwOy2/Kly5SNL
WWdNOmaHOeVUyCx3MywfoG5JjOVcK7QSIhdBH2E6md7gxuiHRCKxfwIQiwLsJoX76liNwsiKzxQS
UbOxnHSbO9JLRkj4kzzaVn6PFLqGjcuJOeA/Wreph3AS7vNMBpIteHyY1WpTWlBQNuhSVAVoWjIh
K0MKbS7rq+2M2FdNB2V2TpztwMrJFISxU/PPDkzadVAL3JD+LXjVJowjL5UhpdGHLbXhBGMkww8z
Srkvc01lxLxw9uaEZ0XLfgvb7tdphH/OsriWBx1e/0ZjzbO4xyMd3x+rq2kKZrwyqZjnzCAOJpGk
4Y7E3hKKhMQxvZmV8g09Lg4BJehq9eVKtYfSJrMdR5F2CD9t5VefK9cXGRtwiOcfYXIEMCRB0mKQ
eIVwgBJI97Npis6azGEFs+Z4K9yyuuEeGwUuOgoId8YqVrvpD7nd0FHdOvGLl3LGxCwIkOot0E+1
qMt1PXJjSwMHirYFfE0jXK4R+Wmxg66ofhjGKvbFEnBSE70gvK/omc4ag7Vu1SjazNjfVkISiixt
OkEucly1DgmlKAjgW36y2joPkDZg8ms+Xj39N5CZmrpTfo+nr7lxcaQlFdCBAhgzcX7LKRorLlBK
XEdKM2urvEPRrYulCTjTGy+H+jroDjEwgw19YShfhha/VCgZBwQap4TWLXdrnbRGzb4OCg1oRqmZ
C+Gvzx8K7sDgOM8tjsZsJqIisu41RIy2MiAWKebW6qNtXVX7zqy/ams/SRxcUU1J3ljBtx3Ei+rz
wuVq65oSXY8Fqj7WEGfazpsxGkSiks4nUPoUrXZSbNrYpEXk6CPcgXfhlPIrlUggEpftlN4oEpPF
O/bjIhYFa5td7BRWFYpLD6/8tCmfRvtk2JNCi38kic2CDlMgUmPQTgqY3ZzCKiBspkPrVyEqcQiX
6pciI8I2qFrRPSyivSVLYqzLiKC51HgLUoQCdf3l6Oihx065c0P9qsjOmrrpLQmdE3OCewMPQB8U
iA0oTmddfoEaqtYDwSB2zFuTY/lFY/AtHo3HrJiPAQk+UuazwswRbAAA47ACUMKK/2rs+dlUig8c
LtR1iiRKjOT4yVK4a7moHZTqCcBxtm44LNPZUjbTqLX0sd7bGkVDFbsnbH9c5Y3yn4F6lffNfiYN
/ja9opf+rCEAbloTtW/LeYcEjoZnyU7e5UCoEONZhRTrv3MHcetBkpSYUV+pgckpUieA1PIB1P0Y
nXsXxQ5lbcZ8CIaaCHGcPZW26T4bAeCCmCJQYXcpcBciEHRSX1bcuS3GLHaCWRrlZezJ/cQjuXaD
oPdVFSbT4ICPr5JkuJc9BhQxfuoQ1Sm0rw39pU1iOgBM7PFGIYlk19oVQU6vSbfPaVPCBWsEiFr7
XbV7KEs5V6coAu1lFpeohR1kRuheepQ7MGc7Lp1AAu2UYyayCZL7K/KykC6CSR5mi9kyUuJvCTHq
0lhs+/HiD87DhNdA7TdPdeO1QlRQ5MpnrTecu7U4VKZwhAhiT9Ve16t6awetex9yX83/G3r3u3CM
m6LzmGNk+Rh7dosWsn3vPBQ58ucliD0zd2KUHDbAEBtzpjONS3aIWfVGgtj2r7BtjZ2F8w/ekHNB
hYQ8Or872GK9LmGDHKOSoADMJG7HtURo4tFr4ZOsOxqoPYKNCT7PcmGpa1pE2tBn6LTvTYGCUanF
bUyK8jQwcbgTBt8b6itqX3S5UrWx/sKP7urwoGgZpAZM+0qpRseSWd1KlfaLVQ8Ae8FCZ1bsy8AO
jtDfUpMRU10TJCbz9KkX4Ahsp0OPmEkyCcLENzU/cWblnJbGI5rGn0YhKkuh6X/ksiePlhHhl8xd
r1AYwQRU86hkOU2akkM35IsACcdOxWfmiNKlASgf0nrBxAQrx7TCnfIG12XSIATO0sHMRf+qXu6p
f2dhqPADEv0JBQCnwWhfQosj2+nSi6HQAM5pqm4y61wbDmARbOio2cTDMo2G55kQB8t1QQZhUZlH
xogqX97fRo9igbyfIbi3ForCOoq//5YubClKfDWDtJTWyw00ou03KL8oT7kIGe5JzZ2bqiH6ytP+
Es/hts6blnFg0K3sqv80R3FxepWGwvKcU6/8GpLvXU++ZazRV66r3y6MNk7Aj3Ub8u6SqjS8YIr8
v9XQZ+7DXV5juVy36nT2WofWRV0uNyL6iHWCXqkswAtFE41QLFp2xbgX4cZujEnWcCtOsyipGi8x
QIfhZsFNaukHPXG/3IExaRxA5M6caZek3AASQWi0qsFsKo2k8AKTfkfWB/fOfDZoLB5EOdOgwzJD
LQvvrEMdLxeDjbNxZ07lucGGQLOSkl35TTCcHrQp7rwC3I8tBM+ggUR9gmBu69QbmHGVXasssBXK
J2ovbo4q/phR/Y21Cn5K5IoD6Z9aa//MTUSudBMC49JNA7Z8O17+ftU1veaxUDUG+mO8dYMY7agD
7TXjKhCrHBFt2A/YhVE8DdyO15XhFJ4yVS9Wu9h70p0Y77rCMwvREFlx1ECPxDBxmBx261B703FS
Ma/MDlqv8CRHS7CLq2rXSjXIyBr6cE2vwYuShezB+biTynizHEzDoZvH11bN/stMThk0T0uquOPZ
+OTe68TwpQrIMiMDNI3G+2xNlJLxLaIzg6w1+SlUwZhUJ67B0QzP7IJPq1cWL7rhrKv8cxoIaOkH
ApATsZCM57nD9WO3gIhdEj/quUdQHNdvRYonxKGYUg5q3DRepJEXzyvnmeySoyWp7arQJbGUopVD
+wQ0r6Gvb7Sbrq5ibJz2v4EBvKUTWYLUAEY8KDDMidmHKOvbsBxos3U1Kqly4CXAvQ3wxIzBYITE
02/X9hBIMO2ji7j11BGANZsPjCk+rf+foIoxhBUaaFGV1lsEai93mWvEuMHXIgzeQghcn6LfCoM4
gmR+lHWP/V4Q0spc3sPa55j0e6sWejQDehS7Sc8FmdGqZyaxvW2F9anDYMQeVc68KMr9gta5Rmxg
VUQMkfK+2ddVCiOv1v1CRxRtYR0qDQZYGmmR0DnRhMLF5mqZ+fS1XoqpKvcDnhHsgLTvDfKNVJf5
Jx5b/MGIW2mMXXBdJjvLQIfJ7Wbpgo/9yazMaIMHs6hMkpUpz6oeDbsSYNYwyQXl4HO4Bk7mPuCv
UhYXpuOHwFZDemuJewgLh9haVERVDlOhJdNjzICoDaxGD9ucuYVwNKNWJkcxVxh+mkV6MtLpV2cg
4nX9hIWB3pJvpsV7ETHsdPWR5hBT/m00bvvAHo567e6bsAx822q5Hem6j3GHxTfPhHHYABK1sGe8
q3QqapMYfSX2xI3QCM5aWORTMTxXKtRn2+II5WKDRYlZnyPm+kmYm6irbb8r3dug0+i0YZkwdbF3
hWKk2zbpr6k5oAidc4csSBK/54BmCvVQWJO6o2XiWolQo+xwo+bw97eSU/xgaEWkg5Wd//+XusoC
0xqYYvSHgVvVRXP53//K/JB/9fff1q2cjfe/nxCrjwTSZYZYgcoCC0VrQi6XfI/04/mxSd7GMCGD
FzWsrP1cnB9o9+UVzzFZd0WIQDXEaxX0uosCZXbvLk8AGE9tgi1YuTuic1IF9/6YhFc3ksrXkz0j
KW4aN7iA5IrBmn8XrfgvvU+hou3jFsBENQXXqhmOaeTON95DfFArAN+JtREO4P1K7d2rqlfVGjcf
ikk9vhcx02NAJsQgdP9ZAMjokJkCYVvKfJ8/7xkkEOwy5RlXn5Fm7kkZTMSwYNqSqvpIo7SlkzB8
JDmRE2PQn1U76v0BPibqgJgcddc4h9Jst1PGd2jE88tYoaBnrl+sDWjDxzwHFh3ziQCapHjJrf5c
lwlK/GrcVSW1ns6VKU+KLXTFowT5ys06fcpBq2yVtHwZAVtFCY4e+ELcII2RbzDv3oBWnOy0ep5S
hTGt3t5smbY4LQc0J4080pMq0JsRmNBmvXVQdIUtRkvNvYHub22p41Jh4cswwVyL8pfWIpd0K3tz
y9zLY7E4UCu+3oMMyYOU9QpA8lHNlyfdRJ7nGsB3C6O89IMQq4jO4UYLG/fAFH+PxzTAxlJu24VT
Vwwg6fOckbtqI+mbOIVdpGBDPGDSFkZz6WZuUGEDnUPVc3+eXeLZxsT1G8ZqdB+s7gWVDonJ87SN
Yr3a0wCMr5Hq7gYw/FSkGEun/6bCSd8QVKycQjv0UTjuiwbtRxwxba6LiZAdi15e0bfYnF3w5GnB
YkettaqzvD52TcToC07Hxl5wzB2GPi+tqp85MoAqRc5TVQ10JiqmuPXEaBqrHzLkyEpgxlnbLJf2
YdLt3Iub4VeH5NKVeEFcZndiLn9BZ75aw/Svi3DRiNg8WcI6MnsDyrHwOjWjXjpLEBSpnzEzP1jE
1gUbcsANOpO7NprNZ/vmKHF374BmJjoEylwlg8hQ54JYpcD2bG0Q+yK3GWDn+QYmsH6Q6FF5VHpx
Dlxz8C2R0TSjIN/JNneOCe2ifdQo+LX7wN3XIFkPg8XbYPnn+9C1jSN06oYaxNVPdhfMhNjoxjkB
F7VNjd66lAET9iQ6N7hpL+ihdGygiXoTWlBsitqAws60B4WLdIgNasInjT6kZ2lW/0QHlhhHxVKe
jMHxemUJzw3z8bk1Ga1LpY0ftQlnTJG1+ujceiJwWeQvSHbkuhaYdfOICDmXQfleCyioYJzERHgG
KLYpYwATpfLVlZIVjm/nNQy4m45qV7y2NUOkarSzVw3oBJ0C5sKqJMmB9mXy2iw/VJ9wENMLRTSn
peFrMDFfarmkvowFIoIsccl6awh4cptKvCCvAk/fm/IWpO4mnkqdDjfyKEeiSPz7xySa9YsVlJAk
4/cus4k6H5itwxBgtFgrtygBMBHbzXABJ9Nf2jYeLkNRGacuYo65/H5bE81RuXnPnEpY50ZrjzIR
O62zndc2BTs5oIss5u9sHGIYAMt4QdHSTe6EH1Bf8H9GkvFx2OAWG02MkkUybsthIYJ3EMacni9C
GcEnoXX7x7ySoC0piTnqbXNTl8xGpapNZ517CY2R1Nikbf6lkL6nqlp5S+wENlF1AWxW+lmditvM
K1YS+4Tf9uAmdfaUW2zHTICxwgcu+xkkgy217S5IpTimA4A+rWEiaFaLp6ywFsEOIQFlJGmAAzeI
IxtdgOjPltkzPRkC54Box/AK2T21YXJsZQnioBmY1ljpTUJd7eSQHMZF8xXMbPJ9zzx5NLJTUDoD
xIBDUAt7Q2Ofmx3XKQ6B9rNQQdYxZGs2+SR/nCCh4ZZe9GXXDjOsjjbQfXxWBM1VgE3jYKlrmZKs
B+SgbO5sIkXfnGrJ0WBHNVO/hcmLEAshGJm3Os4iJzKIfYtTcpTLBXiY9SqryiHE0LLtc8Jlk6LJ
3TrG1B01cyBlgBbwVZTJicnXscGaCSbTgRjqxPqeDWHcsfxgP+ZXpR9rRKzzduhjmucCKG0BmB8g
FXElVhZZu862qenHwlMn7iHRjCHdSRgsmslLY2v1LZxI4jNoirFtz75RklhMKaSH8es89/MTbrvs
JGq0LYWhLjb4gRQRWF6dq7oHJHHrAjAGs/+MrSSUZHTDbZhGegK8yXmfRe18E7Om06k7O6qWXhrH
xufbmacs7rnnCeEczJ4Yxi6OgMKok9+DGqAu069MBRGqGsabklT/TZl8iRAys7Kmq10xLB8tzTgr
Mztu1MDGbdi1dllo0bQs6dXiKD6pQUNTIMH8PLrDFaHFKNiOXdXG5KuacHBs3Nbq1L+VI/ORSSUj
EqSlZL5jDjD5KT10cW1N4iqaiIFNV+n5QYl6lV2/O43Iy/bOgiNNnLI+cTO7hHPQ45KrqAL0dG2o
UfmgrNNQG9lHObrjoR1NrEiyb/zKJIR5arstlUl2sAQc0mFCiVeGHwp+ZBp4GRl+XX2bxpyjQcJu
5wx9h93+UUZEi9L82UkhL66uEI7ZZMm2qJ3MD1Kj3rgB4qrWDg+dg6MOIs29MaiAey4EXt4N9FCL
iMDtkVA6sMcnbjYTi7EnaKXdDmMmj2NjX/8KRz7JlczBP0f1vBNZHtIuQEHQE781hvZdsRfiQEeI
asf72Wa6OFsCOW5W9PYmVamja1VHGa6ElznHTtXMlBeKAXYYmhZtHQCM3HZouQ45uvE+SV6NMMgO
WHD3tqrbR9duT1NiwbBKkptVTnRJstBeG/WCu48HaqE2zHBVYdU8zjCmN9Vy+P/93t/f+uXfBrOL
LM2SE83qvLHApApjJ+1mh/lcPSJjc5S1LZOtGdT53hgn9fgH9/n7lV4w5ocZt3TE28Bzzo7cmve+
JaCDdBUC5Vf2IQZwyvD63r8PyN0foVfvSYG9Fe/OZ//PPWmMC6M3TdkqNH43XKvMV8oF804AgGZu
hrsznYMvYlTa4Q6KAPwU+83SVpnWDfZHl8SmsN9WfrJTd5lfbOx//Ma1fLb5X5HRa9QbwOhf9Xvc
XOYPAXEsJad7bd0I6pG0r1/EKd7OZ6LOlN0rYet4v7iVzFfMZu6DEaH6Lfb6BYSC8Zx+22JrlvgY
VzigvZpgrZ/qQXiQW59Fde0jz76HryaZdvV3X5G44eFrg1OI4w+JldZspmxlLFjobZasujPKaAAU
tK1ZZq7jx+A1QZompyDzkcLoT/V3qa66XZ6dHfFQlH+8dcR5W+OFvBWkPfSYhp96j7AEux/0QUzY
FxOZllxXh8qv00f+zK3bLPaTtlGRK7J33PGQkBhFnJHyiZSAVhK2h03pd9bGeDW/M/2okww4wh//
rz0bL+4hYanuCLuCNBYyTFz1x/qEvi2rV8ln/5VDZ71HnnPjzU1r89/oD2/VeOjfo0f3irHRwFnH
jJie9LyanjnVkBDBTiBEDrlIfzHFCh8i/lN0sC/g+lCTKI9EAcmxGqE3t17QXuZrM3gJYGvmOUss
D06XDMImLMrD/AwlltH4lmEPrj2mW0eoPnw30wEE4at2tR5EX5v2vSMWGIXv2Tzg4O3JVmUO8aze
xUOfSCTzE2Wvsq5r77074A2Y6Q2Duj3lR2LlNiaF5AM+8risgJCKY9qFbwzsyJz/T57rD+U+HsCx
GX6+B4Z+fEE4uYnOOW/mLSZIGlAv0UENV94vbK2EUOE8pt2/gh2OzeEqOeM+sUO8sQHnxr6sNlrs
AyxEidFyqF7cfYT4ulkDXs5XqrFPXhxSsalkx4Ogycyj6nWPelsQxeaiJcBMrx6i12zRVXt8Iw0j
Fuk1J50ww/B5fFH85EIc6168yOJmwXkhAz303rS7fgv23E1TcozeiG9O/5PHhcW6Ii1m6a1uQzKJ
UYJ+NF75Lo8BbcC3bmt6yhOwoAIdG9HrUbRFTRJdxq/sIM/iVvlfRHQ1p8WhiCq39hxvfEs/MYQ8
izsal/KdaA960eHGTLdxCOZw3f4mv6SvIp4AEosI8aIat3anHWn6DJ9sZcY3c75FUI8C3Kf7Tdaz
cTH4YFBq7opn9xt4Wf1ZvihrRiaVbz7aozMgd9hp382nmm4YtLobApr3pK2hAnXX49p5r/fOMylv
wz8I4B5kj2v+vDh6kOLCk9mlz9mwUx70ipKWr5R2kPowt8QVvidfAWOqjfCt+4wd+63KPOeZOnH+
hdLTAoE4qc/G3b1HyZ42WLDHCK9c+IQo1sFvEh34vYSk+lw3ig1jIvsQHcqr/T5sxWdwksfQL3bV
LyZ5Arm+62XSBEn/KJieLHluRHV0RIuXO+Z0x048ZXcyROMtFvLshb79O2C19ApZwuLShNNml7MB
YZ5BDfQbqmfieZKOI3ElftBxkqPuOJcBaQ24KHagB56FmrOGRaMjB1sM6EgfLe6e5OUYez75VfUa
fSkCr9G6+UfFOgKqWKFOZBgLu23T7LRbhPoYjrpnH7sToc3lO4sJBstyNC3ah5Vzre5w9YGBBxxZ
8VEZfGGtEUAjr1vCVoMXs1rDlFTlE4LIcb4pQLjW01Pygp5boRUMmtNvzI12npYUanPHzBS03Hf/
b0mDrIDRe+qmJbVuvLmn+aowROXGcHZPoXUO/hucdXJStlSJ+DCMByciiJfi3XqIm/gInzkSPsSe
JNZTs+P5SyjqaRiQiQlNeydf5QExUIxSdK1e3Q1mhnX0Yf+GR2TiIcPXlf5BRpJJsCRLlRnpTru4
JLP5DHLdQxOiU1gjAFYJWnE3zrPMPfmrhhvlkHyqfKVP2l671t1XcsrfQADStQPZQRpiu6ZqQyZT
eks0YnvN2MqmYFezH6qDT9RW7YX7nOjfX7d9xb3teBY249Y8j7yWxTbihZbHk0WeleN1H/m+gRoD
JRJfOut8r5wZwS58VBzFomAAspvvEVAa/S/krgXgAyhgJe7GtNK37at71lS/OmKCtMSq9seT7bs8
JtpVeU837Y6ru36L/wvPkPKdH7Xf2+ypt0lboV2AEpb76IS5BJn/ih1YaTTJvMX6pSdNaFjrcGOP
yHyjTXkpPtx37ujaqVZWQqwZAypf9PmR4wYgCtJhpd9SYsvIJ6FMab9dFZ0eAuOzDNgWPOVuP4f9
3R4P85Ekch9GJwYgnxzBVf9dvOmP6R2EkfNN6yc6OEfQ5rB6P6LXCuvwv/8j7TyWG8e6LvsuPUcE
PC6mtKARJYqUnSCklBLeezx9L6g7orMohtQdPfgz6q/6qkgC156z99pMOcWb1TvtXbrn6a4UAl8W
PDCru+VBkNwXwHA8g3e27WPYESC5UWmj1ZQ1eUvM6Zn2JAdbUyz7jRHtoXA7ynpEpPFcOzXKXTEj
odb8cGETkeVFpMnOJSXrpv0LSAwogqpSC1qnjxWCwXn7IL2MPOl2Cdc9uRW7gFyrfpkO9/EuTneu
Y3P3nxV739HfdfvY3CJMhC43H1bVH3ejAZgMVs19aDhSt6qIVsUFQ5QQBppZwsPbYVAclmpA+9np
bo1mb/pQtOfq3vqbMbaDmWHMYHaRjHUkW0GTTgPnjWBuPJYAm+bZezqFGks4Pe6klYekBmWthTIZ
aCCAOs4r+Vo4CWiX8ZYRVt0RUKCkC1+e07BC/tDs4nohsCKlW/We/70lgeWDnLkc7vt2B/po0lZG
U7wnfSTTX2npShhb7uyBeeSkEGYPpn4DuLUSZy6SUnPDgS3/LO9rG7yk43IMfQ2TjXJkgUL+pAYP
FAXT++o2uE3xVG6Bxnmn5ikq1hGNF4M1CuPQwtoQebLK/8AMAaHnPRq3PcCKYcWtGGWA6XjZoYi2
FOc4zqFCCg5Ea78SW1jP4s/w2L5a1O4cEglfs32x8bfNrn7R7/N4PdARRlN60og2hR6AB8ofHYJb
CUm0HPu1TtZwGNuETJ/5kN6m1gILIIlT7q03nrKP/DX3cW5M+Z/QHT3j0zNI/56lf/F2Jfon3rLh
Ge8iNixQB6jkEA5Ogm9orSvrtoStv6VMeibYqNlVJ7qd7hOZJKDJ/2Z785Q9hwKIgDh7HL+26SMe
1LlGghzevJvcWOS8LKwjJIgyWXlLDLYjwY4lCpR5/MA5rk7fMNaTwZve9NT1nviemEMxD7B9bWE3
YNAR93Tc3PzJaI/SXXLCKdNPITQzutchUtF3xJ7jJxtbgTFi53GUmAl3Jz+hWzlV3Dq25PUY9NoP
wiEljsdHnKpxNG6mkOTHAXTdXH9n4EvbNt5ybsXws6Bgnr4GBRiMZl8tFKYM2xOqOgT5jylL9dZ1
OLcskmO0I/bAWGXbeCU2wY3Y53jBBKfguUV4PCcH75U5E+/abJtjgdHXBPnkJ3Pc5uFq8ttGKNiX
pX2eyL6MNmNrHKxk1u+oq1On0AlNRMq/ipgR6jw/0f71XpWJVTDDz4uxJN1FYh0/uspizD5epNe8
f5WzYwtS/Zmqsydt3BUnqGCNRAEhNcezvjz3Okkq900OY5ljfZ3Sdpvz5OwPXga7asQxngvNRp1J
N8m5fyDVuH21rQV8Pn9Glf1jIK/4jKGF7qSiL8a7kpbfqiCjmdfo3rtIijr2u53PwU9dUQgWqgM6
h4UF5fhK3yZHoEH+SrB+buNNvM/eWjHzdvHZO+RcoWzOSqSvh58UAu71d/ozXEQ5sAJWZPHbo1gm
fxux+Da4S+/52sqd/CoftTPFDD4WdxR3hBe8PsT2cBaXd9mClyvt4ldqd1wUYuIgdwhIpi772ftg
NU6kLYqq+iCeMOy+h39LB2KRAP2h/3H3ArMmEe34HORZdmPf42WckgP23Tap5sYCZslHEtLD4j7k
kJPNPCq34ZI9ivFClF077dfNM6WPuoAwOufSsPBu9XvpJVnJf+RhNbEDmap3hM1jkiIY/aZ+C6kv
/Sn/smt1xQKuNky2buO3C23p/nF3FWl+uxAx70bdE0SyTbC5+eD3Z43YgBN8gbGY9sxQHvZfJPQS
SaZbfCAWWomF26+MtX0sj/UDYs4nMSzgxVH1ZaZzLQMWt/ffOFWHf1n9lBgQ+oLsTwp83uyzzVFZ
rjg2oc9ml6+fmqOv7eMP45nReR+8uevEsd0FoUn2zjoo+As/6C0gurDHR3/C41oaUviZ/irtiaTF
KL8klCJYsPqbO1onC/+GYdVXy3BTbX0s8HfKaVpsJpEYdzhro9zl0yUWZlJK7NfMOwwPyvMzYC4F
nCQUFHgrLN/+rHglAEGdw/g9MHB4Sf5R3fmf2F/FPTSl4G94bv+wCUgnZZW+pOcJsMM+cXTX/cY6
sUYxKawPum57bT9sgX9YLxHohng+nviP9S812SzjRgdPQuRwOPc3nIjdT5TjXNfR3oafOlcMTkY6
ysmZf4O9Sr5nlfdm0FupReKBOWeH7A05ur2f6psSXZ+le++diIDNZu5T/MkYbp85Qg9b9JjyMbhl
OSIvjtxz7grpvHqqnoyX6onl0b+XdxgJ7qDkPHF3hVq7V1bWbhMd5aX1XDLbCgSlsNCJ8EIW9MLZ
+qF97Ry6MU/5AwI1omjRkQKUXWC3e+bCTlZPtc/RSRaLaiXT8qPZ92hvGU3v5ZHQmdGbw2thyejO
4pn4bnvRHtw/Xf8Ek0tK1oa8zsgkY9ef1451iCj9M21w+HCJIxRNmckv0wTqD0W3y//CoFSdUV8l
nAAaIlMc0CsoPtbGbjjkt6yCaA7B+/Fly3V5D8p8zROQ99oSxH38gMfYnxE3TkmiJ9uPuhAbJc2t
w3R8xkv4DtXs4C/7pfxRiHVUAdjxn4BWpZNwYZY71k3+Vj1jp1C5eCpH6QHOrGfULVOp0dcWIujO
jt2tRGtm+/VXUU86kxFBYatGsu2skimNeB9D06sXubw8LSIOg64bYDa8sr4c7YKvvx8hwkqiumCo
2NGuUlqiXkr2cTxPpK2FGKa0MX6WYsLArdrgd5sVpDrZSPlLT0RbHId0/ELcJQFnL1TKKES75i6S
w2Idp3wfP2+xOg9Mhm76I0R2Mwcz2eHxHjVkcNVeV3qOS332v//oRXnT6Lm5jogSBceW0qLUOVDG
JSEN9qf9mVV2S3ZvIxqCNDOKsOgTALBK3FS+/jDHB1DH3prmAkVMBMb5EtoyxwdfPCGyLB0/52CO
7hELIoVnHe8pSg5KtMP4IRshpMQ7j4pFl3sC0QBh0H156HT1Q41kMLshlzlTHF1+7zYoaP8VSbPI
Cu5crsT928bdXXjDpwY31q1dlSOs12Aeew5NtWKqyPiPeRGNrjrolROg/CPbY3+0qiZaj1gtqMzQ
OHPzR716GnTUq9NfB6In9TOoPqQwPNtxfir76r6Wxog1UicjLn7rzJwS6vA05OC0al12qKyvlMG6
iwbPySX1oHHxtFv3nuiGk+VyObJUYxaZAzeWUnPU2D0SNzAuu1o85s1orCIPNZDbjw/dqN7yOjjA
ZLpLnSj/IJjOn1ktWGO5/yNUQ9raro+jz3dcrdxXaV9tGlxWrDNxvCktjq5W73Ty4B9KCdMJZoxh
7RbNupW9YB4QSAMzw7oRsd3v2pRDJizYlVbAj1OkUV/DavpDvIW2JGnTnQWIMxae4uIffRob46/e
IXyUXGZd1MQrI+a40ADlxMB+CAuf27AifoEzKRekKF0IxEswmWwddyYfegF0MftYTVtJlE6nw4fI
bDAFLfuF6gYbeLOzhFyQUg+3uaayGZfDw//4P4Sh/xuczNen24omC5MOkX7BzbF6o6+NzCodOer+
ur2+kCuP0kFIFUOaBEpuaVLtkvFK//y5ygUZ7utnkzNh2cKguaWrE3jmHzKcXJl5r/YKOQ0ekWEl
TrHSXAdWdzeYeOFHGTV9UpI4Ut+YNnpO2sncbDNto9vd9pevMv3G/4CLeAaKaqmarts23+jiDSjQ
qAfkoaXjymARQPiDhZA+/Uygirz1CTyjPzkBYRi+Pd2z9sGYcgpsTsKtN/wyHKwr30VV0KJqQjdU
+/K7GIGrqFIW0CsvAM2mIRv8hBWIh/zNx4vmSkL/5U1o1wagisXDwmIim7p58SYiOnZjDkPdMVPK
fSS4PViagU6Sk1Yz1og3efyWUr/mOYmJ4PErnKhFz9EeOQAuk3irxS5UaopoMlbaWaRy1tcN/iU3
WmG7xXFVlo8CDUg+oEytE15v3tACJ/obQ9wb4rBlIOrjzy/12jtVNc3CIism6tXFuB48PWdX8ipH
JGyEJniYmVl0v0yer0F6OXI0lbkD5RCBoaX+dxD3OJ2H2gZC3JbGGTbNsU2sXWdR/K6ZMTklWKtL
j2PeToFJ/EUnNj3gevwfPfb1+Gj6jKi4yu86kn7Enne/zoUOoXFiluSvcVHejAMAjdws1nLl3smN
/zcrIWj+/LDUb/QsZoCmmoYq20KxFX0aIv9MRtvQe5JtNa4DNkdTz8qgFZhonGi1DFOk9VgGiZNY
2qaH9iRPZWWxSsv40VM6BI4kYphm/+nZ6qeIyodqYi5oxMDMxs67cxNR/jJHrq4dmk7jbmKOqebX
P//n62qVbWZWwNdlZM0bBarNlHU1TtgpJWkfIlrqk6f/tTd2IRGpGCh4zBw/YyHXv32Xa7NHY+GW
dRT1CEMvhoCHsESRxFA6kUH3xCoiMPXQRgafmlChFmvPYD7VLS12jzZG5ycfP7+7q9NXsw1Vl+G8
mQzEi3eH3+R/jcEeQdGiVFSKzG2ASHR4IPo4nKmkwlXTzMOXBcB5osRorXoKSbqYTTiZHpscNvb+
052AKCNi/3kdKp+1FVFw9W7yOIfdQ8xlYZPwYw9naOzvcCJ22CgpmIbtdqIs1ROG6ucfdnVj1Gxh
EsSiqbr4ti6hQWUAyaVTZTujocRuargCUa2telAzYJ6jzajYGzLpUeRmTz9/+nfuGTFW9JRRNMsA
97SLPUHvXb3RE/aEYeL0SJQmupFuatuFa8WzHkIjpUDS1b/85murli5DTNLh+0Cyu8DJRX2TtkPc
ATXveZcIbl5Nkb3+/Mt++4yLXxYYtYpPlAGLyO9mNMu1LpJfFt+rY5LJoPD6GJXWtzFph7Ba1JpJ
QVyC1tECGFhF7J4BZmTpsf/CBOnB0iiaG/wyR0xNNOPRD8fxPnaLHWmXN62MP1SA4++GmC6VRcXA
H/xXYtFXdYUCmDyFARbY8ODn7M3DBIzyrPs8cN8n4JhwUWn8/OCUaSr/d7XXZNkQmmDtsZHsX+wp
upE3mgQsyPEQp89qtnGIxclSRQQ1DxOmmVURzS3oxEy4G08q6JrkHH1zO138/FXsa9/EEjaHVUNV
rMtFpzAtWQy5VjhF+lfyaLb7KvVrq1bo4w7HvqzdnQawwtd2P3/u99MJqkmBsM4yhaqJryf0z8Jr
ewrZ9FFcOOPoQ+9mTlY87HmWt/jRWHRL97fz0DTiL545vw+AMMZ5Q9MvT8c2CPpxGATuMJ3EkhBl
NkfZ57wMH3/+ZVc/R1dlhRfMaq5Pv/yfX2Zyh9Ps0socQe1mdNW1RDpiULi/nDXF92Ovplj/fM7F
YUsiXNJFOJI5IClqydYXaL655ZsAyZEFKJlOX/E+DrJNVoWk2Q/5ix5urCI88/OpNbRNu5LsSXOl
JUsNPZai+fIq5CQ0G/2Eb5wOgn8G+aBDwVboAG4aj5qRbvfY73MCFOCHSsvekFH0QvdpbIGowvVO
XoIPTHW55ocazPfKW43tKkv8ZN/pdOiU1srmtqcjgM/qpZ+Nf/CZS5uOCyWeSfKGDHr5efOnFQQ0
W5HvcSHGLwZQ5K2zFlxPabV5fY1eTbwoFkoJsI855qaOlClo8kI542PcCs9/6RKT0KIGuo7R60eY
839lmHgk2NPBtgxBDXNUrFVpGM/ySg3HOy7NxdqlwpqRJT9rSc+bhxHiAdH7j8E4nr3gf+Frf0CN
ft/yOVCS4yOzGiiacXlaiuNR0rimZU6YAARQ/e7UxumRrJSTKO13qhHtTB6iI3aeJzjAd5UNel02
Oqz++ywwtkOqnzCvPxtKsSSp/mGU4lfFJM9L1WpY8LG6Hgefwk5hLgLZeyxbM+Xlus0cU+K6d+WP
kvgi04qO2NroUunk1LS0Tgn6mWv2e9x1J6O2D2PdnNSIkmvrrvQwnQLY7ENZ+EsdG2Gt8y+EhBdq
fQN7GS9neExUfY+X5KjW7QnLnFd+hGRZaZryMXgKEYvWAR5MNNNK9Y2ckHXe03oMeOzkqJP8HcSU
mpZFOSKuwLMwn76nqnfRorKak28Shj79e625r7LqiPqWfE0IFSpyvjq2t73mOgZtwaaU36qwJc2N
NU3RnzVyZvFZbInFuhl99c4z9FuPTC3TLx8Ic73B7QJzx/cf/C56KX0CU2sfJg+pA8QiVTd6Y33Y
hkk1X5TAqvXxLmptvFvpHda47J47KGPKxXD181pybaPg9KAoFJ8MVJnWxWLiEg3HpWBAHQ2GLPPK
YVtDLp2bNnXIpDRWQWJ/BAjYkWSUyFlkXntU9TRBXa1zfvku03Z+sYBqqqWDm7BhediXVxSqLG3b
5UnmgANBnr6NJCmYjGoJ8ZRgwE2l3SK8l+dS3r31Vv1HyeRTVaKs8X1Blkub000Ukrfp6v6XTUz5
fuvQuKHJpqkqAirm5dpeEsEu+Y2ZOh6WAepduUAqS+MFcblHOEH5QgQ8dEJLjZ3KgrPlS92maWT3
l01tgiNfPiL4tuxnQhj83+VdsR4iUmGHBryseIAIkKzx/yXS8osbgqlj1of9sEtjxIlatiknmkY9
ec711kZWHANbl80/RrKLsRNQlu/v4P2NN5lLbnmLsUQlGFy1Uc66Zb0YTelOa2N+S1CrEOdga+nZ
uHIbc4ZlI/5/v5xo3I80kAwGtQ1VvbgbVFGdxxGeKgitzaFWbVrv5RsMqlkbl+eiS89xMyD9IRIG
RM3bzyPv+wlan3ZTxQIJbdnf0P9Rm+NuUkLsKIJ2E36lRT8MZ6p1q8As9p2a3BMrPP52Rvv+Ljm1
g7u2LA5Gmmxe/OK8yrLGa5vYySIkn2gJ86h6G80G6Ed4a7jopFM8cv1bElpHVNQfP//mryPgf2eb
Lmv8bFXRFdM0Lg9mXhDnqR4TbjMatU5vkfgoYapI7+Q5pdXbMDaPLeYA2tsGPWkJtEVHdaJo9Vkv
i6ey0c7N9I9FEN0OFV7+vBdUTLK3YbjXmhswftsww6Jvlb+9re/LBF+cSweHdsPg609n33/OP4VB
3dpsEr44pntfww08io8QEz4IyuPPD+nawNAo+pk8Jk5CxsVH+UiFXVHbkRNFcA0sHB6etU6M5oas
G2JCwFRFtf3082d+PzDz8yCma0DOp8Xm8til54A1yaNECcR/3s7fskE5g2RYyLny8PXIIzdZ6qr1
y3j8fqzUpwQMTZ4O63zwxWXLqChi1K4VOVLTkBrSOroe3QamvP/55ynXnqkhU+7SBGRB9bKMy7Gr
DwL+246XGkez5Q6fMdEouLFVZi+FpO0jXV2FsrESsAX0ilW21HBaNcMmQBQIpMqAAzdaT5L728i6
co/nGSgy53ehyiY3wv8OrV5S+zQMsf2W+IDGwD9pRs8a4O7B4O+a9kVxQ0Q+IYwo5behZkw77eV8
nJY+ywASxk5z8dlsILUN5ShybAO4hI7RjwoIrAXZyljXs25Tw3QjyYYy1kQiSTWPXVqgKk48siSx
R3etO86BD958AW+FghFQMKk1Be9xn0QQa9gJvGDGtKdgpqjlAmccopC8SVduld7HOibyfiLIfEHH
6lzHQI+bBJ8YATmIIb5YBlIhlkYHvOjrfw4Qz4adBPQJEzmlVnBwXfdaV8a2bEEykEM/meK9lS+0
Yg77GCRH8E5dD+VbD9yPRF8HEJc9V5XiDcDzKp+uAb8MuGmSfnuwwp5KM4qwyZb470sdQxiuvs5C
N3TSqxuil/ONpTlskxI1WgEQxTWabZZCIsE09YE7Z6nl1d3PX+Lq5CJywLIVW4X/f7GQJHrB4cHL
YgdPJ5IqfrYcKWdh1b9c2q7UGxnBtsm9l0WdPKyLUYTbTUvzIo2dTqPphDZRNCA7WKerot1yhDrD
PEAPzrupNePoN+q+dNt9J8bfvsi13c3kYClUQfGTp3/51GVsxKBZHaWCe9Hwx6Iv15X3FiXDszFZ
Oasqfi8L4zAZ4RPx/v/+wHkKOhu6LmT5siLHNDDbyGc1GyL3Y3reJfqypHR/WazV75dkimCsjPQZ
KN+rl7O2ryLShjNWDDOixWDD+Z/FeYw6yzpGgwLlgTUr1GonaE171tWMcsjzsxaNiVpCEY8wPHBz
cEabI+/Uvgt0+ymBmaO6hA30yAMrYmwXvy/D11Yb0hl0bvj2lbKMMEsiosc2QtnZbCXSH6U8f+NR
zlNV3Q/yr6v+1eekarDuwF6Ib52bmIdkmVS/yL28lZQGJHKUvzWUTUFCCpQ1cfDexO864JeO0NWu
40RqFtsgRQDz88CwphlwuRzwomjyEtdGOMnFPmc3KoAnr4gcTMa4dAD9C8APECgJgIwCtF+YpLK6
uvM5TXAkONqiWsvixRL6OUFbk332HtaVIGmdiuNSyAYJatonyoE/WltB2d4bN4bt3gy1eibhHlYa
g0HW8je9jh5trT4lefZm9/I+B1Q/q1BO6uVLKYxl4UmoazkvUaqmBGmfR6W416A15XYwgYc/g4xm
uy8SbZmp5h6P8X2rgYDJrXLnNxp4C3lFh3/hWhbAU/MpDbjmMuxlFKe9DNZS3fsMh1lkBLB2Xr/+
2jKT5ddTzokGhrP4Hsq/7ar61XdvUWFl/cPbd3m0L91qKikk7GxFuU2BLYmo3XY0ORfThCi7Dn2Q
PziG0pRcYN5NnnRoK+ewTN9Cr/zT+NVmlPWzFHDKJOEUY1JZnGBx3I162XEstedR6f8J3xUb5Ejj
I0owhzscXk4GiyyaOFNWbKKMlsyPlsElcqOatxq6x2kt1iz+kQwBH7xUjlunxUmQefd1RT/Lkn7Z
Bq4dMBRZ5xqJwduernH/XRVjqyG9D4CII9XKTOnTe68noDdcKl7xkJXDm5yj1XHjo50Nv9xx1Ctb
kMJiOB2aadZql+d9VWFW69i3ndFVPsC1PQP7f7QUf1nY6SnMXxtFczRn+DQnY5mBcMd/ljOi51zt
TbT1KS0A6omcrl8+VarWVY+AQnXTFfUeLFV2ffLLePPzXL22uiqKrJic9zmPfbt2t9BW+9LLMofA
8+ec2MWiob6TdCcC7DdjHm3lzlppPg4tVJpDypdDRzLr5OYU16gjLB/rjH8bW+OfsNefEyF/jLDg
QvGgJMNbVMm/3Kmuvl5FoS1JL4Y73eXuq0t2GJREljrY6Q6F2REoWT16db6T5eBIivA8jfvlQCTc
IIxfc4WuHKz57KnyrCqGzVr937HFktfVlV4wtghPmauMZqXX98yatZEtDCk84azf+qP8kcfyB3Xq
FcS2ddq5B0NtTljzZ1E9haABn9bk9ObnN3mlgMLIm64zGmcwbm4Xq27iljrAed7kWGfP4MZWw2g8
hwbLpedbM+6nezmltuQZxsEkTJ3E98dfvsGVexVvRrY1YXLBEpfHwNzSgzpJqS4VQ3ua3k9n2o5X
ATGvn3W7Pcly9Jgl5r6PxCHAT4bOIwu157AaP2rLO0qp/pwC2Zd0XLOW8svsvLIdKxqqGlvT2ZO+
dedb+JbpSB0aJXTDvTr7NIziHFcMoMArjqJJf2sGXxssGjFbqqGoSEouFyJGhpup1Zg6VAdWpYca
Hp7JDPLqIjf9U+gP/M3+l+k8veOLnZd+vWxoGh1oXbWnFeqfi3s+dn0puxSvcCw/jegYe7zhVn1D
RONvhW/r2tv+97MuxhvhvVGo61OhzIaPVQUuBlMFUhc3HCV4K/oMAJtA1qhra18uDmNOmmdWix0J
8kxac4Fl/TwRfRPdWnn088p82MiZ/gSoPqGTTzoJuKV4XOfKFH1oyZtKys9YYn0Q+lpNsRaKxM7a
5U15/iIfI9FMaD/C5ss/9VRxBo1zodGCXQnHTUUmepFayzRrb4fgw1OtpV2lKOmsrcCDTclF7TOn
zoa1XNi7vGwPdgL0RRrWJTnVUlecIwA+jYTVFANo3N4k7bDRGlxqRfM3DOtzW/EtvfTQpxBMEnc8
GTGdEtUm0ijDpD0PLBA2cT/O8nex8SOuZ5luw3xx5WeibF6iynRKkGXSoA1zQNp2v2hlQnI0iDSr
Aj/aF+HS5qesdFSSuPH07RQ+bYUeeZY9Smk5Idoa7FXoVuRg1bvRG2JYqCn7iFmQ5JMxAsELrHVt
VIEiecGWGYwTlFbLOvQ6hJt1B5sOUFQ3hARENNF9k3BI1OiMT/j8mP/ERN1HlggrwTj4veWvIQsh
GaeCPSOE4dkt0FmHtrZOiQUSUn4Eo4dHh1E/ivQI6nyh5ZzHLLnfEFntaAbUuAi/cEt2kB192tiD
rKA6C1fsDFF+tkF29Mr0KFU1WgoXzZOOpT37UwnlSY3xLaZR9hj2G1iGM8sEd0vj4MkCjuTmmLyB
FNu+4xv8tyL3RibUqgEcoPnGqpY205DozeJoD9ZOmAMmUr7ktA4ASV+jb11rEdxDglu7oHnOLK9f
pM2w/nm5vDp/FMtSWBw0ZCsXF1azqIp6MFmQyI1flCYrst/dDTmJF6iE9MFcNqO94yf+sg5eO6RQ
/+D2ipgCrdLFxxr+AEPFG3CR0f5RZPuQRgn1/PSXlejqdmRwwqTDSckZ8M1/lyIdcRDwejt1usF2
mq7BEwUJPsGtSzUlQ04HdNM/krR9ExCLUyi/nxSurfhsqpbJM6YKe3lxtPOkSPLOoKOAhyMuUJw2
6N87ydzztw8IBbj0iZnrjfcs/ks/QPEKEnEvlwCSBcXHhkCeui7vIpVILWHu3ESlg2UAS3YJoukg
Z84SJWUKVq7jxelH5tX3je9t4Yrv7KEFpkDaVGuUOBRSqvkeQSEeBuKkaxZDZp61BgxcxHLZDFOP
MJbmagmt1B8mp5M8vGnp6KQjgTu+NVds65D4MkL+D7WKEOa0GPDJ9ZpZWnBf5MdSZGjYdUwDcj2+
TW8zgwyG/6uPFiI0H7lKRYQ2F/kAPis8lvCWIPdyEnl1pQ7hwtSx81k3NDh6C8ULKNS04Y3gkEpW
QQhOgSpUlVj1Qg1bjyoDGEcFhHBMAjeRH6QQIFCv4/wTIxVgUhk2d9+C5UcY0Xk6kQa1fs77rlgN
aP6tvPbAO9g4tBU4FPQerdbcVjImypgU3abHY9uGj2OUQ99IJpE4ns/A5QMmrODPc/DafmlqXNFt
9G4M1WmO/rNfBnJlJGnUptAP6TGpD4kZ74ZOXkcKcTX/Xx91eUVrc3jDGchHx7cgKabwhVNq7GAS
510t/fKzrp6STe5V6FKQo3Gd++/vkgs1zwq95HdFTuWTpuelS7/PVtO5PVSGF8UjXgwnO7jhX37m
tVMPVRpKUhy1uIddHJHNEllBGrO89LR9IaAnCZaXuj5Yvr1Tct4v///PD/b6JxpU8qdg02/VBuDU
qFvgGDplWGIAK89QZd4Ud3jK4vKzZg+B6rT8+SO/lo7Lc9akj6XWiVrZuhT/jFUO1Z8EBSfsY3+u
E3LYonHEbGkTNCqXs7E2TxVsJrLguvgkxLmIoDiWA2eEsptafRke8/oosVFVmF3xmSY1J9JgXNsD
0gZDyqBOkDxiJcYuQvRGocvFFDduzNwy52M5rj03r+eWYL51uNLIGqC2vWvh6C6YK7sggC9F87aa
K+6pjDHG1TDhEltzskR96O3iLpXSYeZSiUXQvPBrH5qwLUULlfwEarMdruPJfV5UQJMQABISls25
faZzOP4voYA6YQDH+/mpXh21jFmNVhCtaTSo/x21Xe+SlebbidMV+Wc8PNrQRiJ33ICvO6gE1jeL
EL/j+Fsh89oAggdEIZOCrv7tZlC10uDnqpk4EKo/w5HXZ4/V2xDXb8mkwejL/Aj35/zzj722+9N5
QvEuT398na7/WXlku4wQJEM+jNhCMnA1cxud1rT1l5mxDYVyG2fFeTqf/Py511a8fz738v4cjnrc
ZoacYGzu1yJmjIWiOnSq8lRm7eHnz7KvVKhJITYRiXEtZVW4KJXXnSDQg1AmR0vD+75vu0WAbN2j
GquWcU2MS/7XIMyN7tO4HmQfL7uAmUHdUOFFu25lzYzK0byPOIN+ZJr9behpR1iVfeICONViRH6S
8uGZeLEqHViea7yEaCSXqoosryd2r4Ix6IeAc4zxoW5AmozRibURdi/kqZWfkpiOS8TEbVLh1ia5
7enLXGKKUCb2CdudfYgy3EiFxH1DAX894+ZFwTjjrC+lZ2I2Kiwh1J1dZe21Bhl3dUWaHsGQSKmW
qdG9tKPeEQLHtUepjTVyr4NrepCcO+CXZJqwBdcwJqK5p8IQjrT+qMf+djo3F6X2JDgR9xVjg0iF
pef3T7o3EoNVn8OsORD3kC+tSNr1kbHswM8Gkv9XGsthafj1lozZ+mCUPmlRmF9J6P1li7k2aewp
gJrGA7P1UtQZx3mF7jKnrp5zu8q0pxYcRS3rT0Zu7Gj4PtVElP2y0qvXBq+NJgM3hEWr+HI8cb/0
yC1kgTBj66ACvEd266oLpZoXkHCDKR1KmVpwVWA7phsSaZi4hz4IQ8cLk1PZ0NbMVdq+Cakdavg3
dfNn9PaEW7XjhJaIdrB44SU0ANXBZi3jFguwYkCD+HleXHEK6Hgs0HmoLDfUKi/mhScNMZrKGOaR
m6zQT+Fwl6l496Vy0BN+Fflb+SzA1CcN8NcjySdsz7YRZg8ZFXIPI6Jk1+u2YRWu0xOpeui3sDqt
SS3AiQu/nUiP+LHVVq6pAY/PIV7WEgEUsTxFQ8vkvgat7/z8o74nfoN+RDSgTIcpQflnGjH/rGi2
OYikVrXY6dVwWVBUB6UmznVGlEWp9ivFdvNFloAOT1Tl7MNX4A6fYu/1yAap02gdRFwDoFYKX/yy
Dl0TYiDapnU0nRKsb4VZrzfG3G1ZbHPh75sgfpPi4uhnGKMNHSNyTcZJCce7Mvoz8Mdbv69vDFpf
s9bl5llX1mO3Svz0s454UVDqkbklnwNpBVbHf6JJxY7QGtQ+uvT3l2cqX1lB0UYgFUDgRmPnsqsp
h65nUjZK0GeXBClF+P2agWXDlbckP6MR4en2YxZsOn9rd6AHsjAab2wZdkPnf8hDod7SQKO7HUMM
0twpn7MpUL0pw5s3Ml2G+J18yHTZpfUtdFS4JyQr2jk1jtRkthhBKy1CuKrkdjLZBqjjhgjuWawA
VKaZ5cSRrZO2m3KXEto2U0nI0XzqwlPnC26KvwWgBqQvpkDRthPX1P3Ep3j/VBWaj9bQlpZykaM8
lbR7YQRPKTKkmdboyqzLOSsJSewj+4/VsQSbYfPhGfLCNTjNpK2DkG1RmK8QSz8919v2HuwnLzQW
npYdp/2ktR6IwXydDoV1rD39T/bOqzmSI8vSf2WM78EJLcyG/ZAZqQV0AYWXMKAKCK3cw0P9+v0C
5LQN2dzt3fc164ZVMiEyM4Rfv/ec80khHg2lfprM+pibP/epaTD95xdbeveYUPMPQ38Imo4BeXIi
tb4P43T4vES6dQ1YDWI7y3d0C7GkixZkSuDdgUNm+0giILfYnsyvptvPxZI7OumvVT39+Dfnwt+d
CgjSLB3RCpvav07VJoYJheyscj9mdUEspLUi3ve+jOW4Yz/H55MGd72tAfFc7l/4bPLS+DfKkr8p
WrAn+ujMnWVF/2uDF9x125ZLgRbUHL6haL65HhHDfdDy2SAn3QdTu5nxka5Sspb/3VX8N3d/WiXM
dGjjUiH+tfteMWNXQ5lW+1wBkWyqbG/XZJh5BN2HVou9qsaMdPadB4drYFtGCeGhch81NdznpPN3
ZpVdI9WaB2taEIB9QAghXC7dOfRqjC6kZYYAkx5TH3AotcWOqoaaUIjfV7H//JNmWP7jv3j8o24A
r8ZJ95eH/3isS/73X8vP/PN7/vwT/7hAbqtl/dn9H79r91Ff38oP+ddv+tNv5q//8erCt+7tTw82
Fbqa6U59iOn+Q6qi+3oV8Ue9fOf/7ZP/8fH1Wx6n5uO3X95+cghII8b2/KP75Y+nDj9/+wUcBEvC
f/7PP/DHs8s7+O0XgHLVx48u/aH+5sc+3mT32y+aZ/yKdoo6ncYSRpwvlcfw8ftT1q8MnClELE5M
1iCXk7eqRZf89ott/qrT8WI/DGWAseBy3spafT2l/xogXMHH4bA2sGc1fvnvF3j7+4bv90PHJ/LH
4/+oVHlbp1Unf/vF//Lk/GljyOqCtBaHkuEh9fprheKYk4sdDUWCKPR90kXxGqwl7EpauclcweFi
FNJpn7ngfoceECTl3G0qRYM4z1wc4H5hU8dJf9371XNT2zc6UCO/xwwfV0106ttPWK/n3rdpkiBR
SmtsZsQtFzoYBy6EYD0pEhID/IU0UQgqK2p7hwsAnowbkc0xP6UBiShk2V+NRLtrFmhXY3lvcsyf
WNbvClSU5GcNF1sjK8671TdOhCrfZJE0Wo+cH4MXKUp8AMM2soy3zICvPNV5qI9PkQ+izUxtmqr3
CzZDDE6ozdWjmJPPRLhX18neFRBI6SaXQUSgGKsje9trbrBUNF25NNxcouN78TInzWMS1fd91H6X
IE8mfdxInf1fGXnfbCu5VfjR+oXQ4zqUcHX6Se8NGjA+wLXnmncuNahwkHiAgFvlMa859sQL6Uq0
HLcWfFn2FptsqK5dIDa6YXOp29c+yF5gbeywMZrrfJZ6GFc/rTbbCEHAjc7HFskaays/kkWk6iwg
n7gDG+IVOe6L6WLmACpc9HYrpHfcPGHjlgRZtLyGoqfK1JG/6rBxYxPdWULMVaP7B3t0XyOU1pHg
59Keuq8gDqseyhOoaHTXkSmhcixniibblTtjDpjDzBaEjyRkTORjfHBbcq773CZTr5g5nOZ++cUZ
yb6rr6PNrvqn3TzHE59DA9F2044+SBqsgbhKfHQMxZ2M26OzaMsI8EzdAdVMUzkHhxiWocd4wj6K
YJvhqirg6NZcEWnAQmg1Lgd+jp9ySW0aecoPg7r6lNYcbIqs2gMSvqYepw7/33W+dFZAv411V3vP
ovN7WvTxj6ggwHRRvmWe4K4SX1i+V5KmmAcidPUFZk3KZejR+f7K8KZbrTd+mOKHkafa/dI4Nwpy
s2LV6CErUhvQqXWio41jfCs8L92TjstSiC1A8loHxzv0kUfNWa2/LpaIonqtJ/1mbg3irvXPxuvB
fU7WHWBQ8E968NiO8XM6F9c85fiCsC3Rq/QpAbWmEd+1XZWC9ImK0CZpFvw0b7PZxhnRKCQrjMSb
/Rj7CBpC1UPwNO8D2smr+F4flpwnWrpmXQ5rv6URWwQfgEKStLxvQKEb1bQDPPpJYvy4ms3lwmvz
Q5GMtM8Y345T/jkGJETRhvNXwqyfnWGfEPICdo4rQX823PrIOYqt2NAqUmKIEeYU8XpccWXJsYor
MluxU74YtVxC1Cki9VYCjZDiZcjYCWuHMsZh1RdcYhoXHar2XduU58jidEitR28Z+fUNClNjRvX4
nrfxNvfLtbmUJYpXoRvxpy2MUA1be04f05kNQG7c+kmCZNLjohF9g9SSwJi8JuPDHiEGlNGpszwg
rgnPswV/Z7RAhtlI8NvQRi+VQMGiOISeTQqpIKPNJ+2YZyriFlO2vy3N7sLlfmpViDrjZCCfF0x5
4MkXTEhEOXotdYMad4mczovAM3ehFQzNbdUsuxLGSuRtMA9u8vJd40a2zoguKRtuLASSBISHrwtT
OpsmbvUV7opVoyeg3wrjXvnWgnhu1b6UiG3NZiAwVxAnFrBHhcZIEtiUelcgUYsSV7yZdfBpjqDJ
NUnGHhM1oMxsKvImIkVGO/lSG3ddbN3myUz7wjI3VssbCpJvUnI7wh4BCHCwzulAjijOIxm2kuCo
oLO3IksrFoP8grOMAOHSv8TkgaUMt2BEPGg2bLyOAHx/tle2kdehnuWfVl0SrqJVgJcT5zpoHEHg
KHJdxch2+qpCGDz5T7py9rVP6KfhrNqLDmRoVSsQl2AbZBh4Nbe3kk6kxwYlTnCWDVEHCz0nkpau
StjnPuNgO7hlDLaF/6uVHAotqs5mE/3ISamMicUnziX7qariwRo4WrnzMhDVvZoXxGfdQP1sp+a9
ycmvqqTz2LP4rl2LRDQbehJs2niNbAPSL/eSWJp34PSyEGbxvVckD7pQP0c1Pgm3YPbZwRO13PjW
y+FDc5aPwb4DkLDKmNR0LlGyRJGXckLG69U3qZVuEVNwu62Aw7aWPxLCxenyhXqbNV5orQG072VL
MnxgAcZy0nerb27GqXvzVPWZ2OUum9X3mn3OyjCKn5AkYQlYMFpimBSlbTqbtIc8I9l0+QGxVQV4
sDYLWgKzo50zOruWu/0UqYMWp0vP1r3Og3cZBh17ns4dGAIK/Y9oo0ivozhinZr1D93tvvkzWuSk
mO5mizDTuWq/p2omPzhmMSLMn1v5aJCQ5HItz70QLE7FVZOMpr/kzV5WvgHyfaajfzRmeBcj6ySJ
pY2uf+Azw8sQja+k0DDEsguU0vEbkoR+3Tdn2l5JV2M/F2whI6NdQH54HgaXm02Qu4dA8dNe11Vb
QzKdK1M9FOQiakXMTQpX6UY1HJbB0x4ljZmV8GOLfZZ510OtbdU4buflBumOLnJAyUqM4p7Apf7U
jhF0MwBRUc+bGJTBPTkZkAIxCiuMq+VxXAu925ZIeFdfyyEXD9soKo5iqb6ylI2yZux6lK1rLdYe
56l7GXPw4QQIgTwW3Gwd+06nT54akJkDxUqZWBdoLkv9RtmgOc2DNvBekuBiSXr2eV3oYdLq1Zl8
fsL7E0i3+WfamBdPSm2Fzug6zfrL15kDbxXEYiDWvjYxRNTcjTdqxPmwxG3tys3hydgk6mjyBh36
c5qV+8JmQBdfA8/KOZHsau1g2mKzE92aM8y6LvM4/vR8MqPBn0dPQKTVhz8YyD4dt9nCh37rlONs
epJDE0VuBwqN1vsGE6Xe0HW6VW6+RWcJ6RB2mtv02bYz7Hs+chq4rtudOnP840s71QAkhp6WwSQq
SqaNO/bMuQxJPmNj7KnAvyeo04n+IXhSll/F8XAUIjA2Q108F/oYJgz6+ZX3TuK9xZ6T4U5oTPJz
xQysFD7n8ffHupxJT+8zrH3NjNyqLm6ALDDet3QmLUoem8mSR6Mqobd4286HPZgqA/KpLdTRWRTA
TZqp49fDry9qeYIcsFiqo2u/D0beHT3Nk0e37eq1Ow3zWiGMPOWlf2O7Ex5u6XbHAHvnSmQGYBRL
nnD4+Vut27r+QLSXB8FI2lejTIydnrrOKslJQrUBQZLfl6tgV5okp9gdNs9qeS0VnyNN7eLJEWTX
t19PtDmnXJcKjco77o5zZ8THSW3SFrUEfVCCcZfRSEpcta9Efkqq65R3+gYBlYnQ0ojPHjH3DVpN
0sIjZk+ljM9RV5y12oRmnlju0S+Ue0RMvElce9y7WkfKWvUQOR/uWEUPcmaaTBrWjxpsKKpWvT/P
d0XiXpvWwvhZECnKX3lyk9fGj4G7RA4Cip5cwy4rsH4usD2pE3zVR5qx/vpn7pmUOG7x+fUoxYxG
xU9YlDFnD1npDsfMECNYIP5V0Pmv8P0x229OWZ2q7Wh63ysNnFbLybqelfuClxBYmGlYxwGCyBGF
48Lv/OdjtPHmxq2IKewmQsWI4aAx//VPm4gSwNHUjhF/RxONeTS0iAZ/wfgO4HEaUuaQrjv6845x
2RleiQYcxW6OsUNQzfLIHFK2U0HsVmuYIE3Y+4V2+voil6d/fziQmpVG0datO2/DRoWkvrIbTl3Q
GRtzgKKpe25/KnXyORKPIiCv0uHsRoj1gB3DwBbxtZx154Tczzm1JaqCr39FtvBCuyPa8+u/fX2L
wpteyflouJm9+fov1vJDblVx8YpmXCupX3AvX6Ih6z8aXmwz6uJ7LkipJs7GvQ4Rwcl9oPoTBm73
MmnaOQPC4TG9eGCmoV2B852qgfSZ1hqKU+spfA6QlkPGFvHu66EzJyQIJ8wkBmqzZtDNxyLNDPAM
I4rtvqjXk1E22wJ0FmG41vDazPHOG7Eu5w5cC5GP30vllSSEBc4GrbhFPDaYYN0FDKL4tBPP/Tcz
uH8dONILcElwcFHCuP6/DByLQDNnctzUvisl3u1os+xV6UP7oVX5j0pQ1SDUDNOekDs7ZfX6H/2N
v2kX/P3ft7GQELiEcFv/yxwgoKc3Ee+jcLSOT87cXoVHMclmz0rznxT75pexw02OkTH/G/XRv8xv
lrfOsJURxCLZ/OsckOJfs9O5UvtiYp+4bBilCh7HgsDpmAzxmZQ3HfLK75OPP7pLf+qY/LOv9f97
X7/9gpdysef875tf31IRp1WKluv3XtrSMPvjh/679eX8atqIVFyufVLi/mfry7d+ReNkYyzA2eY7
6G//2fqygl9tAtUMnb6Yi7Vapyv2R+vLcn/lt6Gg5iaKYIMF+/+l9cV4/l9OKf6+RXsN4QmuUYZ0
fx4A+b2L+ph4gH03t3duYLT0QSr6s2enSynMYxQIgWKI0ZLeOHsnAtJzuzd2Lk3YApIDdtYpG1iY
2X8fTO9KnlpomCMkAibwR3YAOGnAE2JH6o+EMT5JkW7wjD/Ni6nBUYoBXrIqLHoHqKfYCPZhZIz3
XlrTHvCPrS4fXPMJFTCqompRDNaXwnDVxkuu+ec8i+cmGl8ir9G3KGoIbYnH10Hept+oYQ1EG3gV
IQV4ZvOayfh9TFV7pBO+jhv3PjXdsy+lEfqutem1w/SZgsQhvSTaxrIiAMbz+mlPX3OdstU5DjqO
GGbgpNRX7k1deSbgWNva+54KcyfCSGYnbIeZBx1m215GL+R9xs08hcE0h1pVfXo0Ichec29aEeB/
IsopnFT7hhYlWvV5di/0b0XwEzvVowW8ibnA04h1ZFUuVUax1C4cvvsUhuA2JkfwmC5fSmdVahm7
OGcsN6Js4g3WaXJQO81n5ztDi9WriYj6PElXGljrcAwolryEIh/ZdqYNZIRkqMGgtK/x+PD9luXi
iBfxU5S0L7UTKvQyp8mTtC685tyk7qloedulUhqCUkZxtZ3emkoKOjhVfeodTa0MxoPbKoj31kR0
R6l3P5sBOmgyZnOYpFHwbbIn49s0G4cGd6vZYjIxhxLt7xCxUZ5juDi5a+z97M6i+liVwbBtcWXd
kHgUHfy0kDCnVLfNg9tpSHDvUcrBMpntsKmemmmp8uKRSM4Em5lhx6c+HU0D0j2KhdE3DmLU+Lm+
2JHdbCcTWpzYeFUROduRyJegZPObQ6bk1qW5ckxHEaA53aceh98vdIiNPluTrPhwhuBxoFIc4von
pMj3ZI5Qapn5sNEjBBHC3mRFUx8lndbKQVzrV2dhDOLI3K7epol/RHiBOWqBEPG22LLn9zVpTJTa
PUkyZcl0RPfX+mDXh3GijBU0JPF9GOvaLR+amQRbxoHv42gOm8zMxJEq4IymIt95y6XmQK0KmZZ3
S81XEe/HF1GSFDJrPtyGqmqOWky+fdyCDOqX2rlbvthKW5UDwqbAKKvjWHxPRfDd1mkhCQcmcLCy
y+5H7vu7uGMjihGJbQEBb9CL0f9VQp83plN8lkt1/HXKppSv3F5SPuj6Z+GVz6LUo21UkA7TorRq
CRzMakTiA3Wo+1W8L18irTgAkodRKKf2iJKyPZJ9MkPHRkJSh7TQnXWWEF2W9/64DwgAtpYPhvbE
JSvFU44QOhNjAdDeoWHck14eVRms2TKuGZkib6THKcEZyjvBXmk3Z+7VdzOiq3Ln2raOtnODArxb
dosmLV9JJ5Go/cj6iePhSDb0cDTJvSq6Yj6whdx2sd4dJlfdJOz+1w0GGHpsFE/TUOobgsA2Qmr1
3lOaWLvYUNb9snHJet/ail6/aVvaTqmLss9TpKV+vc7UeWA8NWz7Ws3rSifu26p78lFHbQNw7c1P
pNpKvsnw+oajmk/7IW3XRNXmNE7N5UvEBtwf7vMBncqg6HoZ3bpqobPSabg2scdHSxGc1xADsLyu
Jai4vbGcIy28c/r1YJyUaphN45T1NJOpRfU2lBayh8m4jQd23IpbwVpU8n3yzHSLS2AKpSI/tjfa
O8fgTqN5HKU2zb0j+1woC2Y23Re+DzuS3Cmn1OYdDNXYFbe26VtXX6eQx490MjKK7tHe+qPwjnMT
P4pkhKYd1HDqhwEsR+6H2TAZx9YG9JRIDoaT/zQhO29cF8AUXM361MkiZcyM628CVr0sRKOwLxDY
Gyg81XAex/wBxnO0iyR1LM09IpX1+l4EAXMEIb5Noua+1crvX49w1GVbJLtzaHXPQ2UaF9Ngnzg7
KY2NglhhbK7GXqmYEP4o5lOPXAAaga6F9J7ts9GaH12fYKuuxV3uE8aEf7z3UfyaSX1NBHP+smSA
w4ctaSkG1jMfLdvDqTtNejOeqxI6gZnDg0tSa1vNploRYNwwckCvu3IjUh9X9pCRXRwEoT+BefIz
nBE5ZPK9N0I9qmxwGCiVo720IILOtesdOfHlNqBTv4LDFt/Gybsdzc4J+WmxnQQY8WRUtwLVHrd8
yL7JMJEqzjV1qcf4vYlAKCAVH5DB+QeH7NmjGWju0U3Ss7Dhe3liqMNqzJ8lucNniJfOVnMrPKJw
i1dqlsibfZs09VqzN1ERuSsZd3JjyuybOxWoYiw50vaP1JE1vQ3LpPCPQZs8u8h+z3inO0To9N3z
ZnD34+Sbxw6HCiAtvHbOFJIMLW+iqrlJgro+KPYQu7wDmkNf1lhHRtocy+JnZbGKdAHHtM3905AC
kTPK4DEdDFDNVGTcJ1R9mn3D2RfkqiAyi4uLzu8Kv57gI6yQRKsdNyVcmml+C4j2loZh/1BZlbtb
AKdKi4jYz7rp6gZVdWkEj1KdZDClp9tIp+EZWwdNs75FXR69Sscc1mmfw1Iz1n2f5Q+9xc7Qs/uj
T9IRTAejO/pe2r0Jpgz6oOFYk+SHySLaZbaPgqgs1G6c2mgL+P7UoSkAhNC44/1gyYOHYzMb6uDO
Hnwc7n0rTnQ/rDhbq54k+NGz5L6eOKrzkmZkAmQf/O6x9lW56ctccVqhvlHBvYWi7iZ3Sex0+vYc
+950rpqzwiqxSp3IPCpvvHhd74aJCOxtHds3syeHLVEoagT87kMe34ieb5pd6rImGr6r2Y9vja7a
QRIPNk6H0brhlI1664FDdJwT90x12t3Dnp+3rqG99GlZhkZQlU9lbF+KLNvFeSbO0ZAna1ah+aSL
h2QW2joxh+KKG0QPp9KAiCJteBQkLaSlIBKY7OmL5nJr9V+nKo5vKSJg6uTRuCe+aJdlGTioHBpC
o3nqqbdTQBwigyAhU/Wk/ByC00jncJ5pk9pcbdgG26fSgOFD3mSMTftY24imhXcxarAypItyOMh4
QnBiZS4Op/mhS1Pj3OVpjgCvNp+xIxKohgehm6u1QajzGXfLSQtMFl/Vlecsmy8RKdPHRpoYFEBd
b9Wcs+63vASLlvaOXArrPDAOIHsrOOujboeW01lPLecXOmFnoo0Tvwk2IzcpY9RNQETUPotRGkoL
URGiyvpQ2KV/N/biJsimux5t0SOZXSPUFqJrciLUj8k2E1pxarIp25pN5j0Jy3zl1kdMYto9pWO3
xaZCzybhjKMKg7U1xoANknThhpY/sqzGnERM1GrOlPNCozKPX8286m8SSsTNJHW6vcIGY8EKeTMp
6z6YaCxww/c2Gnl6YeMwvgHk2+2om8VOkx5jmjm2j8jFIEfZHaGYcZyHc24x7SM09aEmO4MujYzu
xrp77iR0PT32mifdJEG97O3kpwMtIu0b/0nMZI2XTHhGTzxVNLYI/yeZlpWz+c6MiBmGsWTKO4W5
JpXcDKO+fvdK0R9jbGsrt66cbSXbpypf+42RvGeDuHHABKUTN3oba3oYTcDTjFQxIMPnw+oBLnDs
2OhkrvqWlLl+iKyqCB2nqff5rO8QnZJUFcC0iWigXlL1IcnWY47kUTwlLOddTkFMJNvX56ppSbCt
CHM4ROJ5igwmiDF9VEqPHmCaSyhgOdk4rMF6ZAkU0gDvTFxWwJOV578sk7y0cJ27aUIFaPninDNn
XGVBWcAMasdrHWRv/JboRCKAv/ZAL78RWmfeWEkvNylw6x37vs0cjcZLx96wnWNc3AwBZsZRKNgT
pgq6Lg+GwedOGvum6ZgMF1U1wCClZxGQfkiWj9Vvi8Qzdk7RfY7wgx7yfLTXljc8VwLJUGlRHOqR
xew2tg/zbF0YbzEcoP1KpRasZnp8tz3Z9SpxHK4c7ROAcnZwCQRv6kOcqWBTlTmBtB2ZXZxo0IM6
zVyX8WDvyePcN8zdL6Y2nTOWT8nN/saDcY3cGgVaVXPmM+2FNsEnmuqudqH6Is0uYWdkLnwuXx5Y
JNqjphD34Up7Twjz38oMo40e0DtUsfR2oG6Zz6qyvoxkSaWqexwChrJUvsTH9QASCjc+N23DjNc0
a37zzCURB3s4Du2Raeinw9R+15q6CAO7ym643VBvNIa8FxlawilJFkVAF2y4S8IrjDK6jJbXhF5c
MiChwgjdKL6OJKBco++0IIZVHkixL2lirOSokxVf2tahm0jXklq3H0eGiXGfok1xm4X5lRdns7jg
MkrB1SlzI1WdHGiAvkxWsiuFVzxVkX6j2YAjl/DJZG4Vxyff2UB1EgIoD1mT8d6csQ/roWo3OP3I
LBe6ecRLf9Linkt9YMkfyvwczOj6VD7zIeMlwryq7jSPEzMzSGfQmbE23ces7PbUm8g8ZeW+iTgH
6Gj3behVnX7U5hGinT8EB4PMnzhj7oxqXN3lY/PdSMxpXTRpTNVnmXij7GKn4arc9BNC2xL+HmZZ
az9FjhX6TT/uHR1pcTuVt2kCFaOpa3NruH53bGb/RzcFZBxP5CaqyjxFDuK+rs2HM+GENzZOtcGb
gzv8jerS1/mjVt47lkoeXD9OL61t3OoaGYlNX99romY4EMTkiRJudRnL/lwSjYA2k8yBxA1uEqet
YUxvg7JNd1Nn2yfN+6kzJzqRFdmhJ2o5loAx9PphUNI65j1PMfDbKLcAnKcV6cE3B7bdZnySsQaA
WVoR2aSQub2g3oxz80pjlTPIuK2El3zvUYKKvN2OiXkliXLkcxI4O2pwRZYuym3g5CL0lxXXi5ir
lGM57rtJr9dFrO5GT3L2Dhm0JR9PKy7YdYL6cN0I5WGNMQFN+YDxUguwi0GB6MvHCRceEh0tWrlF
gEO2T8yNqTvpBstjs2X6Qt81AFLpZK8s1eYGN990dNUQ6gkS/USSx8ou8GDY7lOcVGqXTzUiUxNi
t9A18+g+4dkbx5rKpS2K7cj8jrQZ/DlEsn5zcRye44LryeTz3rIE4Pwd8ni8G2dimea+/2mM/WPC
YBHmo7O3htbZTKn90erBh1OM5q40yh+Om4tDMnfboMncC5vhatXS1F+1wjW/WfYhMYLgyQyqtxyE
ORE3M8WrQSayr2ipuO2lqyziXmlunxRKLaalChetIR/4JF4Q9QyHOj1RCiZ3eA1ryfJDK6F4Sbpr
a1bTM9ZITMutssKJtM/70vIPQR1PB83Lzn2vvhn0PjaGHbAcJPWNwyV+0rTBXAmBonhGsXPHwJMZ
knmIHdn94EtIosQ6bxvvIcmskIi3rTbA8vSIsDth1ZYoxZNwpFy6SVNphnY/pduYtpOryR1T5vY8
oQlYR6747nplyVjNBoJq4Vb0svm+0tKHsaf0nIQW7dTLtISHZgIYtjCakP+WbWi0MWeumq2ubQs3
HbZxDmWZ+Ajubl0KRTqv94nZd4tGvQoJDJvW1Yykl8OEnB1717o33tq5rDe3qHKe+4EsDG+sWQoV
uf9qRidcDNNVDb59y63fuS1K2DlGwUKJDOQOAZl/cnVPkR3hU5E5Y8hsP/1uJv2BDVXxWi5oVw9J
lEpbiLiBlVKpy5wSscX51CYMwwWdGDkqeWPo9F983hapbqAdmTRjDHNBuomJTqpWZoc+6+4qf7Zu
pWZZ69bXyhCLNKqPQMKqzHjTbqrp4ehMkrLGgNPJKdfWgsGUvRqs5qOM2fUTnBIatoQPRIP1FuLM
sBsK0bH6MyDUg9S5BK7B1GdSkFZ9862YmYu2MXE/xbibWNCVw13Zr5ggm2V9NfMI6yrW/cxnBmqp
8tFBTkF4I8BFZT+kg1+v2s48iVRt+sB5rFtgQeURXhyG7eS+X74kbvXael1555ScoOz63JjB0jB2
a78PWBulcROACFNHmeHjHttoIgMjX2OPu6AZW5UTyMuORMIVxpUKrC0XqRuUayEaDzkHZ1jdpO9a
T5Jx0D4byr62anobU/NVxGonIlQNo6huxGCpsJm5YwVdmBS99cSn3AvaJDeO2XwnNH6fE0dclOnd
zDpInQNCpfLRC8ygxKz83fHI+aRWdIJbjAmPrjlYK0QkdJ+RLH7aKfj6uk42vh6zRafiWVUTcn4X
daLp7NSgTrStxYosVVjQeod3PnmKh+lCotNTUtiAxFPtqSoQhVatSmjdoriaQQ5rg/puTVYc9s7F
wzRDE2tI6QG4zhbdBFSArHweTAprrIHPDr0RjXrDGUoEOP1ZVQlCvJGfQrr63Uxvk4RKoSleOCdf
7VJHc0Zu3rZx5fcusdOdaUTfgij7kY+5vcs1/dRMatizxq8HFgCGU9BfSbebTah/ZmbcOxONU3oU
CCnHAccKFufl5LUT2ivavWcQo+4Mlnf6Ak5Mbs3QtoKgONp4uBB22hPo3djPnuwaTlwBPpOGNpvM
WptDVOVMFACAKIlFpqZnWQsOn15l33EGAUqw3YgSk5iEgTeLIPWzWPwH8RySDUHBPm785oxsE0QM
B8ZmbEfEu1jRv3xX/vjuaXDEK9oHaCepnSZ9L0qN6a2xkUbshl6HwK6lmyzG9sNNo9fZlXMoxnwB
vl9V5nubeLRP1AxmII4ewfKG7ZAXiyLTnvOzik3i8qdKJ/jZu61zujS9YHZPasPeH5wEDKJ8jXKf
zIUcN/nM7t0I5GliHGKQ0WYHx3bo801Nm4XNNGqyDBWZTE+iaX7EHoXcnKZb0fbVBe9ZMMzvelFq
Id2UYKtn6uQM6XtsD/JAOu6a/t1tpk9Qd1sflG0KB5Dob4nzBs65dUvYAYzspIan3MiPqHWGmxmJ
UWnEPwbT7l+oVKDDeNXFST10YsM3j5p7bWsxNJGIyq4mL3HP0NpZTCDtax7pSIM1L7/pJloOrTb7
W/INJYI3rDsOHe8p4ArgwGG5b8QBOww2nQy/7RD7wAZs80qkcH6umHdolvrmQwpz+4PXqvJVt7Qs
LLVPLTPVUc2cccXSXcAqvho0fIN6V07cqEZgkpWoVqTSQELr1VMSENDeNvI28DyaNmZx7izNP5pF
j9+upzIrOk4Exhvto0NJOxoaK0fFbrbmZ+y+Nta5JAYrTdh9krz+zJZMYF1s2LeOvbaPwJeRJwQN
bIyA6pa0vPCojeTWIgGCad1dfMuB797cUd0Za3WrzSChTWJKdkgmifnWcVm3Abo4N2nJPmHjOfbV
tWqme3fsmAyYLZCUwgwrad+5EOJr/Ar6jOS7DNC9xoXdrJLB1zamRoe9rYkprq+G5MaLr5x+bn0z
D8X9rHcNKuo8X2fXUkCHxIxuhwibk5PMICW1sXtAwPUamfq7QhTJmc8miX3MO7cbo4vqnaYjX7fk
e/y/2DuvJbe1bMt+EW7AbZhXEqBnMn1KekGkjiR4D2yYr78DyNOVOqqKruj3fmGQTJJJA2yz1pxj
DlqG+vAay36Z1CWxsaEoibYeKj9r69CvA2PJZ4/sfcvxl2RhdinUrDgWrA+Q/KCPGt6iKeDna0Nf
9nNyNIYpJlAI6XZZyI3eBL+CeP41pab5IFTaOW4yPqRwz6i4MSksVSukPYQ2gCLl7CmIAW8UnOTf
xoqJQczhl0igcWsRiNXjgzY5td/q+rvVhOKcx8p9kbbHbiyTU6YuuYwF/bugxjmkV985InKUaDKo
KmT1M+l+qpZeC5cVBY2lEFF+9zLImJZjP3cXjCfQOFy4bQ4iipjoz7xsXhO3e7Tq0kIsTFMu7wiD
EgYrdCt7L7IUeUWvvsKUoASAktnr40nfyWayLrAWvLmzX9pa1bBSQ+u31LKF1KifDTXZM9cVe0Nx
v7sIkb9k6rcykpJ4tKg9THXR7+pJ0Uh3QB1GASY41MfeGtjmDDs9td9IUXu2qTn7gduOb8OQYESj
xQkSYs71b0NJsGs1Ry+aJPQy0cBUNrbd7uJYJ8i1cdCH5TlZh+GBtiRIOcQVUxMdiviLZFl5Tcid
nxRqsDNEBmrw+TagjDDn6rECdI9DbQKyY/R+bdAlHJxFEqU/KoyR7A/h2gUB81FVnMLAOk3REjvi
js2uAomJGt/xqn6yttVY/iyE2e9K6wdMdGrnOL+8MoUQCLuJ5K/81td8Y8jmjFCnfzexLKSXdOhL
xKYCvoEq55G3geetK/vHTle/Tby5XSCB3pn28CO3ouak5Or0YHX2g2wZt8gn2JkNmkVh9UszZGju
Mg159XRWI71/mPSSUlVzChIe16RHi9brwSycIyX12bMGfR/Se9sOYT4dRVvtqkTmJ23o39BjOxtT
RyEMzagb7WeCAF90qP9WYvtx1UJVJ4M5H/JjKNX0vpIEERJRZZyE6j6FlVTPiKmvaYSVWjCsloal
3Oh9WdU1b7ryIjsmWXhERztSqJLpbKXRIxRfoAhsKqTzZto692Ne37PUxjMQGUco8dqdkqr4Oivm
qjx+TYWhX3KqJo0I1HvOYRbABLjOTDTb1qxYXZSwAi0cCZ2YAnoEi++E/MMB9qgnqjunGG7DzK6b
iXVCXG/h4ZSGyrrQrL/0f8UIqeClWN+EK+J9oQKVUfuM5G3B9wbU0WSf7itSkoFBGdIpKVFoFm3s
2U8HtAL15LL7mbFu5wnCWjHpD40W75IiRmmHfHlr5hKmET9Pi7XYfU7Nsb/iYNjkTa/ukE9Rd8iq
k5MqGmR45oTEjU6tTds/qbEG0h6pI/MlXHSpVc+YkRrnxGbppU6XWaEjWicl3VR79GhCZvtOY6iL
xLLpcNPmOiFZbcOHrlvG9jia9+pYX2c0h3gVdEYnugC0D1jDc2BG3fek0jTPjoodDld1M2uM0KWG
fWNwv8sqpJE5T89WyYESGsOwkWwqzVQHuMAyNp1pT0aK9SqSX31i/BzmhlhUy/THLK58B6cxH4ai
nhM3bGIT5GCDZj/YoX2cCDLPZyq0bv1KfS0/dUb3aleaPI1C3GJ2pfRacuPm5rNvDMGPFDXgxiyE
cqwV2/BIA3rvc+Kea/GoaYyj7RC8OLPzOAbNRGNd1S+Vg6PCGkx2xuQhaU3519wnbB3mNDxIiMCA
Vbt9BcRqCFjutq4aIfwc36VmeZoE2lnZ76PdU2/P3l1tOowOuTxDNOdbu0R9Knv4yX2MAQdtG+EZ
Riw87IV3MgeNAceNbsPNUYMHvsGdFQT3IiLPS4LAlD34pmHuIAmRg8vxiwth6u6VcOlcCWdiUV1t
ezcF/N4MR2027qaptPe20/9U0re6YnK2cY3Aw76b0zEG+1R6aD7ouRgP1H6/aPW2DWw2l63hO2Os
eG5m8V/FfeF00ZdxbgbfkmCjOkJMWe20JKIXWLxzuNpdXN0l4/xDKXEKqNPwgw8kkEv3yj5qHku1
eHQf5jkcXmh47bAhV1erE3eCFuKUCtToJhtaEQSPaW47FDsJkmEc2kRJTdEnJc3MGK5W3dzo1sJE
6qJHDQOPUyvtRjPGamsI+9RFKGHyJPH12M2Ofdy+BY7j0+cYyFTnB5pZk9BpxZ8uKWBHBf35aJ4x
WM97gnEoZGRyAwQjZOM/WpuE3M6gzFpfs2BkUwPaJPjoqY41AzyLmUW3Xt9kGX2h5Wf5cfytTMk/
Dgr7BhriodYIjlaNx75OWWSa2VWEyBg0nVpQn4fP7vhXnqNAryYdXQbR8FrGDhDvVecZrlV4FRZs
r2A6Ukia6ozqSxpNggyFuGXtivmmbwciyyUqamVqdkjDCcZT1R5ral95kT0Q1+Jk7GsiK/Bse8Br
QDpJEMlyR9HEgUUVp5cgmr60Tncti0VkmffYmjvSaTvrFMbaAbfdsDHHEQlKVp41q2t3fYwRQ9PM
uz536RvQf9qOCfzWqGi/9ShJwe6QNJPRXAmsI3yVxksnZhanZ9YkF0etivflr/EwXpGV3mrFPbPx
8int4fV7TXjnFtFZFZagfrB2pok4h4SYsWtfiQ3w50h5xvs8XLJKf1YPLdzlPmoQmtKqaFO3OPYk
iiet9ejG+fiM14uIm8WWgRN3V9fRLnRyuQnDsvYqeFNYckMqs52meEXCG7Sn6jr3NAKWJbBur728
2GNrPt2kFdEUC99rNtdbY8L9skR298LZdaN8Ir6wJ2LRVH1ThW4MGizDCSyarZYmro9N39m2adiQ
ZtguP5tq+toQk4PUt2TChEQPDBRFgziKCUHCTCwtIDlMa2VQXIOojegX6doxZtmVaw6Iv3pbSARS
Q1reVDt1mVIw34fZDGF6PKf8JlvhDDvijHLyJob3YaLtLMCpeq0zlkfplEdq315qOD7e0mpnKrUO
Uh5QJWkdHmUlkgpsD0JM5Ydfg3R864PFcJiYCmsiXCQk2mQEpzDLncPCuUYTBi/VjoL9ctZuTbtD
EjSqhZ8kwa0rxLva8jOIWNnMy6YB9liyJYWmlDDEJ1Vax8ZP06a/s7RL1Kj5MXaa91FL1Q379cxP
zbQ562p46xMqu06Q/TSnOdmZ6vgD5a8p2aoZ2FD38CehNFayf7CUQ4VI6lDqU+AnWgYyydxKRLcY
AQuwiBnp6Iox+DaY59CatnQm7Udy5PYxKy4v6uH54VuTnupoGFNEd0PMGB8JxGXx7Uxe19wK1Oys
Seon3VhKN1FxMDqyBAxn32Y0FeQYcZ7olUnWT5b4RGbAVdKVFBXP/AQtsd5b9Us/F5OnTvaGmTeh
0Nte1XZ6gQH5kuiUCyEi7hEUeNKmaJTJqd609rtb6tFBfgfi92Wi+7CJTeQ7Q6w9Znli+WSego+J
re+Rk2leDEHN70vsu9l2VJbmbTEaXiZYstfsRuwyf2lHJtnkqjt+7Wj06sJWPfTuTKSh5Re0l1lp
FbN4T8mf8RUmiVNCx8uPupEw07C45gV50yXnU2BkxZc0rbY45H8UAgLOENpnDKpegfkGLleAAaM0
8ZGl5IrJ6XWqry1utW8iEgNKJxWZ5ZG1mMt1OW9HUV5rNb2Y1OSpMD8Vbvlg9Hp70bvyFDR8ADMs
U+LADDaf7tiySbadQ9lzOLHsajbGBIsbq269KRvIV4xeRyV2973xK3ES86z+VbA/9dRewW9aIdy0
cj3axkgQGATQcqX6DB1UNJcIYtqsab/iMYDnE/fPmhpQPrDsL73Z7+Pc0u41pdfuqc4B7iAZ2zdo
C9Pam7cBLbk99fXGHwewQ6MkLiwmI572LUgff4oIEDQH8TXX4uGW6Q+jexd3hf7GPMHnTqzF8hhu
JjH31FQc3Q9t1FRpXA6+2QGjV6d9Skz2tkqpxWpY8fzQZSBDd0ayQ2K8dvJbQMvwDFkq209j/8BR
BAqxI82oDS6Z0rA4xZiK25A7qntMwJbvNADoavZ3m7SJ3+AIakqXvzRjDsjfynYwhXcF04wf0c6D
49758ZTgna3rJ5RR91Mw1VuXVIhNnj1OlnOVdfG1s52MPAu4EEJHsZKOhW/VLIl1i3bUhCK2qzIs
wYbhwc9EX0pQiWc3f7VJRnd62rIMP4kW96mFCVBOM/G2Y8oSsnJpdkepN5bGTnT4WU0LpqFeLjsD
s832ReqywMoxcAc1IEOCLGu6PCyF3G0VzNc5R66J8QzuuFZzYKuMe5M4THYO9ytabNr6gjnqGVPJ
xeZ92+V3yYR/mrG+Zgoghz6hvGvqxVvKuEhtO7ihRiGOXsUuStWgbfBJRWA2LWSVp9SingGciYV9
ctRKtC9ud1NbzglszT0xa4LWGlAelFff8wiMaUpqNeYZybjM1200lJt0Nurb2VZar4qsCAFxYt+5
LKCcGbdnip7KmxyYJkDFWEu45rVICLcjFMkLpcVIIJRrW+c/gySRO3bSo/q1iWa6c/OIlvZR9JM8
N3bTHZVMO8DkYn2fz9aWsc2PDfzdIez/Q4YwZqKAm8jSK4XUPFHMW2klYFk7iYiROhpTKhu4Alke
hx1EWQ7LHLgbLSB2Yx0rl5m+2TQmj1WRs+9qgxe9fdca5W89cEbI9GaOW9trYzqgkcliZaoEkF/y
ByEYo/kr4vgYm1nvq4n2c57y1A+NRaqcBPlpok5VE959VKpOHPMmukPfZu0QcCfZplGb58zVsx3m
bx2XNcfL2lCDy7KF1g5zfHHDYP5nBuniXZbV0VG43bY2q/qEMqrcKjXFuTF6NeMnW9NmOvLBo9Fn
9W6VeBZ1tc2CVj8Iou3ZHurU5BexJTPBzZyRkBHLeQIvIffUu8cTZ9iV0jPFla56bmVYnuTUaYdI
bZFPDDdMFC3AAArgm7Yb1FMj8FJCZMe1zNsJyK1ga4c4Lk2ehkZFE0bctJfbU7f5UH/Pi2owlt0j
xe56B/KvPCl6g2tRBhhj5Yy9zKCmhxhhDlJPEf1DH1TTXrAImBKUHTXWWdVdTk2wwp41RVAPNJeS
uIsALSx0UnyU+mYiCNiVavxXRTzmMHByWIqItxnRYiyg29p33R+ylSA4JZJxzYL3HlOYbJPtnHIg
tnn+2DMPk2S6iErJ8iOzwi7eQarofuBEBFRJ0/VmzCl+GExfFyUGbRr7Gci0g+oQNedWa0Jzb4vy
0EN99NtZ+UaoLKz/tHjotEB4Qw+AmdP2ig49oS2qfytmVz3RL+KiHspjDKO1ivAzmyFrGFef4RyZ
KQsv4XiW/piqleODPqAllrFXXy7qNDpxwo372cmm05DGX6wCyaum3lldeoY8S9stxFMWa7tREHto
oznB1szcEI838jleZvvdcEKJqgO1cOaae0NgLKxMcUw1/Veo4GFMMpzcqRsQp5pBR0WznFADq02/
RuLEMjNlIRmknY98EJeQQLbdacOroWvGvmaQc21ZHBPq7qcgDZwTJg5PL2xlA8Zd21KTWrS00WR9
z3QQhwG+p220OA670Bq3ekeCRyLfnFEbt1NuX5kA442p9tOpzOjyO8QY7uqufkQ6Pfhxbj+6bAcE
O5J86PaYm4NtVlDVnKbsTOW5Ru7E2aewtXlqx/J1jkxc2aXyxWpHnb1vgN44e1+Vwzarjw+t80QR
dW8mLmErNYun6V2kizmgm1PM6v1Ncd3wNKu7og+JmWGbSRGzxuRY3sJwxkIdFOOWRrN5Kopt4PKT
ITvdqYIzoWeKpr2leQqJHZtKiGbXGNnTelZpAdWQQY9IbMMMDRD+3uC1l4jJ/rSqnteLGYqBlQW3
cMQG0SkPdo3PhIq4ilukzne6M71mmit3LDreBtsMN0w94W7Cus0ZiAIv6KE+tbl26gN0d5N6YdhG
mLy826ZEvVIvR4oaqMnZnMIIszy18dEaltlh+hppuEyVOuQlBJaXCjfBxl6mmCGob2Jmu1KXQAsM
5RqAZjoYjEmWzB8z/Ak7LZxbxmQMr34lw59uMTDPNQlrDATOqEbznbQoqiW6cujq5ehOzFMKdOsE
W7ViTx2aB31is2/R/Bng63YiDPb1bKK8NPKjy3qKwhzWuYC0DjfoPJe0hLREqjv+oEDOvE9CUWgx
oa8nYGgwJCj6QCdToVgdhyZZhcsgp6dPvdb7S1Z6m971mui3LcDeHTWxR6J/WPTJLET+sbMR+2zc
quV0M0u0V3bKHvU3O9R/8sot8M/fyTquCg8c641BVU7D97K4j37Dy4Xu0LMxHxsU6snPWZiBlwgH
iC7QL4RK+CUTyfELitI8ITzRKaHQNZusd5cy3n/xzvGkf3szJikLQjdJrDSFLv4glWaRnAhfJ4VC
VZFP28JsdtmUIzlK1ate1U/sSLwI4/JGQX1FKShqaHgYhddqzoxuuQxfy/IJUmFxseO0uCxKaErN
j1WUpncWlbJCtkBepojq0xj4Q+QUnq1Hys1kOZnYpMrTrTNOXZZ3HsaC9hKYNiLKjk6nFnfNtnOS
6UREcOUPab6PNTN97DrdRBh3VwVB/IvO/XdVqg5UOYzhMkdqxJSDCbqgH6vmRbDtlN58weqMJSDc
oglWYdXGjO6DFMcspWsgStb2pmD9E2ZMm6GJOX5ItB2Ho/K1RMNr1MdyqaIMtXKnjzQL82iMET+p
8dvssrS0ssJHOoJDJQqPieXIY292x0CtrJsZV1/0ZsgvYaSU59hgYzMFxaNSNc6JMgS2gkZqd4XD
cV41McOkGFtfAp2kFugYN3XpLxZjcHETJXyliJKF9MzZdRs7RyR3g21ThWnpSiC5NfZZBpfQLhPn
qAqI3hyT7l5nKPUp/HR7xA8aGUbql0zM+aMinEdizsjzpBjtEd+mk/5TSXBRSbtHnrXUopvvaVCE
Z9ByPR4JEP2anikXKoc/mCq0UzrxNtOEIuKg5c7ZDIx9bA/jxS4YBMupG68oBZUlyeCmDnX5fYyI
7XUemCWKd4QG8UZE0YGupXh3ET0SiV69xsGYXhS6lKjaSMO1g/QCfo+JntIi/mX9WYdSytIx+Yrt
5GBXmeOjagMFIs35LXfLZosX+5dR6fpezTmY8KPAEO3S5pUQ8W9apg3UPimFDVOmXk2ryY9mkN/3
y63EkgPFjuVqwQF1NeAH75yqVDeBU2c1x4s9UxGk26+OPYa80NYx6i8PX58DZYuK0VREHw9Ucd17
lpymQwBFaYv8LD2ZHb7pHi/bZm50lqQi7unqCOMYCXd8bEewFRhcCXhuKfk4r2aCfqCgER05tkna
rj2jmc2eyqmsr6VrqZ6aJipnJbVUcpVx4lgQLTgni6d2OKMdyu/V3A4PlWVsaclPF9cd3E1mIR6L
OutoaXWz05XmZ61EOjN7ywxQUsXA7VVs9LIxH1lvoqoOblnNod9jW97mkW7uQgJg2Yt12a0bggyD
Rupc1aZIWInDphAUCx/Rn5eb3HGTY2ASW9YHuPZkoW+1KqluqfhVh3J4cVDSCK0L/TalSocyU5zj
RAV8i/EldQg8sjIUvraVUAuc7O9OWDYHR5fmJQj7p1YJq+soLfqYGpmLlTHsugpGj9PPlPKACXp8
Z80uMGdauRRyFDQVWIlmPxitDa2OEiiFcZdY6nCCVOFnadmfE6NZa0wde0QQSGEZAS0Yh+Fsu4hK
aU43OwSj8d625u+UeJstYr9srxLP5GRO7ImQssx/mSj+xP5jABWWaYJKFKaKLfaPiSJtND2wWrU8
oCjYsvRttqZWJCdVzxPIJHrABiX92XAc45jJkAw4cYn+HXaQK9T4okvlptVslIoCEwm9ll9UE//L
W/w3Hun6Fgnsw8VrOgbm73/OZU5jUeRDA3UYtYS89xCjxuDQwEPrpZ/VrOWIz/MEIhTvPYUh1gEe
OmXCUO5lMnia+pAVlN4jyodbcm0gwTajfbUQq8WlI7bokjQK3fSrqBlWm5YFPaXOUv8vs+AKx//n
jLxgXl0X0jmZP0Rn//NTVApSenUiNgW5X301Q3GPAW9jsfnwhCaKK/Bl2IuXkDGQGla9j8fCpKOJ
II/RZ0DfXr2YTRx77vhOOwnVXFkr6HVzPGH/90Pi3+LRYFYi81jAlYRRuP/2fWNDJMk0aFDCJ9AE
dHgaXlup1kF3Bq8ArfUk2+GvMWwAejnNl876a5xoxdsW0ShdgbHDCfKzZRSFNwZS2Ze5C6jUPufF
NF4cRNx+kzLVC7igLLB1fTMGORuWohKsVfGQCRqgmyq3jb0cGt1z83yvs6d4A+71U843ZXLGh6oK
0UBn5iGMXQu3LFJ/taO8k9oII6jsx1STDo1KJ2/9av6/If+/wCh1g+Xkb0fRgrv8B43y7qd8//EP
O/7fT/nbjk9P5X9ULMzs/jHeW6qL2/1vEqW2UB9/Q0+qACaWoABCMulCfvrvxf+oKk21xSmvs8QE
qPz/gJ7UhPnHwKdahMngFcGZTz9KZxD85/kYdSYTRlMZ14gYjkQ25Bc1UKXDxfEYRj2AbGUotkmu
ssl+7xHJUASMxKWpB5u1fvMSlDCsJE2xnYV+tuj0xjcX7mBTgmrW2JKi6gSw0rTAo8Z3rNm7KGDj
0vdIkAZSbGcWxEepzIcMsTG9Z5pOeTD5bhIAU9eKe9SvYs8+uAF8f2UBzYwpbG9uqkVkGycmuptT
a0QOQQ7dE6mL9QXa0rNjhNq+7oNupzW0NdUBUX+iy6PaKXCpKlHuNCJDXruweRaou+Bulm8GPm+j
GO9cJ2ihTQ2NZ8iB/ZCC78ox61tkMw1Mosl8EWp/2Yob+kHAqjcebA2Bu4mKBwio4oDA1KLBc/Xe
OfdWnW+YvB4UM0Xzl9ML1NW33rZ3iTafXUHIeBBWX8uyvY/V6TpXEYRcWWtYpIeTE+l4cxt676M6
P6TDVxHEJOJoVuvX88BWd9YeXSb4zfoMK0SC4Vhw33WnoEosejZWETIJGz0r6g4r2zaJlNsgvaf3
X+07Qpx8Y0cTa6/lmb7De8mXXf3qe23ZyPZoAhAuwZ/YzaDxdq75A0lnjGCP8gAgoPNAdQOUKMuC
8zy14jYge0MjfzPrrt/UjHKe6Q6/sN99JVG4PiikWoRJbHvsWz067DYy+RgQQEIRl6BLoiQDEzcW
G2iBaA7Za8rgWC7KL7YgmdmD0lM7G7QAU0Dq66AgT+i+EtbBqAeMjvSdZEZZKxXtvmoGWHZTk1AQ
d69WNrF2s1PDz0JX4G08BfdhosTXLJWNt3w35Zwoz13gVYBMiUZecDPsWHzbmfo9GWjkaNmIQu+r
WsVXUTLEPzlYHZaMOsRY/S/RyOCKj/17EZsQjVXagHriWpvMiYZTUKlvoQlvKXQGk68noKDvlscK
m/BGCc2NlNK4M9DsDXnYnEEle+U8GG9p5ezi0D7EjUjPI1CMzHbRfhhJjsfXnJFWE8RhxuGLa8F6
d2uDw7ZTK8Tn6p0ejS20Qj33QVnIa8OvSCCVu49iSppIeEbPqnExqEZ2tAbBorttnHve9YGYec75
IRMQMsJ0k6XF27JHuTjLarU1ng06hl/rfmXHv6iqgn9GZnj14xGJ/ngmqSE8N5pSHSeMhzuMUIjq
tWF+teIY1kbYKO+KEV+1oUVxh5rcrzTGECeQB01RjqlpqHfIt4d9MCv2jhnyTbfxKOW6U3qsCCRA
jETssyDCrZ07bFb0/LAMV9S+cqPxKRwpX9VMu3YqGgm65+XFVoPL7JRylyZ4aSItQGKo8h1MGJ89
VenKa6w46h5m7FfaBdT46nj0hxEvmGhTirQOEEdrQu4zK2N2C9wUEY8dB8e4QgZg0GeF4i6dbdgg
cxedIn3RYj+gN4/CzIqw5zWULhU5oqzVhLZvYL96ST6EGFWC164zk2dMWNuydqytXMiRhC05p1JV
SGOmp8zn7CaDb0LH+xxLHX1DgpuJ7t/HBUv/ayGCY4vsvi74yRVKzhtt6Lqba4w/25iaZkook4cX
i1Y0DYK+GKlNdxVYE+sbqaqQ+cIcLa9B1q7JpkPR0L+vCLT1wlhgaGjshgz7MVfX2+u1wrBkxmYN
bNrH3yfS+fi+uL3+/fPmxyPXO+3G5ZXWP/12df3TKKxp14604ZaXWB+y3v/HK/bUuU5Gqr8476y/
q1OvjeXJnWdqaNFSIP+4qpRcXW+v19YHrRefz6GJSUNh/bPTkmJFAej/vNzncz7vW5+9/sHOIC0H
WBNAgWX0c9Y7//M7UNb3tT7g49+tr/Lb1Y+nrf/l46rhJvCH02z/+eZ/e+nPN/YfP+vHI//4nOtz
xoYY5dFumu3n634+DvvO0yTCYvfnv/r4gJ8f/fMp67U/H77e+dunW//1b+/08+kfz/zt5devgNJx
N//2DqtK6p5oUcg0On3r7fr89cIkA0/FjPuvH3z9L+ufPr+jyjWPVSaaPUPg11BI/eMJH48akQCl
gUQRa1BRoi4FalIPxDUpC/AmIZVMJwIeV4/VQ65o5cmeKNAmVYaVbCyWiu167+efukbPCGlRTn/c
v95Elfj3K3z+9eNV2MHxWr+9IsibTVJRIB7rtD4Pqp+ogFVi6eCkWK8qNTySj9tTrHDUF7Hj/XZn
EaTymJZvHw9Z/7A+D4EQrQx1uAVp7DIOKER4h9RwNL+YZoZ+GrGZ455reiWnqcW7t15rTKc6kTeH
UqnLaL3kp7Sc72I3wKCznO/rKVqtQ0Gl3+mYRTkjy8XWy3SV8puxBi6ODgYG9KU/7fYnI7m5KYrp
W6ZUlCTYdRWnebmYSvn3BbXz8j/e/Hzc+jR+jQr8SrGtbLs/jGMF9rS1jyYe6VgdvxeRS1+gaelR
Yuul62UMX4PceioDpvmYHdqmwp1xsmIIOd3Su1tv1liBTItMsGn4jXWoLmgJl7y+bTD2uCsXCst6
0S7XnDINEcDnMjyYJQqwqZc8mI6Fulxbb1bdDB0UwY6CF+y8XuAAowE/MZuXUoPWyQxcIFjGmMLS
zVngtAVZPFzYM7zmASEfvXOAOP+66GPlV6WJARMoNlDK9Ua8B216DxE1Pk+EdVK5XLqYmHjpdSiH
bIRgI+biaILjAuqiCIjLFgh2ifR70xlJ49X0nk6IrQ3IPEqzYHhgkC6Qp6TRc1bQGvmrsv6qVda1
YUXCdMb3loyPuWZOx6iKMtywqQlHp+6C7YBe7aga6FkgcLpKpJ00E/HvQNlbg9eTLI2FZOlNrNcG
S3iNYeCiW+4fdQmSCyCKX7BvOeVhrzNjYZ1cr6HnZ5FViitwdHlafwOO7Lo7gPShuZFpEyU2vn97
uUAPT4Jr9ugsLRZ1wdXYCv7hTZAZB7VuBzJMeQ8TZuxTaouI4MHl6no7mwuWBizzeqUu8GjwY4g6
INtBc5t5SyE93HbMsScXw+lvF+EUOdPWyE2YyIW2o8jv8s0vx7eYnHjeqvqEvRBLIOXq3w/A9VD8
476p6zMPfPeS781oCC8ZlWC4a1kF0nuXoCX15SP9dtuyo9hnf4ZjLF4Gl1W98PFxlg+ard/4cuEu
tOl8HgJvPabWj7cecJgXOTU/foflaHOCoxlBSCIqAXHu8oHXa58X631dquj+4BhfgoXbFC29fPaP
xUnpdLotzr/upKktN7Jra28969ZDaL32ebF+B+tNZhOWq4l5EEvP2lgb1zWjfrhcfN6kLvx1CMNs
C2nsvosHMW/J4KDhtV41TASLkqLfdlroa/oiVUjWo3q5+ONm2Zq73KAr1iH7YTADl/V5MSkAD9ab
oe7Uew6LkzMYmAPSAcCOis6jWGh060UUtZU/BvxebV0HB9Ms9mHb/6ri1PSxkf39Jcp/fZ3rfZ83
u6w4tXqjHQNhWvteLBII+tAgqHRvGuzmbPUI0UdqvLCIdEjwoUBtgGrkuH4gk1NaoN1GBA9aF6VU
Rj8h1DO8PpPOmQUvVVfMHU1xT6r6zQls09OlbZ1i0JKbedJBykVqdh6N5BLGyfMAfcoPSS/0tcZs
Nuub7VMnRCO1DOiObh3W4+HjVMAbStIO3sO57byhDsMzVJZNE044lJYDgTCadDdG2XPqMPR//NLL
tc+DAcZAcjKfipHubxOEeE2XvZGZoSgsjZPbFOIM91/Q4e12CnSRrSjb5tSts5o7xCcS3gpgRCeL
pfUhBrkso/61J7ZiFza0HuvMgPgsI4xLuiYucY/jdI4GoDUmdm3EVA91CizLRKzDeZ4pG1CJJZJH
YIFIc7Mtykp0DXZZoFbQUxQf8UGr2qOBG4wNAc37dBksOpOhzAzAPhPXym2a02KDx5uKsdVDRKDz
QYnZQXHlsOZVlwX2uMyqZJiwU+2VVwOxSqHLuyw3pW+37r2TQANzmuZ5sPYG216ihpdXB0W67NUC
B98j/2eYsdDV6iUvbC+0GxAjI/j1rmOlY5Ve3qrhplnmeVKJqlOEmGkXd9qlggU5b9f71r/OSTQC
9ifjqGesQe39EgBK2iVdWJ5b8/tsApvW21A75+CfY15uLGDXgRl+wYCmb6B6BMQTgPNVycTw1zdW
OLS7+lS/lG55a6gL+CrRExvlF8DQ8hzV8ovWhpPvDJ2P9A4rkgOpm9BJShCMlOtFoSj4BVr1p9ly
LjqN3BK48eQEdXxoTknZASpcLtZrPWDjE7bYDuBgbx1tiQR0RMgZwTYuGEt8vKCo79cHcPYeU+vd
llSZuwQgvVQDD6mdc1ADCF/rZ4squfSjBgx6COdP7XIhcxrrqIqRp/UMM9P/sndeO7Ii3bZ+IlqY
IIDb9La8v0G1qlbjvQ2e/nxQ/Xf3ls45W/t+S0soM1cW6YCImHOMb0yvhapfAq2dWGxPhKU6UBgI
6n5BtJ1uFS0+QCKRusZtDiwW2zBK3L8Oj0zN110RmWI1aYDBMxp9Jxab2Wm55bqRkzAm/+dBb/4f
rVHnTNOBXsyPm/PJtdz6Z7M8Tf7zt8v9Za8JiME9jg/Qxfztv5633AQ9m2xtKf/8+dvlsSwejjAv
CNC2vxIA/tsCidVmKNpgI5TA9WnHj6BNyBGbjOQBpuB0iIeHuCatyzJz/P3OXELTFIFi8BIDPL+2
8jDxZS8T4vntEoLV0Whakaswy4wriWyCABLgn5lr4NlKxbYOySKrc4hjRMX5m6Aez0OW1l8+4CV8
n94HqQQuDVFqSn6PcFA0HaGkSLmQCCaEeqC4fpjM8MuIkdVb4qMBdApXb/BvnTCor74BdTpPIvXp
1NFlGgv5bFL7OlBiQsTZ2/0HwYnL/w9WioHCGNJT79f+I2rcZzlO46dA6Y0O1XduqqBsbvKmy5eS
y2doFg+56aNWTgs8LeDzju00AFGnHvPZ6Jiju+Sz8ZKUrpIsj3Hg5M8o/G6WvfKtcahHtrh66Efx
ibtMs+aXw+73HsYiexzK2jwhb0i2mcLVgdZnuiv0GUftTe+VMcKSyO3uUBEL+TKU4XH5EKodCI1p
IuuCyse4Y/XDCcF8/c6VOMQbhfHc12v/3pki49yNcwba/G4nagqTJ5O3TCNS1hlbY2+kXfhmIwxf
3lWnQrjssTTPg5O693YCteTn2yH0akWuhHXXB8q45PA5f3apHHHoR9t8UXncokcBa5ggm3sHDP3z
l2HhEkmIzPTU2A4Ck378WPaIChAEaeCPt6bKLLBeaLnF/M0YII/gZVbPVAaLIx1f9DMa+CnEystn
pyEvtlHdyGNPvPFTlEwPyw6H0s6I33bbm1CV8obIcXSr86e23fzZBG7MsjBJYc50ycmw4/HnB9Sh
mcH7wp3twgU1Lf9g0m98nrD4LnudIAoRTsMh1vnSv10Ou2WvotK/qEabD0JX0Tkk2H6zvP3cYHpp
OsVLhH3TwCC/U1UJucOBoRYHFFhJ/M2/8k6cRByar0DH8WeY8LECyJP3wUim0PKMLsiPttTiNy0S
CO5VXZ0wZiX3jWaDbNaz4msOaPDtSL11Ue6Bxagm5m9UR41CHqD5MmbNr5QpYOrobd+ZbZlbAlXd
E9GMzZ1qXUqb837sqMDWq/XvqU0lTHPsjPlDHt7VIIzXyzOCrNgE6BffG1Cu0POy4czCwLilTJzR
cuVV4KetG+QMH6BB+bl9k4Hezapb3Q/rn32gz2HZbrsfU4X9fCyN+JIX1KHTEBzE8iodkW79RBQv
0UHWJk5Fe8lIr7yxicr4eZWRa4AXu59p4Y6bfNSsSyPD8sZpavtnF15/kI2VXpYn6CVRJQ65Zde2
dbwrQ4T/8yx8eFDInF99JzPGdKe50ktHmixJhCPSIP0ivH3+YrrCgE4iButqiQF8MK+1SerB+EVd
c/nUYwVotQOedeNrJFxFEZFVlSXSX5l2XvZgTKW1zhnabsq+1i/dzJTzp9T87MXr8gT0VQoxbCVu
WkOVF9xcctMGrX5TdPw8Pc47Svf1N1NySpFDqz84QVgytk3NIZvy/gF+LI4+7FHfTToLFzrxWVmZ
RuAn+6g4PkFu6e62jyPtRWuDh5+9eeEjslH7BVyqtqWblZwdQxM3HExot0PX/3T5sZanJhZ22Aw6
yQO4XkwdaK4PiAHsh0LS0FiekhfjGqBS/YkFFqVwUtU3piGGMwhVa2v2JW73tLpbnsrZ89TpdftC
aSXZIe2GUjC54S18QcHMByYogfQrMX9ii0XtSrZSw3ytzAOTJ20/kW766ASUpHNm+d8ZR6Xu9dpH
rM0pW5tUa4Kb0AGq0AbuiDyS00tMBH3NXw+hxS+9XkcvomkhEgWjcTKjvL4dGw3KsSjnmdHr8sxp
Vgd2vWHc0/0FZ6jaZNv29Xnsqu5xcHARLE/D/7gthKc+tLgk7LJr7Suk5/Aydjo9Mt8JIfolGMDn
X6/03nT8hs+4aXvIAnCfEuhZtwZ+4HVE2ebL6K/LFwREEwwHmA/cw0NyBBal9m0SIHHtJ9aE8858
QjVc2lUfvs612jW94eqYWoEkDAgPUtD2zciM8/JUKnWfUZgzTmZDcXb8NNuDwyiOMvfcezmREROW
lvjqsnoLg0J7TzrLx4heNJfcNsIbYhWjDZPI9hdkP9Vl9teokQjee452a2VAt8pKhPjz+u61BkOy
7Cts9T8BYcVP9Bcw748dVMSJodsJoCTzru2vnqzeEcTcmwcHZjvJcDzHUx7c4s3SqSLyfpbNcrcL
PA3AKweTMV+alj+b/355hhX85JH/b2/8v+uN08JA0Pj/htVfIwxCXR39G1bP+mr+o7+64673h+7Z
nnBMaQOs/7s17tl/OOQIIhmZkxP/0yPX/5CGYUjddBDD6Na8n38Y9fqs3KDLbtBGx9rwP+mRm+bc
if+3ilSHx8HFhjUsQaqOBWXtv/bIawIyqq4KwtOsTHdFcF8aebtftLVpaMJNSlJ7D0Zuv9xbNkAa
tqwW44OukvLYG9/2vIpZNm6hqCQvN/XaLdd6O90kUbbxRTgxO0rlIXaLj5ZBD39UXl+MyaYQl/2W
DQR4rjZXKlc0hOhWK2LZuO4ThxYhU/LHYBOM5qaXnXHrQ2dj/kyMJOXdVV4PrIkJcdwqg2UG2q3H
XhnJvpymc9fRlpGJ9I6+phPTRW4VMLRNRcTYqpEGlTmP+kFtjsltkmzl4JwAyE+vpLTklRrwKKcX
qplHOuG/mlJKkgHpunlYgiihS/ycFKGqDKpQYtGYViSHGKZc0aifycnAfHy/5JzUkBy0gWcdwmNf
k4A0VOCd3QqnC7av1ezXjxqa+akHrbgPxj1qrdsxCD+NKMGMWRMSMJb6b8t88hpD7WKVgwXUVLJl
ZK9XJhqo1eSydCgEWJCUDKSp7J9LeCfr1sfgRYtt1xXn0ioTKoLxn+APHpLKNI9cNcnxEFy6LecO
Z9SdW6pja8TjRpfYKJKqWIuqORtmh81/2jbuBMEkjbbRVncKE7J6ca7yCDssaPnrgMAMKmyAobFy
7lAtGqu8RcpIX/G21kgaxO5OPl7CO6bsG9OiSJ4mPK2rCLbFKQriU1Y8xEY3fTbmbqyG3yPrsmPm
6+CBJaUWhRavSXViUIr0EXf0pnQrnfxUiHS05Il6I2IN1GIxbicHNLBbx/4ua4kvQ+ExHkMtPU3j
vXLz8JCWLI0TRzx5WU1fr9WOondhOsCs4Ks5M3oZ58C20CFl9ED91tgQf2SRY6XhQ+Nt2gbUG5zL
Op+uTtP+4DDRJvjKob2c9PEB4TFDbak36ynI1XEoVLRFgYerHKpFEZvhk6s59CbyZm3S2l6hemuZ
9rXarW7yZSYJsB29fx87UB8wwNx1iow1NySJ1GpjDrRjXWEhVsdgve+rMSTlJv+O0nsVMr0JEl1B
ohEIHDT7uS883r1pn/SYWWhhAXvqR2xUJpGTllU/IBS3+NHwV7ScZ2498I3btnooZbvuXPGdUtP6
CJtjU9nnTmQnoQAZGj0OQGNCU+k+BVP+buSdsfGjSByIH5h2TfFAPzbagZVjis3IWmmdAlIAy8pS
+xjC584mnGifIZZANbCpQqbzLSDCjRcWPkZxsI9hR64AFrYoLW8KijBtVWOGU40GR3fd1/tuCu6s
Ue5MiocUQIAgQppdtTkF+soMdUBV8aFEV0sykdqFpV5RbE/yNcD1XYlmpO9wQJqWd7TTMLmaRnRr
jiVO/rnwPdxk6pl0n2lvl/AcNPdgZlrwaPH0K+7MG6RL705PNMzQwYDTwEZmAswHBzIxkv25NO1f
9FQ20VSUe9nwG19QQ88Jog2iWsgixyDCWo4yt0tq3N5Zc+8b3aaVuNig0m+tqSAHM6f3Q5Us3fsZ
2K/MvlNM+m/7pnnT+vA1FomPhLFQ26mpimPtu7uCfTCT/VXj1Jm93bsJRbMZTGob5BIng6d/kuG6
gvHlEy23Ej5E96bN/gTRduq88tsnsfPGpJGA2iYEFZXY4QoBJUQYBVDe1DVSvZWQ66puBYS4FYCM
ai0EpChcHvU6dYZrq0UHe4qdnUjRzEzylqCncl/IktVQ1/wSmVbsCs/7HVXiravi+mjmOOMis7wl
3IS4p3HCUmfq5d4a8LAIEVMfZI2jInkM407bKaU+ibaAGVdOB3gyzYH1R7/Vo/BqBdZ56AF+98Z4
IRmL7L98wHyYUDeqe0zj4MMx2tasXGNHL/ZlCz2uUQGM5UDd0JZspxfmxO2aVZSxhbDxPVCSKEyG
CAwxF1Iz7yqqJAdCxr+rPvqKqfadfequKyydSL7Uq9Mm7rZWbrzBX8cNDObCnj7J+uB8qekSNIb0
9qWm9/TmEpvQuRS+uz78iVa0gJ4mrkPjKYqV+iaFc7Pu80nb5mONYSBK7nXxWLGg+HYG1CbpW+sk
yeMQeaxebUZNQX9gDbT8d+tl/X0e9w8+EruN641qlVvemTouYFlD/4jqy+Am1zj3wZeOm7Gl/YzH
ctP5NLCQQGN2naF6gbdx5sxjj1DEVdv3X5n9GmRB8KhjIy+ahqtKdqPIJN/rExa30dNfrOa+IyVi
C8ONVFyvoz0QKHw2v/B2rAxgFWsEQv1eRdajXmQJIp6QC3OV4BGieONA9xNj0HD6VXMiYPWhKQUR
JTXhhnrYenViVXEvFnMs2/gsw+ktEiXeIYSyxmATgxV3H4VLSCwiqvdWupDWZSBxzzoDOuF41xgF
EQNjzslPpKFtTMHaCMnvVSwFkOFFb5ZjxmcqCd+URsgUtFme1LE14/EcYi2BgN9ESsO8HfjRdfCQ
yA390aXBflcYMz6IavfKgVDQ5ajiMShSjS4JWoNnRtVqghHdYwJLSlvuMyYbOK4YKRqdRowR39pV
SIgf+HpEeuFJN9Oj1lnDZgw8sMdzhTuym0NVB5hLu1Tu4LK8dHr/ZkXk2qkm3yJ00lcjlCLCUq0v
Elc2sraJrCwFFMRkn5dGujYl1/MyJya20x6wldwRfZsiA4Lm3nAaAyL+gi3FAl578nSQx1YfXOlv
3ABQTNuJxBektgTxgpRq1PSWlJy8wmTdB/8akHvevDHqAOemKroZXQYzxwZ7TF4JoSYTgXYWzVUu
m8FtgaC3oYDnOw3ds3qEu1IYp7xNSVCAUo3DqyRABmbfVGB/VU6EsdT4HbXMM/wpP8RYXPc2BJTK
ghanGlc/2gHoHDsrJDO7vFg7wsDyrrMO1OyUhB/EbmSlUpwydf+mHvJp2xK1hvwOH1QSk1mZMVdY
h2+aYb3xLhWEHCSgERzyF9gYaut4exEgUu4QBMkanVjpAGhJMjs+cXqldONxwGKROQJeI2WZ0XqD
a5QrmGtdROZHK2xCjIJloGElTJiRDmZyX5QUM7FYeLqkEJgZu2xCTl97UiIwBcRIKkLTW8aB1cVN
7IEl00fSlAdbfNeuV1C8gV9mM2Pp7CeOT3NbDJCUlCT2VBSUzfvMpb7eGUcGb44MCzuUGbRb13Ph
XVQHq8c96Fkw17IO9Watmb+DxGoA/coP0YpqMxKUMfcEjlUwEvfdw2kehNqVSbFjzKHYowVkqoK6
gBE9bRWmxC6YL51o+EhBam6tUnyMJsdKJOrz5GXABBP7gxR37KBO0z9RstQ3ZsfwuNwFrwibIOZs
bCt6Tbbn3cUdk1NlU0Pm5Nh0EH7B2xUk1ooc6FM0XSgicP0mNW9dirLHSFHTLhqKh8qyV61JlTnp
++olC2g6ydLe2hUFGqYj8VnXc9oTTNhtO2zWqtpU1b2mDyXoCSdEn4keAXsDC4MqJijQuTNYY6yp
W0VbPLCnDCjxKiMdg4OweOmrTF4nP2KdP72WmpgjgzRxJngqMDeVixHOHYgPcqQNuzmmq+8D8vMK
P77QV/tFWtOsNEWfCdMz22D9PgujlRcmIrfejHw3PMpc0qPb3mEfort7lZE53TYQlIG+bpPG2gtP
sP5w+h1rjuZ1Skdm1Vl6VpTRjzWA6gKyLXQZTFTtkJ9bap6XIZmgDiS4V3EVwZZGG2Y+jGb33kTe
0Qydd4X9FMgFqpKuQEUxY93igcvoaCDp8GJr15fwyfC0806vtTYlN7rBB4EStrYDcqYJ/dpOwUdY
KnWq23Xss4Jh4fBWuyLeN8gD1mbb77k0fkHLEvepgUQv8xACT8XRakeAs2UuT8IuD6QhNI6/R7j9
ZTs4pA0G9rVP7StWwn/U4v4bgDVlKjtqNwSf90HdvoS2xNsXfpMWre+6qh4v0xSfU808m+o0iREW
Qffu2Vl/y1JGxzp2dSrwKD0FQuauwMtrFI/V9Ea72P5UMS72Mcn/xPAa91d+cwX6yOj2XjXdli39
0y50q5XZm+YuHaeItgGII2IaHfvo6AMY1toMjrWMDqWLaZYfXJKN4H6ZSMlXg0YvzJdcGau+eaab
Eh/schMYnKSgN/BDK46jyXtwwu6SB8RbxNjdDpUDu1EYai/c5kHT42LtjZ74zGJ7W8TFNoq1/NuM
McP3Bqd2WVXMcHOirTPOZNbA22BISEofLwHJYXVrpk8thKVVZ/P5S0OrT9bY0wE2/WOqWfa2hhi3
Zh6er03O7s2kYzubUqMgsGBt66q5LeXw2FGAm5f7wV4nDhUWj3VoMoZVwm9vx2F6t8rsbtTN7tKL
3txFZst8tkHzXOTzxKrBAU1h0mZM3gYEkq7CRt2bvUUfQ09fMqcWO8nifhQmseK2are50x/HvpS7
SNjjHkYVjSppvrakQ26R3gNXwE288oyvxnVTztPszxi6eljH1Pz7/hZDA5naZqKByDAbku/7JxyI
pDWIlvS0hDF+tOgsMy+45ObAZCxDdmPR0zv2RXAtYbeWkhDiImy3duo8Rh1fdkxowjZxDaJQSioA
Xl5W1yomTmuoX2pKsVuP6wD9BYkcXe+Nq0tgcavr674CStXm8NJTR2xBM62iJnqtZQ3TR8NloOnm
Iw475o69A7zaGTaTQ/B4rDHFgrRBGxptRGn0iGGN52YE/e8QFFIHZ6Lo4HyWLGH0LXA8LdykPReT
0utAJJvJAw1NILowr4aICBFqEO1a+iqcEcbFWU8aJIGdTm9bZ3FegFrTEsXI15Kha9MlKqLfk8nu
MkuxPLY4+cf0FzPfT9O0sU/47YX+NsKJgrNNzzxjJepS3HgBu2f+jQVPrnImb5XTcTo4fIQ88EmC
qfRXSX0gLAMm96pc20DUNPcpGhJ7GyOVRWzd3S2SqUUtxXXKgfg5S6imDt3EcmvZlMQjd3l3ciWx
hkq7r+oi3iwirWVT2bBui3mz3OXibSBbGhDYYBM4lfMmTAfBcASgQ0oZ7yE72szavDsJrQAuFa/W
zIKtZVNa5NjRO//nTegtIgRAsvgaHH/i/9gst/5vd9EkrIpca47OrCLTM1s/QVGCQmcclzvLw6M5
jlvk/L91XGUg+3SW3rPybHnHyy2rj25Tpvm7bvQtHBrz/2rosTjsg2P6t85s+X6sOBdrwzSStcDO
eZJt1zMXsZwYtfNdC+pi5eCL3ihNbw8dudUk4JAaPW+WWx71uZ9bNT/T8oyWCYC5hScbbeSAxobZ
bHtaIqOtBupYrxfDRqNzhWQgJszSmv9uxJ7ctPxMwveAV5JrWeRVfyKi+6/N2CYeWXJ/P9gzonCU
EKjHWvdOqxFk+GjemEZyy5s3/zyWM1s/5CJey9EfThh1/toQNlXv6Nc+jXIutznGQzCrraj+wTcJ
B+IIuh7AGTqu0z8bI0UAwiQbYbnXDhuA2XhTaO0cDdQbXqsl5WERX6WwVk4Oc3QO6BIFXI2EKs8Q
+TDx6n7uYoU3Nl5XkQI6VwiXWOeEM/FoyPdFdKkbQb6vCPoimwU2y7xZHv/RYSZz3GbhTva6wILH
DPhvOWaVesR5aRA3kil7N+LrMBNLktFOm8OS7K3B3FwPAxCNJihbhIX/2aSARyAAqRFzUn6/PM7r
xyfPW8f6NADvn5kOk4aKp8yxoVCtAyymjBLviHOyAF+s4xLRSTZnaP6zWSK8myW0e3nwDiYt8nlc
hqdo3iH6gfY0m56ZQ8/3a00hXEmdeo0l8amwOe5iAaZPwx8fOFwmHfjIBGK0KGx18tuCsdiF7Ys3
lEzXPWDpoSE++rFqCRUZqItM8susqM46sXUcEngTfXN0a7jUmq/gYqOKXtmAoyF9VA0Ncf/ddYp7
kAT7Xu/tXRcbj5XlvaosH7aQj7QoDvdFFd9Fqh9ZSlftFWcZ2HEpv2PtUXhmtR3n6FNpuy/ozS9W
TNIb3Um0q+Hg7TL1nUVjunc5j7OeKl1spjepJuwdfAsi0fI+2eBedQ8YFaA0uKA4snhbWOkLTTpI
pOBqkjTbtZ3Xsb7AySZq/NulaxEw1P7JlK47otrf84le0OBVKxlzvdT3farsjbA5BOVcLqczgP/H
J9vEdbrbuGC3rgZIZwqKqzVq+TqrhmQX1znmnoFWaitXY2d9t0QapK3HekIi54lNjchKjotCSYdT
C82PPyInGircJJ781NKXJsNhbtdSwyDNgst0yTOUibYrBufYeLF9QuoFeTmt5dXJ6yOonRcv7+k9
F+pUFSzPBJ8MvEbV3QEOW0Pkfa4g1xYdk+Vs0F7JJ3giAmjau+28ysx7OnZQ0QSYt8kGiPLeQwNf
WbjQ0lOW16+RnZJvLyW1Dc08wkZ672jnolwynW2RjyRxDC9xO9RPVLJWBA7sE2/qQIXRD8Sxfj8G
OPIa6Iy2w/hWeTDvHaN7Q0XBdK+iANXKTxo26S/Zd++5A/XDcMJf7eRAepk0dFMDP4YWdKAIhvwX
X/irCXLPTZ2d15oohq1iH/Tmd5/1BD0EqzkPLwj8u8kHZTB21D09w96jpFqnlCVWoxyjfe34zPQF
LnPaG8xkCm9L+f02J0RAHwEDQ1HaW4WT7D2iC9d1UIf7dAx+W4m0V7hMVvQW5upafz9Bjgd4kaxJ
NGFlp5cO+TPpRQkAvVbjPbNCGAFiscQk9EJGzQe1go9hBKkQ2BitByqMtEIYSsKouFM5nFzw9vrB
cumGqPC5r1FGNU5NoYr66rrJw3Nm3NUPk8kHh5p/ZQr+PlmoSmRJyHYGDqGVFTKbYrhaVhJvbRMi
fH3l1OLossVNrDKQBrb9LrIoO+TdQ5HNgG9rfNGNDKRA3374GrJizdYhYjgcZlDXqVxgrSLuYBeG
+XvAD8M6HJBtEKISbXXKNqwYGzc+1jmhS3gGYAFVcxMq85+Qi5Yr33ZxVDpxvDLs8MrJtZpbGanT
tVtBdt+6z5yjZaUY6yL8/k7WxQ/irsyidGM5OM0obYXUYiwQXu5n4Bb6hX5wzvLcvi1ndrwd+/26
o9SnJPlnVfyhhKthrYOIbSikpRGaqzA17g1ff5Nx8kFhOwesW2Rowo6lawCN7pptXrR7JnHQ71q5
1UaWdqEsjU1YQhJn7N0DZZ0p1fVTSGOFpcm3NoPi8JsBkRs1Gz0jwVu6JcHLal+2yKaV0+t/1uTP
DNNovJCHMe1C00s2zI2eMLSDF00gsoAmIy9aeHKX+SPZaSjcGBehGJN6DOoRH6cMs/KW8GOoSyfg
cM9D0pp3+gH8VlNw5PllZR9xiAYgL+Vn3hTP+ZhuEqcFvIxMAx5qdahskSNssnvAFTnNci7sZkr2
Wh7ABw0YTqOBK3iH+9Zt1cW07BsuWOYqjljcmJB9VymlSRaXN2H6YveRDR+0ejEnors0AtEqj2Cn
xojQjuFj2CDMmY0j9rE2UUgpixKtuSutWh1SI7qIyHtJSrJJW4R3e8LRVtRDMpwR0bVPAlKxmX6K
FDpfqH4FWjPtY0gkK9h0T0w8X/XQ0ihjjXvHY/wvwpqsCqCGaRZccRE2W92DZKritd2mBufM8BL6
JdVk56QPFouR0jP2jnIeBwGcQul7YSprFdOPYcFnlyyVi88i7V8rOgfERCerwek/kdQt6UNwQaac
6gjMjWpGcBTBcOn17hYXyW+KgaKXQLaQxPeCuhh9S8huhR8d4/mx5T+WTTTLu7NZiRsH6Qt1zXgX
TsxSlk0Fs5YJ0ClzSSZD/5gHh0hiFVAkjnj1Q5ZhSQhgMVTDKe3rbi8L5gzLxteZriy3FB4WNA5G
5O8a39iUYMlBUkelSWul0/qz8kWwd2lMuDPiLtKDbURNkjYd8CPanxUx0xRXRTGdHNGMh9RPrlnK
wON5RJaODONebMxY7AGZeJmKIyITxQwf5N3oDRWXVzBJi8yWQRJB/Cyzleh4zRgf9/J4hTQJSWrN
oh4EDeX77dTRnoySh8Fv5U63Mu+E952JNSk7rR1hvumoFOJGoPhDAJEzC6JB7UDeanG45FoBJgVk
0lYBfT8D60nPpLdnZxFAf2PliZEGFM1qkORDV0Fhrz1Jb0aaTbwVmEJOhBhWp+XWshnilCXVchP8
WHEqkIfryTmHHnoeE8ugP2z8LjvcFcrl3E4FEzgFOnRLtew7mB1Zi9J80Zwvd1nqoVIkqa5WA/WP
+SdzMGr//FoOqD5AaPWlGp1qFtpo66mOCaB1HLLf/AgcFou/dTS/lBhzaudBvpr4OsiBu9cJidhb
QmYHoKYoO5kG/rOxcqaKjRlRyl1uLv+jZLXzTdYLSRJm57BFo9/n0U0elu+LCFvBgJ8ppPVVywdn
96/HWom93phiTtQ56mRqgx1GHBqqHN1LNPNyi350e+zylyGWFibL0TrhfOJMwJww6xsWuuCyWVKP
p0kglQ9nlpiVUZuZVxHe7NRcbi0bJJQg9Yei3DSzdQmQyj7OqVNHcW2tLOp5qJz3ud8Ep8irqeVZ
o7M2y8ql2jwbfETrBwDwa46xeaq/bBzMzjszcG6yeVmHivt3oaiSMqwfHVrzcPaZhjOFyyOOnQUO
h/nQYdkyUjaYzTE07GZj3mwF6vCXrQ1MwD+Z5Utw+bLxXD09GLM1Pw9TbK388XbClAWknGjzOCSD
cd54f9+yKsznlsMxarehuxuj7iaZ/SI/apGugowjy8NGhZOjrwdkL4cWmls/p6ITpkCHwbZYzwTU
cZcfIpidUuli1mlqR25c2tdUPtqBJj5T8rIgAdydTRKVZZxbWkAUKLMR9dvs4wniiXqqVx5Cp6Xz
RmJTv++UOHSzISWDiul7Xr5bXmeAbs65Zc+XvKbBou9bw30788gw3jFX9wsKv6Llzfbi4JrdelgW
QprtbPukeGtmk5g1Hxp6RBTKYj6LZ7fHPMCfqsVCNt8Ved3uLa89LiHnhJOTo2bp4KPJX8xW1rwW
9MIqYuToWIE0E52hkMaT21MUtrpf0lQP8ZxJb86rUGe2/6Sk53JVmu+PQU/Ns474LvBmn520ijDg
Y0mf39eY40X5uVnMx2fdWPWB7sFmeeth9aagIx2Xd1qkFIfXltlenYaf8AdLuqA5qxR+NyAXHJ3k
uis4U/Kw7F11s714ubls9AT86fzatKqg1s8bE6giJqK/7wMEaNa5mO61LvkIA2svIbntm15xmAFl
wrSBrQCr7ISfZpwvLvNjtZDVyqELsVk+sXC6HLDg/D3EWvM2YTTZxCOE7/nrCC85YpwTBmaJo6tZ
F0Ni/Zyby1uEU40mU1X06eZleZ25v3xVPJOmSEGnUsFezqWU+Z6vou9+zHCnzPY6n/YhiVt+Q3RU
T3lgflvLqbLcXTbT/B9DF4JpmOmNyzsflVbtLEI+vMa+CUSKuoRfN17ceLYK1yXBQxGLwH7ojn2W
zQhWTnnEpMj81BsjmLaKJRGxZVLfa8BhqxIKiGsdvKS7MXKD5UPgr3LWNKTYEYRBmO21j0gSWdsU
I7lymfC1NnWfmnRbA0JbJOXrygg5B7WTWfCtmmX/VVLXXBVe9uCW5lvcyneZughjDY+8JRLKvDIX
fNv2JY2naV/GMcO53p5s8M2NU77bHb6tytYfNFs0q8xBlQNFjBy57COAV7ruelgN5ICu8xDACAkH
q95yk30ViedOna3KvxYpy0nTBpxhdjfxkH4UTcrFVly7gewRJym+KMc3Dz21yj7FbIVW/4Hst0PL
fMwNqhZ9aE52lUbcG0y5TZ3KK2V6HEW+tXLuDccfAdzDZR5ldDumzIyjss23rhJby2RhzCSViUo7
HMs5PmOWqfkakzITwgMjczOyhgCr4DbIH+gW5GeAyHI1WPlRkSH3q9DvbMdHkTlncrA+YZQvmKP2
WbBxB/0lEBrAAr0G856QXTO0fxoe8/oq7O/HqrEQhGvebjkZKTp3B6Kxab7VADSlu1+uIl5txrMV
jQtKMgbmsVKQU1Oua/B4b4100nZemHunMcPG+L8cJJagrfpvtJ6GZ7rW/0/reSkI5Yg+8/+CQvrr
r/4j9nT/cA1pep6wXMHRKdFv/oVC8oAkCdfkn2dAxlikoH+pPi3rD52Gm44WlOIDmlBwRn+pPk12
6AkXsSYwI10H+vk/UX0aOq//b9En2lJLED1mULTAqG4vOLZ/oUMjYOOkKBs1Ocqs4qKw8fZurZ6q
KdklWHnXki7VFuu8t1f1SLJThlgxRc5ZkToQVtM1nLNbnJBVikwurmGrPbwzwrbt+9rPng0A6ZBw
jE3BUnbrpW2zaVuXI7qkTMSQdMwMpk6i3VddwVTSrN9TAWa2qU0So0ut2nR1xsX51b1Fp5nsEdj1
XE8g4hZvRJROuzy2+jWys2PckyI3AguksOcgzBwwckwQDsqM+M6qQwUDzxZlgLfyat5ElRGPIbqD
FPVTXTUtq2s+K6oRoujgAayEQZoUHW+/ql1YIVr3u2UVfOyCEl56FMBcpzAF5G0XZwAzwzz9LDN2
AK4JqoHKsLHQ0vk/hJ3HcuPKlkV/paPniACQsIOeECToRInyZoKQKcG7hMfX9wKro9+9ei9uTRSl
kgNBAHnynL3XnsZ6PGpLLwnnPRK3G0k+kqoh3SYOV9nE/UCI1PjVOPByZYXxGSafkViK55Q6y8Ey
N4EabHmDRh5liFvcBcznE/Bje0VM4mGoOPOuswKih+yG7GzjbUpNsfvLFX3+jaz7rwJiUwlQsvmf
/14Exj8uEMOwdMPkKuGaEz/JWcmEAbHsKzoMwn1QW61HycuHzGFkZ1oLO2mCWjRn3Y3KTIk9L83F
2P6/k/nPx+L+h0PhGSkMA7UjaRI/BMq6oqljSHrDflAom+OqeKVYNOSuVLpzqOePilv8Arr+pzMA
reznGbBBUsMnc0xX08UPdtjcAfhqsDbuGyW+UmsWEC7sAO1QlMgN7Fi5RRMU41GesbxJAlkUEs23
wdAeeBnWvi7np38+DzpgtH87IopIVbO4YYGkLQjev9y0iao3rIhNhmmdE5EUioFghbkcCcBbdGRi
pXSESlpGZm1oFB2HIpt9JUuxPNHQHAXE13Bwf/Uj4wnLAtvgltn28quYbG1GoZN+GST3/3zQC0Lu
3w7aNEjqpgwzLCb1fz9o2PxDXOQJBw1awGe3vmuhiGIXUQgRSKD/4yWL12KoXy3Go14dch/GAU1+
wwWSIPWv2ppI5GPSQuJleWvlAbP6+jELxKYedYQd0TrQAU5kdfLRlktjTm9SjIuUeKMyfbhdc12b
y4nQ4y+cY60P5QogeKTfYXRHb5O5D394xcuF8RcIJM9W3qRFk2ALGHjgLP/+iokvzaI8Vcmop6hg
OEx0PcX9lkypyJn1KyT9G5fp1ErVjQRyxKx6ioIqPJsJt60G9E0VqmCJscm3LZC8KlE07OvW8chk
Wx/dh762mDoH1x1AlI1V8RBwK1KJiix4dysNhhppTiiMNAjkZvdelyOYRIXAA8aKpEbaHjRrYmmC
P90vP1h7vGwTFRd0UdXGUsCq9/eXnWmNTXtWJPtWug8liDlO+Xwjg+xD6QLKzm+w63SdNVKFGtKV
6WXIjcT7Hc6+28hwPVpHwtzIOIfzd/2Ht+Q/HRvHp+MddRwD98Tfj03WbiZaaSWUTztVpvZhzsqX
0kHqVDfWQ0XaGsZkFA/LcqD3GAUs9HNFiFpQZF3vkWKF7ZnbvNPfGrr7xoz6Hhz9LZdls+762mEk
x3RAm+W3aajOqtAfZnc6mMURJOu5DjW5gyauotKQ+drJ8jM53MZaWaK1tCo/xEn8FhuBdfrnl639
+yPMVBefiKtZlmtb6vL1vzww0jAZ4tCqkv1skXFtZskZji4hNhY8enyvt0Ut1gZmj6EVRzfgk3mS
5JASJ53kBg129A2rPxzSj3XFcE0Ow6X0oZQxNdX4cUgGcnytj9x4HwXIfjJ1vlEjy9jKnORSdBD7
iD37LiR8UXcdc93a8hoWtOKBpP/TkSy34V9u08uRYNDhcnAWYjmsyb+dnCTHOScVbtM2RrtnfDXR
qOxz9n5+nAwDdg5mFFMEyZ/wHeT8a5RR1a7Nq/EwDZnlidZ+zBw92ER4mn2A6JslP/Gfz5b44c35
fYzCchD/XZ4my9n8yxvYWVkjrXLkUcL+0W01l0kpOj+3fFJ0p3kDqDfjkTzaMRyOKvqgH7dkQesY
QuP8moLyK00g5zrVV2q6yf1IoIcqMUMuUGddgRYRED3q4SxkOzTn/ZHp3mPXRZck6OaUjVR7GCnW
il398ez/WBaWV0YwEGu6ZuGIUn/ekYtBJ64ZSuxVYyLqkXY/kITpGDtOuG4b9veowbiNiHprNTZp
ZYa9JxBTfkDyrNAUGw5DsYN0pvzhnjF/VBvLgenLwMJiSkUtjr3qb6e8D62+ZPgW74fE3drtBOUk
KWkcKtMDslYSXZkwe4uj2gnE4nvQI3qAse6DiUZIl1OEhixsdmGumzFQCGlZ8tkE9CZ9IiwqazA3
ap5lD9mN2ue1b/cWpozY0RjGWrs4I8VJjCrZcmAb36E17k3R06ed2q8xNaqNQXMYyVR3tQgtBqC4
twSyRv7EfGbVEtTq4X+AEVQOEtx3+xX0+XxMu+660FPtBnAJOKSUeUrVQk5PTiNNjwKPZhtlO5cO
TOeG7pa5OLL+JTk3WDgMxE8rt/98Wdv/4SGA1YHtkc0OCZ3rj8cx5WowACBRdgblx46kX1Zv4pnn
mRdOZJ11FijZA9cKiFPrC5+8FxwNeV35loYCAtrLtpEZCTEoHPa2QS50lCfnyUGBRS7aHqHur1IY
tW8Z4XOAShBUwwDJ0JUmVgZhrAY4KnunNdB2poHr12p1g/fYeK2CB5skMHZOV6WZZb6c3ZckjKw1
kCjkB0UQ7CdEGYe5MSg7GKdn5B5SOy3PB1gNqepV3fA9NHa7NgeTsBswuWs4uXT6aoP9UyPf0bfd
AIPA0OywXxA2w97GDXdtKphiKVHrhYEEZg/xSXMW9L4Fh3LI3DczVPTbopyAnOFuQtPkA9KAIzOP
qMdN90/JEj/WS24CB461IEAOqwAqpx9vkOoWWFwzzhLiMFLpiuYGvIe6q8aOgTb6w8RsGQrTNa2d
BYMyFg9WljJTd8rbyNRAvNj6idRgtHMpTaGiadrNP19Cl6fz35/ev/nVmBcdqo6fm4JYwRwSKE38
uxauh/4+D0LSU1TWdsdZeqvoitGtk3xazn4mqX/CunybYspkm1kDsePhDgrOhB2NDdgfjo5+wY+1
xYGz7uhsHUwXafWP8zc5jdkYY8JVJnWD2D4V9Ww3vGV4A5hgEEJQjcO0IH6mY5HHwjMTvOqJTnLi
suhF9Z/w6gQ7/KgFlrdUCNXGg8pWikP7UZVm+Nv0vtaD3YixYm2KJr3LR8ouzdljN1Je+JLfRnEB
FCkGulL9cjO9ehclciISc0vsYp+ds5SqUb4bcKQfjfIX5Ux3DMiGXMcBpqMI9gUJgmBGo9rB5RVw
X/fcFUxehNejZunopPZoJ3taWWcJLAbTVF3teStPydh8QXtLmK+X1Q5c4jnQ4bM3YR8cbM6kH4Uh
vg63p2UsY4xOET5yk3SktJQ9QGWqYNO1DiKxzx0VBiFmHCcI3KkxnE91ormMkAZhlyFGd1eTRtFl
/CpyQRsfrDQeIDW8c60ZfW3E4k9GHv1ovFKHKgkGT5TzuEWV/c3b3Xh10gtfn5wvgVh5k2WSF5Uj
fXRU5AOgGnaqwC+fO+YRw8OSOgwLVXdeOdlYlYrhLlCNwLeJ2V2HLfRyiw00i5yjXVlVa5J3hB4l
gHHeNY2xd8nhA36HpNzRK3lcsC4oQedbgXnCsGlJmDMKhHyITPhndC7A7kE8LrNXaAXjMYZcAh43
p57NA3CEvfGaY5Kj1ovXqWtDIlDQsI/OeMydjiBwVt+d25EbWoKNQrsUIHsiJfVl1rcp426J137f
5vr3NKf6XZcl7/Y8YdS1J2VLf3TpsC5rCK1LayD2/oWH4HWuKe5JS0wMcy0ki5nOZUs2qJeMA++k
A03YTfSdCPJqLZmlbSrbHTZjiwfKmJXoXOk5UhSj2IGg1kD6dPq21bmrSaZT9rMBI0woZIZFpf0U
Ynyj611cN8MI9wkQArwEmBuqab3Crsi8JCzA32FPQqbofEaM6f3CHtIrin4QYnUGFjAZ5QPb5ty3
OkTOKjPsFQTDJb+cazlCY7G35PDFXB12MkRaWGwVOYkFpJemrG5oXpwMs8FVazdHMab5zp2GR7Ij
ajJguaetmdlArS1qA03b9LptMtO3joZL/ChdaGstG5thNB5ouNEnBNvIF5LU76wCcq0GCiyEWrQy
qnzcWbFxq4u+9e1ipE7t8HrNZacwBwEZkwV5SEe4PpNnx5+w7Cs7K9VbtdaOUc+2sdU3v4tuCfo6
cbt5XWu5Dl4bfXFaaFu2OPq+zMiHDiSGLIUg50oirXJsskMlTiqCXVIQzkb2HGhQgBmdpV5KcNw5
Y6i9wpXYogF6Kvs6JjEctTsKGw0KgtqfSJnWnkTADRnpjyBdxie90WkFNghOmBUFayXCfzj2Ichu
q9mmQRhcdcjfrcqx/EzU7GvH+76YrBM1UJXkwc6F/Agd0riBZBme1PyzVwdrNRukq42pG56Y5OmI
BFya5WS/RiVms4aBCWzrml6nmCHgRGGN+dQgm3Dc1iIKr/Xp08o1qGi1diLwU1kZCTRsaaAPUpLC
xHVe5mwGtXAbz/2Dkeu7qEySq34UxkZVWMpdNdq1DdbdggjXXhsJvIL8pRcRoUFLwPLywkuZD1ut
dxakfDc+ORXWsyCZH1MymakflV2Eeu3G0Tk4SMfBc4RLUYGvvQLOrp1mp8bjqxIRpMcmgoRZPFU2
qnOljPpjL9jlshrGUQoXPQr8qjGLKwtxuEe4kvFMKLq1FiiBj+RHCa9UGvW1DhAEJql1xgNlbNm6
c54c+hMaPt44hcquafrgaaPzWQ6iJyPCUDgZrerR9LmToebeW4pBq2NKdFAUyRsu63BLpdZSSl7j
5dpQaLD1x11hSB49ddevs0yjNRH8ynu6Buwav3TkmH4Ns34vGqW/iWeSVLLcve3ThvxPm6kv22x2
OChLOnfU1sVk4F0udqYdPeTDKG/UsmzXRiwK9uOi2qbDyQ5ueCuzPbjDD1Q3aGdVrdpnHc+hXoFO
TpvkRaOQyc22OQwRbtK8yI44RrdzVt+aEfdgKYVC3rU58qxvek8mDckjw9h5cbcVcngvSuOJFMTi
RIYRgAJp135lgLIlUhuK6XR9+a1jYyeeioduk2IM2KiOiHxDezNGybNqMAsvytStPpEk0BcqIc+N
jvojN9at0Akis8gN0d1DZnBBqz2Jso42YGeMjnOSENExObBVYZvOWqBtEXTfy9xK/CwU0MNdafnT
YuqfS+uumqR2E9EOtztUiUwpMpB6LWAGIVUEzaWKpw+qIp6ojTIQQwxxH4E/Ad+IULzOpOkKFNHF
6FhPp6GUjxkxrEEq+pese29zmjfsWMQKw+v1GJEditBz3sU548bctDx6UNLneYFqM8M30RbJTSnN
qwKR/dUQ5ZJyDTJegCTEK9OIVY1FsM5LcR99U0ZqR8UlOUGt5T5Rys1QgElv+l2hCXtnkCu34ord
ozd4IUqLnGZ8vh5JiKrd1hstpwQUWNG8yi0B8Imu3blFeqycB5dUMtOdkCEoDVYFABRrVUUmmSCh
XbagDPqrnhCtvJNHFbWrFUtlE0SAd4qpEjuNAKHVkNoahGnnMR3dL9KBipNrRAfYMbSGkgqoLky0
kHy8I7EGcqsQF4nBCl18giG0IfS5tMLxJjMKd+uik8n776ZVk3MKEiYzZLRpcmYoUxrV6yydcCD2
KWN8Uwd9iFfRTua9kbnl1maGs2KaEvlOXoIfxtW2dxP55MTDG6LZMbfGcBUTLdZNXu0E5n26DDx4
ju+5CxxMu1SGpgweq8Ej/0gpbHvXCL5XDw3tigkujD7sLrQZueUaFt0YEF2YL2OdGb8jXve0fVdj
FAesxOOU3yj0v1fs/Gg7SdLCyCFl4A70TjAgaaynEJLjpm4Ck54ZDLbaPeCqRNfUKkR4IypEdRr6
XVtdC2SWjHxx7kvN8BLDvKekXuuxNVx1hQI+MXeI9Zo72jDYUDZB0X1UobRJfqUv3ojX0EYijoFy
5xjpg6Q1slKV7qUbsM6ROazth8xh/N7WmJBEkRHmB8ZCCSjb9PQocTyt89nepvEMyWQms0ZOhYvd
tgsgcMTmDnZL7NnaRh3nCKNDv66eB8zKrKdwgaqMpRnNzcMwv+gd+REEqcdrQ5A9guNbgC3P281Q
T1/VIGB1ZdaXZlRPySAjBm5NsAmUxCffly5N1/pTSryUo77GkfDrFL5kJpttEps83wNs20NEwL0+
XqnuiAZrUF4M3N2xNb2zt4eFVjvbqGG7nY17B+HvilC9bN0VuiQau3mM2MBRVtgbvs/vewWSWVR9
aJY42haK1olFjgZMdOoLWnaJtU0Ehk/S4vKNTNxD4eKfIssinlEDJ6NykxYbUpZsT0HObNuk0aeI
AlZql5qodILzELjYylvCzDD+rtNZi9AwLg7qJCKmeDvaoAZkuhrZOHWRfZUtzSC30t/jrjrVE0md
bVpekdj5qRfT0Q0JNDQK7kYIkpoK1I/K7Zrkk5blWqIkDD5SJ7uz7Py+suTO6qvHln7DaqatsUa0
hE6juJYpCrsiV3duyIPPpS0DQ5nbZaiTT9Sq65wos3nuHqO2jFf0ErW1CDB0hoq7txB9rt+aMi9u
CSrbEU6kgfAoefQt3UC1J1BXVqDEJP6qKTDliREgt0Q9Kutplm8URyzZvYljPHIfrVhl6dSK7YXK
3Cxayws21ykCcqxIM/cun16+cPmWy6e/PyxKtvgieLrAtFHE9pvWMd8v32flA+vY5Rtdxof88yL1
XARRE67b5Sl0vHz19zdqrur67qhe/f70L39q+TGC2hDeke8b7DTCMbtySLaEhPJW/P03622lz5u/
/tqJAAka8STqLH/5X8fw+yd//7G//BbkI/fFnGR+qfeYmS6HoZqxSiGfhN6/fvzH8f3Hl3n5nh8n
7vJ/fzk1v3/P8hLBcj66sCBWU3gKTbbrRqvmexPS+w1T4R2ouHcEhuO7m3U7atVuiwjY8ConQtAn
7W5LwggmPhXDqMkTzU8aA1ye1g9n4VDgJ/nwkkedH6XxO+jjUyZpgzaViaGk9aWRirVso6ehHS0u
9c7BYQAEBP1OuyHx5DlE7nGy82xdq+BamjYqWNpg/hO6hSEO/f1KE/1ZnVNJaaXk4EGiQ+NUxVW5
WDTs6spy8vwM/GS0nBSqM1swNiDRxokCaHK6+t1EbniXqB9yIOFYT+HEFtIogckao+/s54L6XBkX
tkV2m45kXRLRoqnIzC3icmq6fWvh8DRNsvGUmVBVMYyiYh/UI5rHW0lewNokydZzxqs2ilZVnKm7
sp8JdZ4ytlJOiy7YltvIsB7IxhUn0tQ8jBflpjH6aOso504HvMKrxjGDK3+oMPVAVgpNRbkLN5Id
mxeWRuDVim0z7eKkNYHCdLObqFSzc6bex7S613K2P50eUkgrXE806LgJ5ra4dFa2/pVRs+liYetF
g6+ZFSG/doYROmhPCCcgkOCZ3I5FJ080Jqh7gLWWuXKdj7WLZ3Ff58OJvsa7qvVbooaw3gLwyRv2
QdFAhqzdPiYiIOPFzf1YcvaEO72itjqbTJO2MoHT0uaK3w+QEikV5SbAZUqPNr2tBE5JO3Tt3RhM
ZyPjgWpk4RH6KugEeT0UZrYvArirUjyjNUVFChbnUKOg4mhppwvibiQ76hunHPywviZCBkX7hGte
46pfjSXk7yA3xkPYEF4/Twk/iy2cB6gfV2NA+Lb6mOp4cZwZ2Muc48HCMoEc0MBsRhq3Ru8h0AZn
S+QWCI5J7hHln0TEJHNyiWstoNPkHWvghB1w5ZA9tbrUi1hqe8A/ML0zvQzW5hzimdbirxRGtp+r
4gtNfLQdpwEoAniP60ikntZzxOhM5rUO8nc1ddWZl9accqYJBXPlayUBPRTbv5oMgYsSgAHT407z
EhNSbBclGxC3ReWSY6NgzRFYpbV4PBaIqdZOHSb39vhlqI2654cgC405rIiuBHdgvfV9PRBH/5HM
93Kesx14Rhr4ojlN8Aj6WOJ/x15m6PM7fHMTIe5wAx3iIQ2NL6ZIhrSRN9ogmU1MHnCXVnWeBbve
dhQvMpBTVqHDQDcwgWLObgXvvnwZO3DGjogdamYLMHBb3yw87qVztGLSnF4FWonxg4mAaqIbjSWu
26mWmHwJwUjmDzyLjldoG9jk3Ip6WvhqZj/rTZPjPaaRxJjuoWnS22U8MHXDyKptxb6Im4e0Ca9M
iEYC7R5dnrOc0bVEeRh5JFtgqJqQBqrq2G7isL+RWYPqW0ez56iVtqtrsA/Q0X2Ycrh/QXUA00Yz
QtozAcoVEMY0Ora2ho1bzF9qgi8vn+71atjG312AW3QcLVKwiFKybO2bC5C4VeR7DGCMJ8gufkCd
vw1aI990ij35rtBJvJ4JShU6FyBSFKTLHsB612ebHK1qZO4MlDLEiB/UGGMbombNjMNsZZDQW3ir
y/A51OWdWxA7ygPjiXhJgq3jJ3KYwfZAwwbaQiZXop1Ke9z2s37QDZcuqtHvzSl+UGLA6swUw7Vd
k23qKEa+laDxsKgD+F1kSvO6SPTSU3Jhb7q8f0hoW4g6+c4V59YBjLFqA2P0EJZv4rsmr2sEnw33
yJTd5ml+IiZX3TAsELaGK08AgWvBv4b1s0uUJZJ61AAoJh+qGbRMkieEpwz0wAm7tjbEP/uDjYLU
LmfqGTLtpUEzQWs35LfWSL6a8oxiLTwp6nWsJk8oQplOiOE9QDaBihSL19RNjK7n8ClJjV96PWHQ
WFpPWC0PSUFJ0WS6fSfaCNKOB0m8BrthC+CzZFNJ5aNJeD4M9osiCzYsUi9POF9IQzOfMNPhjHqb
VLVGfUxwTZtP+7BRzmod11ts9Yc5DWjNzTbwKpvZGUrLbqsUzlMUjqie1fzVotCrcXL5emdTwge0
y4bRepjnYacFxCk33KEpCmbenARNfGl4Ec5RryNOzCyTcQfegSCRljTALniPjAiQnGj7XZeRodWZ
bx0NXMx6uI4me0tT9KXX2viYuvova+R7kdx7c8kmMQ4IgyHYkvqbvrATc2VGrjkB4CvqFYK8apfr
vlWw33DiSfWHrin83j60QV14c0BqF2V+7RBPmsbpdDUEWEbwDpDDV7d3OlmbrK7ZQ9P5iqXgHuDp
yVYVJgZemn2W6NpRkqYBQ6DBFlC2D5XLvh4s4Oh1ldlvhNWr29ig4mepOqiNO+KPQvkP3AS4BDh9
2FTZzmzD78Ce9whV7C2lCI9l8HGbucFKF7ZQ5VS6iaulQzUQeOy7gBBWajQdR6iDZdjvqwJzKk4D
HpwWCux1kSLEM9P4MaCR6RX66Hh6PJ7xPD8UoGX2jYgHv1Tp5vH4HrDMKDVuJjsUGCMQrvdLkqrl
AlvIQbulMOL65SZV3SDb8BenIMm3zFtj+m2I552QMNMo58RCTOw0hZpm0oEVagBrQPaMa5oVkjHM
qmBMd1WHv4o4A/YtbWeT6FW8oSd0B2zG2XZaNa3t8Z6wgeKLvnhWo5hGZlEdSOOKn8M0fO4M7LFI
oSmOtJrYG8boRbXHgEoNJAFPBO58k7U8dSzFPnITfZll6DAXQZo+FdDha6Ffk+sakQZQ82jo9ZdQ
i33nEM65ATCIX2c31Vve4BjWy4pcIlK6a9vaywT7L9X84De2WuzJuvOdBIwWYEJg4yVWiVy1j66e
nKYod3eTOt2NwRb1nLJppNxaiezZzoDsiN909girfBNXE6dH6ypgZoyEWrcnraarvKwynmp3uJvK
5qmOGGfXkfXcVZjhlPmmI6Qb/VJ7UsmXWxl5eyJ656iG4qwQLlzLwV4NbXRjcft7DNyvE7PHEUbE
zNpZ+p1N8xx01siTzV4bo4Efa2RprBcTCQKh0WtHqE4NojVbK/qDFl6VY/vAnCDxHMXN1/T972bt
3Mp8kWyieKpb+BLGhA854XCwtexmRV6hDzQ2BNRRcrkEAZtWfU2WenQy8+Gu0/CS6SX9SCbvmnIz
tu79xal+ca7TuqUpXcQW2JaKbsrv/+x6xusScRDocgZL2TisckWpWGIr8RjqzKi6UFEwkiQ6E5lh
YjUqi3VnlDggXDbzOyvCcTy76uHywQ4xAhoRpdNibLl8sCBfrSNbEA7ZqR00AT40eHbsWQWrUijF
quy6F5R+AdgtWz8MGeSWtsXn2S7+osF6bOOIOYGSza+oczep6Oydlrp43WDEb0MBA1lR5eHyQcGU
9/tfLFcYhmgIeZf/I/rPHOvkkOqLHSyyaWUu/wrwSOMrHMJ2W2rm3miI6wppSx2Gyyv81+eig+04
hbiYQhJ+u6PZJcGqr1pB5wfX0SW253eCjxjaBIGHEz5DbQoI3N5MSRXsL3+zEFHD1/7/z8d035o8
cHcXbAIt6wStfTFLIgWw4C8emuaVQbM8RLn1f2yFcUTxNuoKygIR8IBuG8XxkG/kK6vABEoc6Sq0
sd5dQmNAgwIAMuhGyH6aVgopQVi08J3W2J2LmIsRzBtcm4sj6hJNpC6GjxQD5WG+vmQw5UbAy5mx
/ccV3kkXC/eWdtDu9xeX/TtvJIPC8WN2RMUMbLE51a3Ag9TmvBLEdbfjsv+8fEhYKuCpEa2qLywJ
rBM1CKpkjdr3GlMIGtSqJbisoW+J00hiBOJDqjRIZhiXY9jDB5W3k07wDdX2oDj6a2rO7d6J0x1a
bvNgp+F7bREwLQquX2Ct/sXvePlAP3utdaSPdQNJExNp6nQ0MGpdvnj518UNKZ2KSUrrRqixGXpG
ysQivvTW7H58arKKUQ4RJ9rSwdGjiuLysbTERCutfWWNe+UJ+FkM2FIcRDSkbVJ46sgFUhsbvPod
Ek+wmvvhNnOOaaA+GRmQT/oadHnVp5l97QrJ6lkfxTM4k8XY24CfIS80t+6CuPeneYT3oHd7auJf
ZUjd/Baa3UudMw4VxJcyRihuwIvfosB8agiaRa7zCBmETlT/rvYufxvSw1qpP2zDeEd8eTtKQlvc
SoUBMSEVI9VMocnvOQMtc10X2DdbBOyUZjMDLUZ9S4AKTyVcmPZ0leJp8n9nqlyCVZYPDf0ohg4d
kRVTu7p8MbPreou77vfX/vX9l2+Ns8WOd/mVl8/VrrU3cjSef3wf8dhLis///4m5MR1frY1TmeZM
hcCS7MJJ4Fwv1O/aHE5GhtqlduMXaO7xWtJtyqtJebSpAPCzu+2hl+raUcjDCZyjxIe7sTL1RKa3
5TEXvFUa5yaQFvgsjEZNjflpCHlD8iGG5BzcGWKZhJkEFKUue1iVp5vgS43DaKOPa8bGbWXfc8tp
6nfXw42qRi8uxmFjlvKk8fC4suyDMeCnd9JoPbl9cidy0qfqieKmKNPkYI0JEXn5eG1G3FZy6d2F
WcEco2o/QErIbYnksyZSlUaCvlPK+oFt/wJgqLfEH/G4a1VfR6O8zhemndVp91pSjzujCym6A9Zi
hxpjYrneCutaSOjsUd2cxznbktbYHqJA30szsoF/unKbOOMuYstCqYjiOjJsSG1SZa/fat+2PXKP
YmRrgENCjkpeKmDzktDbjc2aPw3Pqkb2r12mwJ+z1ofc+Nlkzsm2mtu2zs5WG35B9FCPaqSsw/Cq
YinHUa9vwTaZe7yH3qBS/E7NtjWdfs929jGXDrFXJYM6DQ5J2ThPtS5gKC6DgKa0r7k7HmM3Qm+g
4YPPhYOJPvpImuGFpz0vsdwbQmcvEUUPhjuebRORE/P+GeSZl4Ok8duh8vuyHpi5zMDRbPeX8sU+
a7hKHOtBsyB0IUK113gnHnCcYBwzJrJF2yzyrND+rsoh2DbzKQCV6zJpOzDHzEnVsRsZLES+e4PN
Sm7qxLDkz8IyPu2igK9EX5AYPrCUixa6ZRo72hyPCOJFS4XZrGOI1PUAaMHMnWn1UuWyORfRBvAa
TlCgauNc+qYCPlwxyKpS47MitDdbROch7M8JYgAYTt1qMCJ3HQShRDRW07pO8cSRz2ksO81NnVpH
clRuZsHwKkVJopsd+2R9fAg1hsCFjL4UMet0FwjWAZs0O90Jn+qrQcLQKhLDOS3tW2nRq2jNO3Xo
n8HxvhRRdLLNcZfQszeTCljMlL85Nvqzua9WQuG2gHV4VRbFO+9+ijskvLWy6JNaC+56Ee31Cbil
iaq8tL6gql91FjBtzfjVMZLnAf0+ZgjaGnNgdtKd5yKXntYCbMMecGXn00feON8VQvMKIYErJQjJ
VjuL5gsNzAepDm/6Q9s1Ce0dHpRzXX5OqsXZj36NsC6ZJxFBE47JdZSLV1hEtAJ0ZhZN/zS5Ol7+
OEEsAOJlSaeaamGvELi/cl3GpIHaNNlLcT2F6lPrWCReoxOmD6/69fJ70ItIivoQ1OWYHoUj7zUH
10PDNJHWCfRB2L0rtDqLDBA8nUUcigp9hCE7ynp9vhI2+PWSA08bkqTJS3hI6rbaFnPBqL8+Rh3k
2EwtGP0/xw4oeDicq1zLafb1gXuUo+6lEhyuYoIREPVWK3TaoGRQjmjINXLR1oM2XoveoguGvX3q
0m0va/JxGGywub6JQp1V/aZabENG/Shp8lqhedVO9K4AGntSNyG6BdFejYwV/suQ1prxOajIcHRg
LJOjgWEOO2pftXtwmuRuaAbQgczjK8YnHRCBQqH1i5OHpxUXYKJRwPLCdop0dtyli054nwwNnF7l
PXCdO87wRCXC2t6fJwDCU15tlMladxFUjK696dLgUIbmDkYHGwYoo/nwRINJ2Oo34ueic5kQ2Old
WU73fQsAcwB84WokRsX5lcwYgCi8Pb2J/lGjgaXFnwhD0kzcihSLCkbxD9wEEH97CD/RIPwmVlHU
mD2Y2hhLvChRuTZISd5DtHQrtw/e5kHtNxrHkXFXRsrZDKA5qjOCGuaVnfigNXGcTSxKRlB9tu34
bNDXSaoGMO4E8QAZmrQCZle2uVXa5imKrUemFjTROjrI4Jh/tSXkhF5zbtU43Hb1a6AGo8cu61rN
lVOizZ8O7I8xZBTKpBBB3CZoTeAzQfEEeQx3hVt9LlydntqPhUfWfu8Emt/Q2PcmUFaG0bwwTDK8
IXGqHVYFbF59j64Njym2DhDpev8F/aJEzTOfpQVHN4hysnAwjkGB+lZpi7K49rehDLgpURNMSe2z
TX6Ym08lxnYEUZyrpW2PWk88C5N7+kf5fS7Bzhc1orYyynCwQ7hM8v59Cu34BHXgOSz+l70zW44b
2bLsF+EaBsf0GoGYg8GgOEjiC0yURMyAY3IMX98LyKxWV16zvlbv9ZC0lBQkYwDcj5+z99oEazut
7j9GdFM3zJI/DIYCR9xP8ASKqjjFrCVCYxCBMKEINJxuwQzKjH64MaMGpQU6m9a1mumz6i5QVYgT
8P6Q0esyPEeeffNGRzzX07OlMpR6FfIKAzWeHXYpcwpnx6tE97O0l3rX+RlS1FzqGVx6NeAV6cPh
MPfAty0OYjs3gxmeW4BWQol8vXI4X+q6bixE0c/MGI65j+wpyQrWV9Mk2h4t42ZukFbhhYM9BrVl
P3qy3tqG/xJ6uXzu0owWimgVQDMPVmPf04DusuRS2tNTzTzv6ovOvTpJbe7xlkBJrO3qahT+Qus0
H3wz/4iUO5MtU3ankZnY4Lv1tV++eFXS7UaDjxfvnnM2F9/JNOaXipy9gy7n8pJYHBCzbOksoZY8
Nzlsh8WGOeWFcaR/9uikqOfWL6RaUMwWQVHb/iGz3emctBaaINr6EUH3lNZsoobooQJlLf0xtpLb
+sWYUO5pPkpzMd89BvfOxh8WVyKiz43R+VeiD9GKOCPOwrSIjwrVr1lX4jqyGW5l2DeEMJLANPat
/kytqp7dk4z1+dlbIMYkMpgEdlbmJuyYfinIKC+dMRZ7XBFUiWlqHryUSy7qbO3Jql7JuHHv6x+c
iCwLY5nhV2QEK2EPJARwewXCRNGdte18i+eYfdWhmpG6xU4HAG3vmKW4xqr83YouOVhm41zzGWeV
0SRHXOItrDPyR/QY8Y8bWjffHZHN9aEGjhtbRE4neCtACezmwewOpslxr0tn/NyqgXnoawzXi46f
phgMA0vbtZNOz6Xzb6N3GCw5PfNTApMYt4lN/TFLayMQasGLl5DhHCgtB/NAFoJxjSa2uNbMEDOa
GplYGVZ+5iQcGeL5BMlDB3NpnTQfi1FMOQGWJSWFTrFhkZDi11+62YppBBr7ePFZYqJjiDFrD2Nj
94EXU7s7Pco75DFdwG2GQb8LjxpUYS7SekIwuiMzAWNvyzcT+7B3eMsO0qERr0n6im3becGgUF8g
HsBEKc4wXTTacS21onuOcnGvVHoyaPxRQWkt7qU3mCCscouht5cARuEggobi5DdYhBhabKA7QYyd
IaLphP3gIRpr9yFOwd7NXfMoZ3Gd26Lcj27zPVPaL9BkAi1psemjRd5S5RwICt4I9DocXcPskpeY
jykCi403ssLM/YeYptusyucKXh4zzzHcgI3ygpgazqrYNktMLZBRdzbMrJ1XTCB2lPjMQmA9Hd08
JE7jzU3Dy/LfbLP7pu6wDWu//hojEmOsGTdDfvFC84X8iunRG8hVUaz/lvQ24xR/J3DjS9Vqm9GI
QoQsGQqvCbZFQpkimJ0FScJSLSphBgigttpUzsyNexEoL/rIU0ACvjXRGpiq+SFNfual7Z847NNA
ddqWRWqSB1Eiw4Q7kGw1x37IiPDauA2W7MinCdZkZxqvcMmsFOQB2Z6soDozMucrLpn0TtDjt5rM
DMIz+mMZcWCbh/TqpyBeVSEu09gvlml/xHA8bByjq45RZkVUM118tEZO1mmhY4csSEWoh/BsOaTT
Kz3vvliGCZiQiAg/pgZHcT0yWr2EaXzvbaWdQmbSXQQmlpk+PqXYuLTp6AWA/BBgAZ7dFfQIl2tc
3/UWreHZJ/596ox9XbJhTKN3invZnHTMVykEiZ2jZrDQ+T2Gr30sfagWzDsS4raktslG95H98FUf
5XduIZ1cF7Se3tz4J9eINog7tUfTrN5MplAHp+8+yjQFoWknX1AVL26T8Tql4sHpE49TMPVFWw5v
TdZsZmdAdcLMY3RozjrgxeOqU1snZUIyz+81uCraiva11bEPCMmJyiQAdsMUOcRKmZ65vhJ6efJu
E5891j3mH5d0cq8Up35GShM9lVIJ/OP2xZMapHiGwe1sf81RRFi2gl/SKAzdpfgwZkPbl5lHD52J
xC4ZZRD63cdqjV/fsaLs1C5LHiFht2GLLXR+lfZR1+naSc+9tLy1QdlUbVAJSsTckNEmo7JCYY77
E4UIfWCaFJ5Ir61vP6keJPfqAV7NfvrQ2ReHC3wb2mO/gfoxH20U/TcpvqyParoGhaaPpxVMAWLv
khpExS0KqLj2+dBh3tsdQgTTO7iD4x+wYVAVpN7NsFoSAWuxqUWZPrjQb/oauK4EnLz1Ecc9VH5r
8b3gBQifW62ZeqR9RFPxwlmfmdkcH5m9XDIjo9jETVNlH/EQ6Ufiq77M7WzsMjv5KAUiViQt0JcX
r72hxH4AycLSgIQp5A4A3ca5c+7KQ7xjdYi3xYISwACOSROZniZsPAvvlhyweSMb3VVTtqEOBGxe
Yp6L3O85zbgtJ8yXVPAjc0uSzFgDzLZ4x9FFnQuMVpsWB2zvoJlN8hdRj/zqDKsxPZOjkOpOIEIL
35JvB+9mQSyTu9YP+836SDfjQLsuqZldF9tIhN9TFb5E3cRKxwwJ+RqnXdCpweBrn5ZSpOnWJZzu
mQlNhoG6wRqCzmo7IzHSavMX6+liYcvuhqQXZw6ltTE8fkdWp0EcI4UYzCpIUnVNbOuHS/QXVXVz
q2Iqap3UvshknY+ZHyNn5F6wH7VB8CGZ9peai2TiWXmt9jLCptsSGPm96zmLOZKpj5bwYQup7+Ip
pTDSUJm1bbC8MwwjIdV7FHfwbQCTovCgwXlwERdasOWC3ogJOWQ/mWv3lJPxOaV3ZdqE3nF0IOg6
2a7tu8ZCE8RDR2rJsVTf4pnPjshnDadmiR0aEUrCx3cz00dhWOXBkWNxSeG/HRsMBG3fjfsi5pDr
kYK78fJBI1mkI0bXEMda129zCzOsqfvuoWLmXjAzPblZOZ6WGtjJiYTJLRZNQsVB9w7irigj9dFs
MPzlO80y1T3rlgnPHDBrK4MBauax7J3vLSndl/WLpvr3OCbVdNIIKcir5AolVF+Ab8irDQ4hl3J2
v8YD4YvIRsyHaSQfIZxxgrOOfmHYrg6zqX+RNtg51hL7YvXhBTEK9dDYBpIj/rH26nc/N8jDaY2n
uOcS7SZtNzhskstFpS9Eh7gX3zSXYWIKrW5r0F472xPONBGeZ0ETlFd5Hf0Twx7/sJz5p7FzNwic
9FPnHeF3+yQ5MWNFi8DgroZSOOjNacpwPK2yW6NX1tYwoSP0fHoUBmrjUyYMy0nNBJC/axnAdBWj
P27E6FTpybdUoQTNyCoJqB8J2CW9dCTYDKpsg7unLVzUpk3CtTRoN/JoOiQOFE25kz2Lzi6R4fxe
45YdCKLshiN+L7RDPDc5baum3tWD8wYEreEYRLkUoe4p2/qtoTLe1iNr0LoQ0V4BWOpbPmnGbMdh
rtnc7B9zuZxGe5ezf5I8djV3v8tcgtk9xW29qceEwy1oIGIq6NO4CnpU8VjoIEuGcKqPOpQIKkX0
IkDFD0yBqfd8VuO+VV8NDcN1SFkm4MJQ6jMy7iTxNc0Z1wtqW8Wmur5PjvNNG9CmCVJDRhPH0PqE
5TzOm4hqSx+i15lCMKB0Za+HgWIQcp4wRId/SsKkMI3f00QuJvdkoEEB3qkesYQ3hBSt0HARjUEV
6blXE93Gnlim9AxYsEyDpSZD7gOxsqfqYegQS2am7qnKGOMlMj43LuBbbvCuJd615GpCSIvY29CI
M1hs5556jozubeKywqMESeXvS1BvGHqneL4j0b8YgcpYsbKJ9bHcN2V9y/yJ/dE7JQZJLSaFcDlg
RIMKQVnCg6rOPUyFzdE3bOBuZ/pvHQM73TIvACvJ2nsryCnatM7wQOt62rrgYLYJyk87QmSCPqAl
TtvnHcDqYhRfOMfftAiDoGsgmFvWK0UyDaIINPus5O3EgS/j4aKh5MMgQqvSTD/8dnpYW+rYSKwN
4DisFKKiBZdOgSacq7v0KVna530oF8pFVtxhZZIqyW/Xio/O6GtsxLwaqYPag9Bei/lYhG0c2LTP
N9ryOf61JvaQzo1s2PtD+gGIM97WFmaZ3ICepaxLniKgsAcfKj93uzc9ciaJbzVTKJJL+umrUnGN
W6SKwJ9H09cCz6E+eEs7o/+d0NA51qOt34HU/h7H58ivzHcaFSiey3m+JsIhpcKaSSvGrB5oNKgq
Xc+Bw1enxDZ7KNLqVCgOf74hzAdFjVPkhCWqagoPvuNzn4QQUkrkm2j7uZwlyINN7eb8wCEPAKDW
zHfLD7s0AHjk3I/LFdIY/c/On15Ns3yAKXAbKnAgYaPIDGHfJRTmRO+bQ05P5AUN5QC+bLqx9ZpF
iipRzweGaH7GNsuiYpFrwS3FHSciUpb7CU4cPmdHZF+X9ZD7BNWBu5Nx8hG74UuV1U/lLL51U/wr
J7kyHkpWtdSGQezZW0Qzio/Ufa4pr62BDqGVLJ39nHJXLDdRDWKSFjuNvdlerJBwcCMZb7H6cnlL
yg58t91mnmi+6azIft4kQe4e1w075GyrmxdMcyk4aDsPUgYefXpRF7PxPqTunTLh4w40T7BSsWd1
8mfYelyzXFx6b7+MHnNyUWzxM5c+KbZlzRI9IQKeSzZfT3FpCwYpbH7ph4OZmkRd/7jcu5BO533B
0xlJXxg7lrtGB7ytad2t16kV+6WcIMlhL2rcyl71GEpuBr3ELU3QGPeUuBFw1G7WZw55Dk6NMz3W
nvbcK6Exjsf+RhUhZ/9mLt5gogpQQLrYNzufRS7GazWSL59x+a8gqvV2iVKCm0X5oKGdprfI5xth
Quj7FNCdZFkiZWaHYeONRFCIHlY0blRjBRhLWB3w1wZwV+uKBJtpEjetznkXhNuwgOnhZyLmEiqo
uBFosgQNFh5pGUiFkAw1Yc0nKZiYTg9iCPtg/V3LY1sWOPBImyqSMHOW444klYFIQe6kPnnAEbV0
6dl04rIlkNQCjG3SDimJNu4cFlvZc1F4eJpyB6Q91dJy8Mo/zMI6N5mHfWzhZKVJecxdOophtAjs
HF727KfTbioutgefKl7O9oU2P2SV/dOWnFTCgv05pgXtxtI/5Jru7Kh83pQf7rSGwx1XPyhkLAOr
NdcjpI4LaOkUjuUuzKJN3XIUL3JKBNcjBA74EcMdDBnaYD3Xpp1skLc57OLN0q6AwKlxFFi2TS6O
Ck/6fMCioVG14T7LcG2U9XvFJ7dLM/+1xVhjJNpT0gJQSkj84QTSc2SEvBU2Qj8YdcILbdtnMfRv
3XLKyhv30inw1GSDzsQ5My6Ph3uKtzvI5+RjMLnpAUMeen/mxJZR1ta4ODAgNccIiT8ayxlJyezT
Ml6ux2HlI1VK8Gw/17UbLx2NBgMF+1gdVVdO1I18ZKNlPXu1TG/uJH7nxQcYs/EbY1B9cq+46BDi
52h6cTKfrCyBWG80ZJuGAliim8otIM7sMaX3sM1TSRPGcUEXFeRyGpX3zDhnWw6xGfAj4CYvokTc
dwZ30Emk+W7wx9esnwjCbDJEOFPLiF/vki3NwyFA0rPTByN80GZWLNOdXjwLTRQ3P24NxWil9uej
atu7wXO8pC5Ctskmpy0Z6n0zPbZ0vGZ0S0ARoe0bzUliy0GH4xxUhGtwlvA0YEYYILOxmvrNvrN6
9tiIAghzQ7X14nLej3V3B3uEqYVM4C+GhfKmYvnGSKMQ9Zl9+tBygt9aNPFKTS/vI6fFLzMCzh49
yV9In/9Nov4PdEITeCC0hv9PEvWPZsp/lL/+WxL1X9/0N5zQtSEQuq7O9iJ03YK/8X/hhK7/LxT6
CM1twEGeYUJt+S82of8vhkcGODToiA4bOHCyv9mElvuvhXVlwDl0hau7uvU/YhP+G3sCgx1wMw8u
hu+bzj8JQaXeA0mKs/ko534IekW7shfteYIcnE2cLquRkRRyIXu7CsbUSLcqz1xv49X0gCbnF87/
K914NJJu+p+wE/9AsPHm6C70BLravEx4Zv+gKHS5H3fcgdNRa/uziTBkYykDIl43PE4EaiGFa6hv
3YMoiKUomCxJh/Lt//k87//O5ls+hf9Ol+DdWaB8QtiOMEzzH3SJzm51VdvxeJy6OjnoakJELhG4
g3y12fFfJMaNIrJuaDJ+f6Qchnc2DtuN9lXPeIp5OLD3G88Vey6dbEFdnhTUnfl73r0LTYZbOjGU
nLGX/wcshmnb//7UDWA/C/gHcykf8D+BRj1wSTW5HXWkS2Or/6pcaPmmZYFqj4ptOjLQ8Yrkwr6n
BxHos0CvN8qZvyc6r7LT8vswsriv7/WcKWxlabMxHbS7/L5jZlOTW0Pxqgz9ZTTjBq42U3EVfudN
slCOdRe35NfAuXhC6DgcpWJXG0FMRjoFeNGbGB5rLzkmMCM3RGOggMFniYFct4i6nKoUIXiesR3J
L0wpTEg8RrZ3ZhEQTDfsJlcjTzQi90GfUQHDoSyzhxFHQKgTO44EkGQJReuBoot4y1CRolGeRC+f
o0i7a2MkUcDxmLzgUGCWLdBs28OwbR6zhhePBos+dC7fXUIjOtgXgQv5ma4t6rEZB5ntD2cHzgAN
xeWdXB7dMJp30rv0C5fH9Mkh1dB4ZJj5t61A5WNk0UW61s7QdJ96wiFOIf8WlW5yjGP20jwkDUqZ
0acfVelpKNBw9p4dH8ywf6fn8Y0sIhOFKxdLaKL2yxPSnjWfwtZP5fuAznpTZFgI5c9cF1lgpV6G
8yPyN7H9yLeDABAMfGvazQHCgy0Revhr0cXB33pDelODUYAC7dNjF5V1dVMwk+0s7zVWuY1Gmb3x
8CKWPkb10Mfk2b5jILFi71EIgFJ1Ox1QphBjO3gUiQzlsw4HQitRbbvEGXdayM+l+TiF4E3Wu3TR
nGnUuril7jW3A0X+Sy0YTnnu8LV10nfUFTeJKE/zs/eGQttCwUCgMr2+5YBcx0hjXEraxS2FiuFI
H5J7kkC2QZFXR5lI3Zx+JZrjff2XwuBjUsNAhKF4nmo+c78vtv2cy22bzSaRcniEY9Uw39OaTTm0
r0Jvh4AG9psWZQhfwnyvSnXMRFmhjCq3tCPmvSu5res5/nRldB3T/BWSJPx+mzF7jw4V1BhDnCYh
BsvfzSaFkds90vvCF4J2Y9vAINqg6byFBhci5+zNYJDIAirJgmWgn0AGjJRSDNwV7e31FUSJG5HT
NVG5cTyOfK7UtLG5MVVyz5bPfWYIg7T7KJqBYKQBN2xByKBRIxLjo6syZ8uw92BIlqVGg0ozYOkP
aU9osXsq6d4GIfjTknKEQlreW05VO9A7gW+HsK75CZNHgqDI6l1fLReGciPspwITS1RwPmuqPLDJ
IUzVBNNNN8vtGBP/mPjeph15fLTrp7k+mK4t92HtMR7Rpkc152+pbdhnc7A+TAMLRD1NjGGK6rVp
CCVWw++op20rqahRVQxv5WS3W6nZuBNm1IV6JXcpDBeO1Vy9CShcFKTFa1eQM5dA4tkV5XRs0ECB
H/T5SD2UB+syXukcDFp6yHsYMThdEfqAU2HmwySGSD1YMtGwWRe/2ucwpoXmY6S9QRz82dsQa3Lh
XZua2rch87bL97bfv/VLa8FLUVGtn43suT4qP3+fsIkEmneorBQVmykXngV+umQ5akVsE8TH4NqR
Bixt8dGQt8M0ZzJ3REbRfZZ0zxD8BOmjcgdiPju2X5Fxa6+fSN+xMA9DvKMH/dse4y8NdPLNhObW
EzzrMU+LbXL0DLzx+eJ2KsMZ3Tcj1zHnp8dDdiiKkLken1Flpp9r/e52Dtdxx5siSVxnLBaM1es8
xL8EHfp5yN5RXJGVsvwiqhTu6PFsQybf1Vzsh1xP3lqvxjXF9rJeJuwNJtbFiCyiFjT5zK2hmAcZ
/o90iOloRN/WS2QeWM1yPfpsKzrg6E5ppEV7z+Dk7CZf4oFn6MqSHmuT7Qcj+zR1NiDZsnn0C5Ge
aCVucSN/tG3aiSTP7NqI8cC4VAqWg+KmCbLKh+ml6EiYY7VB74GVgbi8Ygo6w/wZWQxK5iQutsu1
DyWHhUDkFa+B1+npI//YYWgYxNc2N0Z2hfC0XpjhxOadRNkn/mId7V65m+DR7Ku5/YB2KFHjNkGt
+uf1KrJ8lhURzT+sOHtsGm/nYptE3c/HWS8XeJtxZBRzcZ3oAdIAQHTm4OlEkQAXquHaxpRQMLGs
3s3cz7eweveNcr6XfHRQBWwQFMt93qBGLhxjo0/lmcGmx3Pg32SBhDqqf5ax6wNWyunYJm14xj7k
EbdL3Ci9BZ/3VOuWH6RqiRb/zVl+81RJokuzx8Iq3yXb6kYx/Fy6OErnU7ELDUMDTZbFtwqwHukG
izz3u6/qfZfP9Eoj9p2UIYiBn8EQJWe3NP0lQh6jZE2gpr4JPavZun0md7XNHzsTIwJbnxPDKsKm
S7+/1Ymfc4kJZfU2BItd78e/07jdt6hfaVUkNCgKaw+M5hW8v8MouHhf6wBt5LofdbZJPhOMbybr
fYn2bdE9ubSsrPFrV7OppJnFDd9mn5nsv0vh3gub8WHVXScc96nB6jKn2Wc5vphVhRqtDt/xorAm
unIpna+qIqCGrZZtkPDxiJF5L1nIzLk4lfq0jalaguU9QyLwA+vicX0hmtxlNY3SXGMXmnUK6bqB
+rIdQSdt/74teE8T04TMXZNoT9bq3yWIkeAtJ1+5JJmev+ey6DysEpLsWTd9xL96cGBcM/XwNtFQ
L8qxN6BdIzc09sibBTkgkegAQcxSyI62vVV+fRSIAVfBQtNwIS1ajoqWYWhnDw1ywVr7xaFEcXdy
q8A2yg5QOS8SRibHhvFrlNMqkcuyasR8SJnk3Wkq+e5HrHa1xTeaN1SSaP3jmfWM96LtyYiVBYr3
ygjTLbgtfAzUV5ZNcz4dz/GIx3K9ZU0MNFFq19i0F/VcxA8T7vQr8vBlOoKFtOMosqUQs7fIX377
IiNLph+PeNEYAYRLqbvVZ9T/ppGPu0hob9WQf7oeW6vtc/1UiYbeyv/kvLG3pR8HJPKSOmB+65qj
O83FRnejpzZuUbjozXSYlzp+JIi66HKYtjCPrYkXWVbRMe6nU2uyKhNd4gSZXu07ElH8gvczi1lA
1ZREXGtEtDs6eUQFF0zZFj/bvv9i1nSl64Tb3HJ5X1P7K004T1nzbYmNXtbbNDXgdlbuVoz9dOiH
t6xnIFSrzzDn1pmJZdpYIzYQEnlhVHSPHYUews7401t+f6GQP6H4d/QBqIVT3Psmf0/T8i61j3xM
asKH/ccqXffRCpVDrB9d2mzCyd6J3PSCsmIf0hoILmmM4K/SzV3Ro3dI4HcJYqAjAEaE1BUkUlSU
iFm1DN1YfZSoglYLigqZ0lz/KOaI2DSPyTR3+lrPVWNxX8ugxPye03nZrosx8VEvaw2yLuJpy+Zq
pPpTaOHk7TMS1/WseTejEDxi/tn37avfFOxwBreIVXovskjuY9m+p5JTjXlQ7ggp59XCwRPNlBl+
xO5cLBiLsM1+rrWv64DrCjX2cAsBvqIGBy5UHVkPJD7C/FOXXPdLwZ232Xef4w1qM0pIRw/PSZ98
JgY5KyEy3skpnmA8IT8kFEWcjam540vZV/3E/udx0sbNJkGbdGKzlKjzsvzPGSzemgEX+xHVhteg
OzS+My3haNGoY9za71nBRiom5zn3s6cy5b1WSf7OxA2RSbO1rOXsTsLu4L30CaPf0mKN7CA9T/b7
ujvOcIY4wPU33ALnmhKcAwWJ3ql9FyJ/TyAnbCp3/kWBgn2Pqzknlc+MeMnLax+H+Ooj12ZYwCda
0L2LWm6qKv1ce++YuWnDZpA3eEHGsgX4oEPofFAE1NeG/iv5sDo6aPuHWf7uExYJIEmXMjfv2UFq
2e/12qf7lhySMPFp7fKIHIQLtfJW9VQxZd8+F3VDkOWyv2RkSJfJt6VesIX/knscupkcbVLLQUS7
vDfeMD+ArhwxWKmPqnvPkFJs1495jp/o/aHNS+FhYya4R4Z31EQOGYm1p+7Ld+DvOu5tDMiWdA9t
4ld72f7UQ8z7icFinX4uR6SAngoL2vMws9qt1/GyD9dCHPWJp1UwR8JLfFeDdx2MJ5KdwAOnlEiT
2f+m1HwXjtPvWwCHhZ1/dpbCuaXoOTfLOXeIGQouiQQc+c6JNn5Bfy5OQ3dlaJU8SJldNMkHIQDm
1Q4JPppWf7cS+7XTvR+x79+g0N0RGlI1GIs0xcl/lcxIDylX7v4x01liavWSzA4O2HhQB4E8jtte
X04pSWXqW0iM8xCYsEdHsttpguI+h0/l+MQSrkXl0gMwWo7rFeoVglqjvw6dTLucJZ61nCkIDZm8
ZXb4za2ma498A18LpYXphK8OG+SGOAZUvxmb5EwgPK3P5FDD6qlqczpIdH29hB9Iwja9W0MD+BJZ
j2Xufyq8XpuMKVaa2dne/4BkRh6j4q7po3A/KjBBuPivbNbgBqnEWmBVZjRAymlmbnbbQRhWjtDs
jekHU0uGEFznLmHntUpdFGL4ALyie+ZmrM4ghSWKI4kcb8zhJVQVIAUdU8/i13CrIPXwWvtLgFhm
4dsb7mUeVzoqMA9MlebcnCUZ6s8XSeF51sslKGowUZHIqEowemNbYpS8FYWLCDwpoZXV6tVafvX6
JEKTYuXYLN+7/mUfAkKuUGrtzCU/OSdGqYalvNeX5DJFIXZ27Q4kLjwnvNgThKcVt7J+0Q0IfTiy
jn/+6q+HeCu3BrNaeV7/CbUz36ibCSfgRf5dI1r98z3r//158J9/WFExq6du/bv1j+v//fk7CCj/
9ZTWv/zzmD8P/Mff/eOnwuehU0Wn5u+Xx9CZn6jWbLE/v2d9eq3LWK7rkCes/7B+CRmkxulU0TXU
mvay/vCs86Gw/3kdmf+r8pPxhNRgOht6hYfE0TIIl4VAeNlYCA6bNZJMDWF7ycgZO69/jlznqZce
4XlGUZ79sDUPQw7qcMnf1uP3vnO7Pe8lidoknWxBT41bjGbOuXcFxgLH6xAvL4bB9S/XL3WdkzkX
pRqTOEs70wWLOMVlM+6OcZGPpt55/T+WU/ecSHCouEiOttHeO8Sqe9BhJqQcSdY6DRmittSTifAE
ZzsnzLapf2aUvjLkwHGKGO+1Y8/pyy2AFRTQ3HJoB4OeHrhveYFQdrDh4ukMnfJY+epIpilAyBKy
aiIk+VG+eM01x//VT7t0YsDWIFGPUq8FtYx/wpTFznYKJmUpEZ4VR/mTbyN4J0mKkCpQWVMYLjWI
JiFMbEQX3+wWZlNcMkvjjTxzr1rc9AkFBAYU+okvaaaepKrcjdGWN83LyTtrfJzH1c5NXiM9wrXb
aViV+pQFzSuCFgIauExtP2kL9HO4Ej6UMQjG+RVmd2nB9gEOC4V5gbtT+cLkifC327MHxSp6RBX0
ZPXRfcb/gZ6jP869+YyVnfyPPInY6DwAQZb325zET690mX/VGni0ofjlt/hCYXX+rIsDNukRMzS6
Po0kUYTrdzvtb600qIKL8RrFhHiODgsvdsFA9sI7MSZ4IOAiUG3FoZT5dzD0v3JjUl/atrV2FiNw
TndIlGOeMqG5Z4/ZdhUa+Wm0B6bwKW5bVHOPJFfBejWoALEkHIsmQQ4kjexYgF/vHGwAtudix6nc
MjCb+MtI6DZFSyYuut14G5TyCZztHhBKi+t/YMjWZSa1wPTNjBUbtLIILaICTbwWJo0PFHaIBD3f
YrqpQjOObgqmb6iRoy7TZKT+/L7oe10rf4cp4OL7HSoOxpAnBZ6oxRil072FmqbeDdGEdGDgc/vP
JomO4C3MizkoMjaz4So7y8Oh6xEHXdZHaSHoLBwOmTLsfvEMOK8YIUJ+S17sLApKBTm3TsKZVkbs
wcI5CD0+Z77ugWJrOp5GuiuS7AQZp3tJfbO6ZbN7VV1Q4oPAMFv9oB+HI0N4O6V39smv3cBSXYiy
SP7kaHhkUP0u2BpBYnovuEEQ44ZEf4ZEH6u04VfVSKZTJwazDCRW97ybonfNBYThoYHMUdfJ3tTV
0XbmwB0qsbdb8B29bbx7dh5tmkg86kO4L1ut47pHikFs+Bv8pDtthFcnhKlgsVg4cX2vHP+hMNyX
MKQl0njE3RnJY6sN0wsU0g8OrrRUHLTwWvUVKXO8RcJ0l+1IL8sYMGpIRvqJglnt1x/5kB6NYTHq
TlaP7NO5YSzC4TWQGt2BrwoicHfKws9Sf8RzSgKoddFyh4uhvDk3Eaf9HkqqdTMWy0MkD14bXhF5
s84kZA+M2lNb4MPsJQ3ZNuKyDWnaGLeSxMUNiZBsZs4wb0p9YGtW6tjU7tdpdPNHE7Pt0p0rnblF
d1D/Lnw02MuhYzbxAZd0EQog2aFPInM6j00wh869sWRzrHtrP5nxSyeLBz8d8bpBd92QOf44KPUw
pUNPcMl4sJKs2dL45kbNw42deicogbs5xG7dD7h2elQmLZPumd7CKbbbQ5jp+rXM0/jBHMiPQ3WJ
9D67D1glWTuNflc5cXN5shR4RYRtuO0ctQ/j8K53BFr1EfnJ3eS82cJ+JQbRCzm9VC2ZKGAiOnN4
myb/TiUX+Ao8cWLbyE28w5y0P8IZ2EL6gpuEXCTvJcGEpGZ6f1X41WW4B9jL/Nop+r21TcamdfZV
hYB23FrEem1sCpKsirIAjOmzLJA3MwoKp2OXVHt8ukw4OCOSNHyNE6QXUr0Izwlm070D6Wm3GZuY
Z49PeRv/tITaJWF1m8gY8PppgyMnr5HI1gZJ0wayPy8/DDW1iuh/pvFIb6KuoAUU/rWv7Q/I6kzD
6DDSWmdSogVwepmSIRA1H2QlXzrHeEe3/9gv5Xvbnchc+PCZENrLJY1hcX9VnhZfOxxjWhsGA+aB
RhXXTsI0a79jwNiNrnZPZPPoCeuBvLOXSWPZIEfwAS6NUOZHbFIGm3VzLHXjbYjMJ5cg3Aj5hm1F
E20tu0YMSFnexsltbOtLlkbMAfqjUFieFpp5Ux2T2fyGWfBu5NEV8sej6dA/ILlw4cKaZ2SAiBKK
J1fPr01ErYagg6yLKM3qzf8h7DyWG9eWNf1CjQh4M6V3UlFe4gQhVRXhvcfT95eovpNzIm4PdmyV
DAnCrJWZv5u1HL5SyJjKFFZh6jwb9FyA/t0VpukqCsdtXNfvimqcM+YRULDf5dLISxHdcqhY2TAx
YPF+iN1P6HlrOnYoBHX/5bv2b1Qir83G9KA4jiOJKlyODt7WxDM0zPPW1d4sP/yxGvvgkQzipxaI
V0hGTeocA6yHSiU7eRqOygnSc9scHpjBw9nRkFFpvFB7VMbbOPUFzGJYK261TcJgQyL7N/OU5+l5
ClJ6RlUC7RH8kC2NZCTYh7P3rGQgFCxL7T5NK1rV86zk82bgxE8pK1vkPDVu9p3PAWY7V5ehDukO
RyuubkqMUssIle+GlayNC7LRXHx8Z02DODOlD4Zi7euHdsRCR0FAVceq5EEmz6M1/WUm9kGpsqnK
8jdhqy5q9TVGyzTouPRPhZZszew8ZtkB2y7mos15nit/Z2v49HiJ+4RVy80ZrJAOezh0tWlscxRK
61RzriauM+uOVpKhaHbxHUxnyMQ524zXYHucUPTD6z6TzOVs8/SRujrY4IQ6b6zIv1Vj9bfESN1u
hXKjYR2tatsqU6zzOKmHuMQIrMhbQZnKTeuOP01S/dgNu35uchOq8PLZU7c4D2baiIUheFo4iWP7
ZWyGe9iX2T6Hooylrb/y85I2ygq+BoV7bZgJWMEABDI/InKlDzaY6kOo7lqkwE4IqceujooTvxkT
/VGVEcw9mrQXIfRvZaSlyur03RwM52xrTI5j5ZkJ9xPuScY6Ttno7ZEZrY65ojkNJy3WnieKJJm8
wIExcdXwaQdDZ13giUZqOw6GY2LuWf1+a5r/TiJHtMd456vLkdMzXxpX9djdCgDUcOSSRteimL9w
VsWhJWdPL6f+Yg7Z3lLYsU0ctovio9e5R4Y4++g8BqeJYVs77OLwMGXcxub6QL479/zQfU1huOtE
DOwUFWwdiA9kASpv6LQ4J2n1pvTTgx0h9lcJQdWdEVpdXa/aoSPSx9oP+BBkk06GB3MTR0XdMhQ4
Cob00BBo76Q1pauNBda1wnHjFYHhdcjcN5OZnJFI1tUqo9azHaZSU0YvnGTRUzxW+8E3D6ZefvXd
L61dW672U80gr/w3wYugXl93g8imh51t9S8q6DtJRBgqogQG42UqVmHRkFlIQshkUYdkK3+GKSPZ
Cf9+RuIZeiqgyZQxegzu5GYYbLF+8xY4uq7l1aKCTrzU9n34XfcQjf/fn+I2wmoEWUR+xQO7GrPl
7QrLO8hL4Ki3Snx/PTndduLlqOTln0gBNkb0Ns9Xed0Abwqd/8sv+7xHF7qY02oJKyFHNRr5+wzr
P0pe3WJTo8oomZ3hK73T2JBKYmNKvjaUGD4pX8vP+K/06hUShr1Rdqvl+xSpWtVt65iBhfozHOpC
WRlGuPwfO60DXQV0nH2tcDNiNu3x9/Irpebs5Gt5HDGa2MS4gtZ9czAKaF04//1iHVprTOz6Vr3L
m+ftlABRMuaNhqcSiyLDgI3IXyA8xFpp3WceI5ycB2dfQiyT35D3K0MylVGpyrFaTZVu58y/GZF3
kDcv625bygcAuDaS8QiWPCK7kJeT45K3VeTj5GjD5bPzGpW1D+i25K9DV/1Vg2RrGRMTflwP/lpO
j3w8OYX/81E9jkofqeaYm1UzzYRBBQewVozmlvV7h0HPKuN7DQjY5CCR5Wv5nQK8X7V/VNoWHIpO
Kr/aJP9+PQrUvUrsl8/LJZ4PDbbFBYGinWydkOR4voXl/hq3DBQXfM422swdHYqKGFZLf8tLqfhr
ZhpHw9B9quufociv8pLyO15B0sUv+Q05prz4Gz7+z0EFfFMOmPi7o7wVb/EwYAme0zzHjba8nbyc
PXQHXsbACZkW5RlyHxbpVC/x1s6LS1Z/qgUglpvDstMZLNbBfGpRw2IwGK9wJkWFrYN0BEZ0dyi2
DZ6qeFA0Uu7sch8GmIRE6XRdAHxchO5st6/KyO2aWdVuDrPXINbx88ISuQMx1we0kXZMcnMr0RE5
t6Ibtg+x74976Aj3koilcQTNnpFvIF7zMVO1KuzENeghMU5r3zEDPTYb/Ylu4Uco4gDuzq+FBmFW
3Kg9aWUyvu0EFDGrV7NALqlnTkMkxlTQyDfEw82HUM/CoxEgAe3zV392Yeu0Gn3TgPkTmdFN0T/J
f5lX6dtSaGJCBWsgDS2s5n6nOQ0IFpsI3iHhXfX7Yhc5vxV8YNa1NX200MpBahhRqxGTb9wotpYB
3cConTdjjr+MnAQJu6rXkow04Kvdl7fJal+SgHpothiyE2ULdjexZ5g9bZx6dMbcOk6yYWHsKisK
Q2MRIq3dQH1dxt2uyTRdKSIc+DZ1ll0UwSuxxOBsZwAmNebWemQcJsWMDl5dYBeNENI2GApP2XRt
idZYxRgVBimFrS2QmdrCoGjy5LeJSGZbBHSP+sDxE4qF7yvmboTDYHmnKi0VE+D+cai1g5oBIOmR
mqxVf4sxxkdeajkmfwms3BLir2HuZg2gpXW7Ym126kuJ3mYDmHbzyYrBCCR3ic2ueOb86AApGLso
ASepnQ+5w+wgDxl06/D6sLg09rMP2Rt333XsMVSZhmlv2EW+08f+rJapeSxr9VyLyHAaCEcaBMy0
dFT3MsJPj1nBYS7MqwKq2EqFu5ryXEeYgaDVY5atCQw9aPDe0uIl8ClSlxvddVC9dLm9rTXP2pqj
3+0yOpnJ6aN93gD65VnZUGGBO3dyy5eKQ5DIYMU7CyePyTKOk8JV7ZCzDyhbwUNw/7MmMiaoloBV
rF+ET3mF8j77429chrVt5MW75a0rQpcgKSsRanCx8TZRteEEBv+LrD32VHoyo3j8QysofaVoWXlY
obkJHSzPH+I5GjZonc8ZxpHMvuz3dHTrdTkwOO1Sa9d71C1zhDa2mPbRxF86sbW2VCoqGGGvhjAz
BtZoLOraUdEWJsM+t6rXLGfUHA4OiXoTml9TR1aIv1bHtY0+8Gl2VxXTDXskuTXXwnw/jL+pOMWm
bdL3cBrObUNM3Kh/qhrgRDik6HRBV6YR0XI35FcjLH6Dd4crmDfeFm3MqfOra9eEF2Sbdzd98DxK
I6J3zPWkMHWWZ8HvuLeVbHyD69KtS5s1QEvsld7TRGhqe/G0oxYwJxxD2FvIjDBzA2f+B6cKoLiw
pLKC46HIWzdzdLMH40Gj3ndSKCLtQHmEhiGGQnbMGNuEXojhp6DHpj0AdaFDitPo1GHZKnDRAhrU
Kbgc5ccNXQLgrzAX5F+qWVyt2XrOYBAC9gDc8AB3pf7YdsY7XlMPZPRizVTckr649Ha1ZTvYqbEN
5jN0JIE5IAJFl6N/2yX+dVQ7BrguXi0zvLjcoCqTNxlAonNf+0jL4takBDfgFEorCotHcPcBsAw5
K9MhHuDM5jZLsWv2M/Wv4GcLMWfuWYd50zPaHXXFrBilkg9OS49mhsnGjQjS4lldMPuRxCoore65
ipObrmEUXnIv4COFVxv+eA2gNjxvZ5cOOK3i6BO2nYqhNxt+O3vdpWnpQNXxIwyaL1TBdJg9TJ4o
tGoUlnBkIKG8ajMzImLH1/WI0VcnZs4x4V6IdyBWYub5B4IYGtVYyzHEIY4wQMVBBe5u7Ho4DF2K
lQqqwwueubvS0i+YlD7PQN+MDrlB7J5mHU0HSDw2sKyj9RZ5UrN1iREpG686AbIhC+1GJPAwPYoY
y2zPxoW3sG6xrf8uu+ZHJWh5a8zUALmK0r7nEngm/UWw1hznH8xIWqG4ftWQ6voBg2/q3yCpCZLA
JGG13DFdTfdgdu7OAZPKAOfqoHknIGQfW5y52gHTdtp7Hruv/8hTQ/Odl3dleIqKY2525yQVXqxA
fmlERpeunVShdSL0hPyM1VgbIbkPyx5CDe79az/Ib4LY2QKyj4A322mK7gIK2m753ujDS4L+pZV+
oyeHYM0gOCJq3X7ivnnOa2WlKiaFq2BnHSyRsvA+a2IrhpEFqIjBPisvZBFGTb7p03j/vxOajf9I
TIYIrNkaOaBQqx3XgHcO4fn393OUBxJN/n9qnQcNDmx7WNQ+GF4IKAry67pxvmEHfUHcyAVuGCOa
qMpixIQLdyHuOEk5vnELNVAVOevIxi5cpSribijq4qoIk9EJKIswjD4u/7L8UW739MY5qU5hYO/1
sLUfJoMORy1PcdrRv/XAkZ4AeBW+izSgz3PAefvfP7j133Tyfx/bcEhFdBzvPzJooXEVGY7B7YE2
7YBd4uM4aw+eA3lUYWvGFOIhKe8FJgkbXbOsVeVqaOQ14VwUMQ8EnRysAMqVAv7dJDSfECYAnuHx
nSLkG9UvBdjs/biVaE7dXWdx9pZdlAEbQjTljOmicdTD7KWvfR4EKMi+Et2lbArlPk2E2DQaXI9/
XHshOOQ5oyC/mq5UWV9DzYotK1xm67REYX901So64Oxd/q0i4p+Jv/7/nDTjvxJauVv4oLpho8sH
3P2Pk+Y6buL0ioEpSWRAgEMjOINROlISLVjuWL+0OrDYQqZc6BGgLsfCZBwnWwsNy8UpPBxPLeUN
E5zHAGufhRwzD5Re88zi4dhTQRuXnhOsYDe9zS0UquETY9Kvf2w203jrdXDcmRZJyA3BgCF+Uj+1
/cimGpJBugtChtLyBP7v94zz3/eMYbFooMJwYTL+lwQhILdM96KgwfOh0Xe4Iio+jmpOyDaRoSaH
mIHWUMj0qh4zE3SxOReSniJC1ygTEriwyf3J/2WV+KJVzpbF7zDbLHVZf2xKKJZLwTBW09MI0wDH
ThoJM7tNLmcm97xXAvJ4Q41xCxwI1h/l7GcDGJGHMEkKVytGGYxO8J6WaoBbcbMdHJKBAhcmVTzC
8EjHA+7Fh3ieFh5SPBCXZTXl0XYruIWyt5mh5u2tyDwWQsRyg75caykwkMH4KKIF33s17M/kpvpw
j4LpLYGaMDuNjR6A3RW4CmdyK6ngk3PF9djbwONmAGYeK5hYm//9iuiq898LmGPoiFYMhBmG7fxn
GqnVKUaZThjNkBPHCkmxum/deNzoJpydfHi0Z9vAqNdhK626k21XeMT04Z09uewgNutt8DbJzVcK
zwrngnPoZQ+uFdhrpeCPlCj/QCvPcAH86t+i1GhH0+5WTV/FW0XTv9Vh/kMe5A3u2Q4v4FfdS+9u
wsKRKS/MWdhQawyshFWW1Jjj4fz4EJvdbc7KcjuRHo1c6KsSHqfpMxtS+jDCuCHdogR9E2cnUQ8P
vzxn3LZze1YqDDOTnlDKOrfOuTZYZwu6a5IY2aEGJgl56UufjSff62u+k2tHf0D2llW/GmZ1+M2k
mK5QIIiFjwqbHO7sphwYN6bIn1naEG8UN+HgO5XNsJMFT5hhC53NaGGgW8YfIcTWGMUsnB67Tu+p
F+xIo4L/a1IFLkyq5ec6hZxRK09qH9xzJL5KbJAD0PxZCsogK6+2AoJZ5x1GKfJkCHGrdqzX2a8v
0hcHZfTpxPXRK/w3VsqbtKZ00bgZy2woTNvPwbM+fVwFE6uD0tsj/p69es8Y8lIRaczYhhoBh3g0
tsWXEIOo+DFUw3ITDuPd7McnPGnPuhriphrDoY8MqvDZ+zPlwTtuEUSywVRtw+8i6H4UXV4Ly6O1
Z6JkRxJhZdlIu4m0NuFOmUMQO5WkCiWhE42q/FLbzmuiwOAVVpdUnA2mM0IGwf6VEb2bhkc3sFa+
+o/f1knfkfc8dGrW0UfW1SGCQ+oyRHBCRh1CoDNDYKeEtFMz53B1shtRtetw783ytdPg81cNnirS
ClPJbolIU7HbMJ5cv/hc5PbOzJurbfUeVfrn8oCHdYnSPR+fwriHAVAGCGAq/VrGIy6ENT1+w+Ah
ANGL3PrDDYarZSgsNvQ9K4v4IYue3CVe7uhllH+aR1ukOerzWBXPZVRcJ9FNECqOMh478obNX/WJ
nopM/5UQz2TjEwdZG8jcl7a7VRic9BqjgJnyXhP6Y6Hwh/F4DCNSx4JvJv2Ksty2YXjWtJrdA8wo
NdxzacPwj1sjOtecZHPG0STI809sQLaVi5AtGQCuQcbfuqTQzh30NEsp1sOQRNdYH47YqQyHQsct
0HUyTMnm3t8hSGNk0WG1mPfsJ+T77s05vFr0lkclsdNN6aMGd93hMkzzj5VM+ksyM0tO+osSogWb
EbEQVe+GFctRTRaf0zJxiuB7qiE5OE4p6nHEnVEbmbs8bPT1oBs95oYeoQkIK7ou3dstBkKjjf1k
ge0WU9KWTtUEuGtLiD2QNIlib6ztQgwSg8uJSAGuxHYUVztYZScjKUmZUIignSNiTkfVwEVqftCZ
mpOrq0BkyTHNELPq2ZsfwtxMtkhgrkqn4cRk4o+Zzcl+xqgZQtdnSS4nm3cV7AaruY8637UUZgyF
rhmnxWLfcQhDXL4CNtQSUswVXX2aNVvfQV87lKqhb0LbeLW9Yj557ftQRTbzJagow1RZxCjJly1g
UIfHXBEmI3xFPFx1pz5DeRgPlT8r58iJnVM935d/NPKd5SsUdYCgKJM5e1O8ZR8nTdBwH2bI6wfT
dLyzT7b73s2Nj6jykssYYFNt4MPjaZkFNDVhg9EUDx39z6EY5sfAceJDGqcayhEkuRFJ6edUyZV1
gdMkWUcYv4S9jmNtY+2Xo1yOwnAaPobR3AsfDotf5DXkhwhIxZ3wvKANXReDQW6o2+/1YApJa8BR
rq2SC2aA3tqKeDu1wARRVdtDKVbKGuDh1tDg8TYwBM9u9l510Ot0KzgmTm2fSylCyKGBTzc24x6x
2ZOJp/hhsHCC0hipJNSdAC3juxeruzma8C7R/xhDnGzjTq/PZtXW5zHUfleQ03fZWHTnsMSCCoZM
QBTstE3GXjs6Zg6Yw5TwPOimQxAYsCFr8YsfuO8YsUWI7FToLD6iI7ypu5we0jDi8zA9We30mDc8
LqGnXXXSWVwmJvAH8ZE/4HSRz9rJjU4zB9DNAalDmFvuITn1+wZT06Cb2r2a2XTJFdaUJ0txGiYZ
xqqfAVHW8aRdybZoTxDs42Nc+HCPUS4wI9SS9kRbmCAyObms1Gw8Mdmn8hoBVN7DgCxjrTv4A6RR
SMqD4KSiUaEZI6yG0ixvtNPCAE4alChF0cLMUvJ1Tfgc8tYQ503IkRizMwFO+ntgw9eBL3ZZVq1c
yj7o1X/S0H4zM3zCpLrI+qnYgJPtFwV90DaffQDb0QXug8md3tyJZWoe8XgSPYOFYzi0EqJE/O1C
jU5HnM5CBFWTVeyGOvnBPPa80LPxfLbXDoU0cB0pIzqitcFWHuFH7ZajXAjTMiKa/ew6hhtIjSct
1B41nCR4SJv1jL0j7q+vS51UT2wfQ5Dtwxi6Vep79Vrp6M4Y02gMvNc4QD/J9rlwyBG/wOqvWfv5
FOJ29Tz7TH+zJrkRkcBWBu2cMr1+navsJnxYYZ/bBgx0hE1AiaPEN98iRJCExeN5w9R8CIgAgRhL
+imvVJLGAvfq0hBzzqQDKU4CDldWGOKkp5i54qrreJ8W6nNSQTpTuorWiu8sIpk5KNXVbeH2E2HS
Rk60c1KoqFky7LVueJ3bCK9ugpzw9gsf6nQodmpDrgd190IQHmtkBLW4b/Tw7LeOaO4hUt4NsqJW
iOfQkxn0t9U4E+RJVKzWonyNC9GgevphVKrHWvVeA2sGq9SvdLdoQ+zh1YK5m6XRfa5SnlUgqE55
TUYmDraNdqCebr0LQ6VVq60+VdfKMQ/kLiM0sQ5LA+0I27hrnF+wJX4NWWPs+gYWV+vUx3SZpoke
0FMwFKqviw1LFkxIImymq8WpwT91To2XVAaapahr8Lz3VmrlnYewo2gxLpYOb4pOv29QvvD/aGBW
OTm5vwIIXccq8c2VzxRNH0+GbyQAMqioAv9vHw7UxXJHzKHBLJIychXrmPoIqLoMW0af/sTp0w/H
a8nQrD+Rph0D8BV0xcmAXR3ZHTEH3RyzDrqKOVI95QF1kY1gwOjmGYludmsUZdekysfyBoFFXqew
lY18JEbZal5FtGOyPrDaVh9Sey7zA9+kEqmsYCP1eVPVLwnQNSIZal9Mg7YxubObUCkumG6WeDI5
z+lkPFZK+xA5POgYHCWLhZoaRJBqwW/x7qDAVMkbiuJHS7eZj3No4gAzWDisB+OHSmb6Vnc4HS1B
tavAinR4CPwisTj5GlcLrDiFz4+hNIYxRAO3tv3X7b1i29uRd2lFihqJFMlXDQ7NBKdbWkSFl/Cc
8MHtgz9K8FCgOWda/aYa/r1UZgJc4U8WyHc2o1NQkw/zdcg5VqLcyD8KnXZt9sUvwiA3rD5IXUa8
DpXgR8s5h1KlsmFv7cnB9rm6HYrJ+1Kz7K7piAXkuW218Ml2M2w7yr8JGbaaDEAyJr/oetVjMtV/
eianhhzjSP2L1RL+Zt7ccojYEMU53UeGvetprstjRnDYurVNlUbjMCg8Op5vWhtFGTZhbyBu7Cpz
b4WwdY0xvi8TERemQ6D4DaZiWbgxAd2XbyvhhJWU9uIm7rc7eo/MoLZSL4V9t1V7FzskGVUt0qEi
uOWWiUKyS/AImsm3oPX6t5YFXOihiG/emHy7Qfg3D+2KaXSJkrrLN77jY6Kq7aaQTh6SOMthg24C
a7PRGCiqjX1ZdDQ4orlrFCiNfeXsRLQi/bi0JNZEe01NxpskmEfBn5kKXPwWfX1sfONpimBQFB5L
f1SG7NoYfSGekVyR3ntdhFOLAkOTm4pE1jdyZLEuo6qWAdwyt9alapYEo7QdUN9gqACvNEDyS+GX
CZ/KHPJkbfCgJgwiD92I2fpIuMMCACz6HBWd48qH/aU5PVRa6TpM3V1HzW7AkdfGEUkq+15TTLTP
T7b32M3tPit0QgHhnhyjRoOMZbugOFFKAgopmXn01pk2F8M6x2Zw1EzdWhsNGdOxbdOPQfxHpKs8
9rP93Ja5v7ZEVaa0uAs2xu9JVtmEHnRoa+y9a4jn9GvoyeyShyg/kI1ZhlBa1ch2tvgX6y1XcVHE
qpilbLLc2yKnHVOtWWs5jT4ZTPZ6OQQzZsUd/OqL3DH06VgwKaTCNWPO7sqKFGc0ixWulpwo1riG
4iDBvhin16s2YVVoorroZi8/GqXqYHWOkAixxmkRiA7BwbQ6WqN2g9RTyX8tAOfS5Oo9uj3DuXRK
As7O9L3Oii+DrNKgmB+bgQd1Ud36DnilVY3dzvjBO/bVU5px05oI1KIRb9NYxRk+sf8UyCB2beZc
ylzMAR0G+eWkGsfC/zFxklxpmCOlgX9YbDqmTpkedPM9DSwSTwe8fJeJD85RaP4aN78wmz7h1xrA
RE/u9TTci0SB/+kkPHRFvE7TaxzBEnKpmgqRGC6a5UV5Es7VkRXt1TOrrwVymyb2OredvvABusTq
/NRnMx6SLhVH4yXCUsg3lRd/LWOrZeQchN2P48+/RnjbQ+G8ttVI8EyO87j9SvbMQ11Ye1f6145R
BawxNFvi6+AHZJJnovISuNmuEMty8Es/qaj4NQwKyQVhkTDyiQoI53g8Nex3y84Xl/W16UCPQTN3
okBcnq7EmHZm1ZzdXIe6lLyZAR+liKuj18Gh81sMkqjmqpbleXnkMkFkFlBDgKKu/3Fw3mcCrlb7
dHpPTXp38fcy4mtkqX/yjudSUcJdb7NyehluBzI5dh24riphWsuBuUnwo+C9ukCY/yBprR5WUKJs
0UQRvESclPWyIL3LNYRqAVYfM3SuAfNrbH07R4z8nVeAJnYWqZEKlZWpwzERfFs5jmMWY+cf3hVV
+dub/WfrD0+MwwAckgCD0gNB3xQIDDCWu4G0unK7PBfLDEEBYAHy4QWZT+5xUXuWmhnSZrJZkIsF
wGqtb99tXxYtkYe0eaVAarTmuCFcKZgYJM7v4ahAafDDXU49zOyRYzUZGopZFnacwqNIGEFVKY4W
mBmjHuD5YJCIjYEMVcf5EsgNWRInS9kI8mngp0APeiTt8Oq5ou1l4dVSFl8cwZFQKTAeYHtTCI0H
Q3Y8F8onUu70KvWYUYybDOsa0QviDSGzL6m0NErP5SzHofkxUHe6IwOfReKlvTmzjVFcooJLkvMN
sxDjRlpfvztPZnAXrC8K4afM1WPZx/vltSxBdecSJDWuq1ca/3uuMGjC3fnkcuXXi7BYfHNl1Wds
t0+baL/MgIhlvS7z5jHQIJyCSQjqAv+MaD6qPRDcchejPayGdt4JhAnVDMzL5bJk9RV582dDc0sg
4xvSB4ALZhkw6vWHJA0/l2eo0rRh54w1ghWn2AYFGYotChPxqBFJnD0W3P5ucF2EtK4I8EXN6yh/
UoYUqJi8PdoSygx5Mt0+vTE4Umf64GWl6AC0tWncEhJwG/Gn52S8LxDHnGFKUNovU/jW/bWIel2R
7Anhy3lEl3PLaakJROHKN4C8VZ7eDSe/RdlwjbwJuWWgLfi36eCJBvd40U8qLtWtXrJzZk1+mcRM
IMNEdlcS/IYeoDDpG+RmxW4c4olMp6RsASMjIrdpMZVnPZF6LhIrBDKPrq0oEBfaiEU0aWrGjIwr
QG3oU6g1FaJBi7WNKmibR0TVMOnkIefBAvY5WaP5pAfgZaoyDTsTsfNQmgcjKO4LYQCKPZhp3m4G
I2g3t7pWNBjl2ZXgMwqUwL6hhTnIKWOl+1S9aSftTCTaWrPJrqHDzi/gt6x6cUm+a0yXmmBvtiKz
9Y/MIIeOGnJRcLN/vAd46eDkwH3tJkiDVbQ+UqeXjH47dKKzbx0HW3zQ5SOE/cjYO59XVRHa8MJf
FgRj8XQeXbyRxXMkQWbNHgn7tw0O5DbeklLt1oml37yJdinluYoK5ulklz+T1l2uKtyL+DneArQh
pY5eNWgUGzIwmhYTe3xaCIkuq56n1K7oeGn+JLnYK9HHdtaqVxASc1ssxQpKqGuek7Hrhnc5o/Ju
oVHTkYmio9GBRGQmnWEND3pWriwrueRMkGcL38RlzK/SmIpvd0beZPQgldOcUKJR2+7SOEJVnHPv
AKu8qxpjGB+NaKYNpPTMH1WHABffZjQ2rJSYP2v4d8znZc1oRJcexxCaEvST2CsaZ78ed4zFtxwu
jR5g+j9ZPJXN2Dm0zi6zXA2HpdpmTFoQAr2m2kiQVNDt4usmzheMiYB3ROGQ1e1fFcBDwcZkrfcs
JNkd6ijDXd85dprHPIUOzBTBrdX2G7hkMRqQhKCKsv+Nue9ebvdlTUziiLfr4t2Ch9gqqv/UAVKi
BFvKTDV0ofJbv90CCUSXXWIzDNeum/snMM31UCk2fucKDodsh25k7eijHherAk1E8eHElLewEEtl
1JDL8xMaDgIOxrx4lGbGtp6Di9RepgMeWgbz4zgkPv6ENSw+522qGpIm3bdlmLDMMZSGeIGu118W
c4w6nWDbJg1sT/RAfcIy6nohPbThnMK0eDJC7pyZzcbWSfZpXmeTrTtJUGZlbodc4z6ZGCAlCtLT
yrJeJPKBPJ/5MIr/Zp6zsater+2K5NCJzUvmFA9kW+JBYk/f7vB3Uan7VQK9xOOcd8xqXJpUq4wu
IUpd1+3ZCmZ0Xd6gV5hgRveWjmjlzKR89izwhc8YMmQdMvyK7Ro/USs7hVoHjkbMOui76jB97GWr
G8r3liVZJisZIT/cjYeKzsjBwl3Iw/elgW7n5sUwuvd+GM21zvVJkjQifYJH2QcuUUBtB2ysx2EM
ac8h3w40GI6d/E3K4jiRwnRBOrMyHaH6yqAedtnXFGXfesgSATrXEzyhstZB2dIdyBkKIp2o2pol
RK4htc+Rr05Q6synTBgf6dA/VrU+g9dEj6YLB6ue4cFlQp4qA4p3i6eS4ey2Z2sJJpswjpnpW8WU
dKN6/mahXLS2S+dpBRebImVdeazH/vzXobCFm4PqJSeWDIcuqlF1zj6zCjWGVeMCVDu83hhbm8VZ
nSJyu5CHQhsu3RTQnjY+ixL5e5+jZSwshkbrv+O2WXcRh+zUNzKRMeyEkruWnVwwscV5J7IBQCoL
u3bFVO4K6QrLAIVLXVGVfCzmKlFSPShF/yL7ZgUHncF9d8ahChm5tPAx6JCj8Zg3Qfq76D6WJXRZ
z/L4RvYptg0lXErzI/XIdY+YD9g9FvJjXT84YK872vwbMZlbLSufwupv73bfZQWu7sZcs1SnZItg
1a1HBwGmkVwaSXITGG9xK6MYL3E+XjN/vUl3lwfewY0GzIKNF4OU85Ua7Kv5oveh2AM0zGvgL+/M
0jsrir/PtORnMeXIFFa4TEbTaAhWtZA+At999VoqMN+gAnNZzmX65WAKsHA6hjk8DW70CeOQ4d64
WsacJVDPGj3h3uud6LAYQy1Mr6Fakc5ZMc/j6RDwL7Eh0bpB8hfKE5WRT96bWSV/F2Mhy2ZH8QqS
vULjo4vNv3GTvomBkWybaoEzMwF3f9yieYBE+WeB62D77aem/Jhd6iBcd0q8XcS3gSmncIb6FrZl
A7IbysNXt8UrEs3jAgBrDogdAxoolt4VL8BfPnS/LaIMltoAznvrv0j7NI6U9wWGTECSDPN6Rxys
qA4zofh1ZvZgk2O9nnPl7zIc1slRwtamZzzVrUFIILJaXHetgQmf1yRX0xzAICINUQWfQ1TU7XrI
bxLcDU9ISgirt9dZg7s3QPxzF8KelbPPzQ2JCwAya8sLY8KLcJVQLxyW2m/p3QrlMcrIgHXBNFMb
X350n+i/aoiPELMNDJqg6Eb70Uz2bWx/kISC7CTwf0Kh1BL/s/UaHYiUOsSoiTejpz1FffnRam61
Ad5Ze3b7CNcMIrxYiUmXNoolEno/YgqiL5n59lmKdYDC8FPG60Xz2phwrpf2phWnsQVG7TrCnM2c
YF/rT2qNKArFTkI6G5mOEjd4zxv8GIzRQZZIy5byY0fks0IFMaGGxL37i/CSh7CYoQoY9GemVZ1w
6xRveOdbHog4g5qmo6uRKnohwCUNlZYzR1/Vr7imocjkg4ZSAbTdL+Vg1xkWviPWwa7WPC3+XcnM
dh25O3jzLh2gjncfcOvWhhreFEbIs+wTNEKo5T8TyBLDXk23X2U6PhfOn1ypv8XRSnpGgI83NC2H
KiVbiyMqIusyM/RgiEzNKPnNtfeCbeknKkJ0mKzkLHesK9dsVl8X78NUDt9TLqNKemKVoCFuxI0O
J5Fs7xvQdJszQ8zvZcqijawcISFOjVq/Fcz5EZ5G0AAjYyOncJqTkkPun115JovCNwBQIMHQahlp
/o6zrsACC4VSGs/lyZ3FXU96sGX2xIziZFC9pGb2mxgheKJ8JrecH7LSPTklcN1s/86GCpkMFF01
u0/iFueYf/RoJOs0vhmWnexC4E2We8AAEubkaigMmcBsMB4fO66pWT0j4WNDB8aTH+uUaCMqjVUl
lZWc5qUilnH60l+PkomyuBXJb0+4w8EWp2ReOsAWewWUx8l5koVCdnA0R0mL8143xpAk8PQmlFN0
m0y2CT4hLz3b0zXc0CV/WQ0Lr1LbFNz41HAmZim1XRnf43X5yyY4YGF5zh2M67pyn5edpIflg92R
SikPvh+XVCLcol82hoXZnJ3M/8vemSw3smVX9ldkOfc075uyyhrAO/QgQIAkOHEjg6T3fe9fXwvx
VFLmkyplmmuCF8EXBAnA/d57ztl7bWJRHy9i6Mkp6u+Pteb33q8Fy1FBeOSiE1Vn74Fi65HjrOQw
/iEqiBOqGO+kCrZhXFRvXfk8K9r1N0HqcejVleU9K6wdDrwHflCJV0sYvnZHsY3ulaB8VWfVg6uv
OU3FB/o4VfzebAQy7cgi8ZBEgpjnqPoYKMjHFljCSh2GTVKMG2xSJyT6Ly2Y5RXu+msxXqKcSTKW
iGstywqDRLj0HGx+n2+h2wt2HqziVruVTT3+0Y2THrGKmoazUQ6VP1SQ/0M0/q+Ixopo/VOi8fF7
/Jf1B9r7KG6+/wFr/Md3/j+ssfhXXZJMiU69/kDmjt9t97e/CIb8V00zdZDGso40ixbcvzGNVe2v
iqhLmmVBL1ZVTfl3prEq/1W3NDDnimIwmJbF/xbTWFP+ROw10XYqCPbUB9jYFP+MDVYFfQpr01jW
Vtj6KYJeJY+oU1zhVu+ztYFkRvZqYxuw/dROf+0+1F/htXsBJMpGM1t+MHvE2xrCa1ft+sCnty0R
58agvmEnXlsJKi+nSFfRDTNjXWyq4JL5uSN7xQcIIkVx8Z4+iIo36aveQXbfQCtP/gsqsfSgDv8B
K958/e0vGus7r9Eyedtg9/KfP4t4IcJIcm4ua3ExoE5KFyIA/dpUnpD3/eqb/kdgpEIrL75rsXT5
5xI8JlL/yU9X+aQMjXJS1JQ//XRURBPyNWVZmzdr3Ik/5aU5Ee8kvnde/kMiA2PD/sd4Vi8Ac1Tk
dXb6LHjmwXo2mdWfOP2rZ6k5SPt6K3/kx2WTgmNy2mPMEPuMzZ0opyO1Fo4UgoGfjcQnU7hcT7/K
l2ivPIl+ZX6Hmq67grW8UMeMrv6k3gFLQIJFDcb3HDqiz4zVCr1o/17fQBS3nNM3iE1gZBiWQ2a4
hMaRKLIa2/Wq3ef70RO/SDJQ1vTUOcQUOIQIE3Ca5/oopTY5az7CGofu2o2pUvQrufJyvOm1+Fl8
4bLEXnwI1rTDUlK2P0JzjXTp9Agx8ZLveU3WpkOCMT1IdtMfeVeTnU7bNxE2KDbbT6RK2N2go33i
qZlUhyku02An5zR3M3M4o+SduwB/wmtZrqxb0PpZcp6fFsMOD9QzjXktz+l3SOmTr4RDedX85QK0
rXjNxyu8hDJxeDvC/fxWfOjeiJsHi/APVmXjoOubQQIJ6RbsveEa0TIGdjrBRHoTF8zxTZ/fYKAp
ymGh5fdoZIhnVfRmytlz847J7LN8Ck5deZSfx0dBRUGxBoNCVoV14RRxzLfjMdwOyzp80ndDac+E
OdmtYlcf2bZGPIGi74xb/CdxCcLDINSgg1uNn13iYjGCfJlgg7SDN7l1q/IpvnYMQHekfpAkWOh2
4nZusVt81YtcNApAO2ApaHfpKzjAZkDG/9Yi4nTyU0DIGDCGA/ZeUhdxKxc25KUcGd6ySnyc0dKq
SPx5Z75a2PlIpiT34rs5U65MR4gQwDbutFu0S7ghxyIyVkpsYxUfiVK7IhKjj5N2tmHs625Fdt9H
v2ns/CRfEFOZt/BTP/btrhNW8WtwM8/gp7i0KxuYCG0tZaMf89O4IS0iV/aY3FVXyNxqXXyOHvSS
ZF2vszfLYT2BfYWn8GA9WS9LTYnhMzpAHWrn3B2r7Hug1F71Ozm5MkCoT+VGP7WZBxwXNiKmLSPd
jm/y40NTCfIYVjIjMAfKxIe+JgQFpp5LsiQ4IWROnnXWUOCsogMEFx1LybiRXBAu+q+GeT0vUPcY
z2xoTIULb+RKGv3kMGMlWONgxnd3zDEib0DrJAzcWAOVzplFm2gmCqgeJGfohgxRv7IbiXBrUqvh
BPjyal5PT1jrdH+ObJLVb9377KzndQSEGQfeqgjt8GR0DIBW2jX4aH8EBEGgeQ6cNubXaju5NGSt
M+UhuljBn5sNcsnJn0K7lVfmSelv1nk4dPdom+gr4z5fxFfRyZ2IAcNFOjFk+efr45+x6yaeClZo
y5AkiW1O+5NkXs4WUxt1BBUtzV1mw76cG68mGVr//Mf8h0X48WM0SzYskc1O1v8EpqeypLAJJKyf
0nh9/AhrnjZzSCBXG+eYxzu6IzVb/L+lG/xnNHz5P+6uJpNS0dRUXTWYEIsPxfzf2UeUsFb1yWqx
MgtkxBOp7WpTkayrKYRBoCvCu0TXHE8gKtWXJLRURzI/SmVkmK63pGsI+kat5msZBMOa8pNbLSuZ
W2joRTEY7CF2nqZQaMCEkH0oKTN9DZHJvjnJptfIUuUt9JNQ6rTHbmLJyJbMsUr4REqWnPAC1dj+
GbArqAVTHcZ0277IVa/ZBMFQkIuEuGRFKbiKuVw6uMceV7khhPMaFSZs6/LWaUb/HNIlPVhZgS8L
ZF2eGsKqYSK4sbqWoN4Cfh+ZTDYi5DsMlU2onbIwx6Wl/erDkRKkJ55Hx56JoI74QA843VbMU8lX
xGVj9JRYeprQ4SwaX9ADQqIbzIW41FGmZtwbxfAUF7wEPvaO5YBK1yL5hVyvbSnmHLkj61WuGuyr
IGkcgnh/+qYjd29sHtw+8TnVA/UQD8QBFtgbWagYaJaasE1NICl1Q3p9jO10JnwzZi6rakS5CKX5
I18jKWBNLXBtcsnhyM7IOtFCSVnJwqL6Klk93iQWniCDeFQS0Th07UPVvhSOIY6/pQWnuWFwpQvq
J6d+9WjhBCcalAGVka2HARkgsKR2k5JfOY3Jk1IKvyz6ldtCW66a/IEqkNrOzL+aUg3WWvVo5S3y
KRm6QyRo1H4lwAY51l8AQy4YR9kogjmie8EhYcCLIDUq7X9dfya6+1l8MLNT6SjCuRNm7Umavsja
uiyUNT6Zua+TXr1UU/YRnXqEuW47tZcpKp6TILzKcfuVmLTeQPy8LCpBe1r7+vizOrqwi0x3iQVM
qrkC8AhkhiYKvMRUXQ9sCYXVuxruA1tm+KDKee/mDAQQmofHqNJuNBlJVWJSolp80iYkmKQUfEw7
AgCChpTAkTyXFF1NA9e1qGhvmiMkYIRnnjB9z1zquNyvUyV/AUBEPVs0LHxgbsXUF7DaYerrGzYK
/Uk06B7N7AzdceATmJnDZrw7GbOAuXKqKsQv+lypAIUItKcHBGQsc9Q58skDoZnIM9KumLJvK4Nt
o/a2EmnOSAIySGDkU4wLnlBisINCbzagiQNDrtLaMfOeqO+AIZSBomvTo+eDM4pO9V0bBLqrzI04
eBUazOaPZXpeBg3y8nAz23FvKQjjDZGWY2wjaCB6YMbNzz45xTpoCSSvShiqfpznpznC64lZ0WD2
YDw2jaZXmIz3FLmhcVzgw5XzuNE6kO4M1gdnLqR6I+sw4JO8X7dpoDISekhri7q5CDS1fBU7nDOl
SUP/LZK2YYs8FaQxk3DFJNaNTIb1PAxbqW8hJwdIjCA3oNEXY8Q8iAtbQd7+foCnJ2+zuOHMJltd
BPLPfAqQtNiFoJFXKrXwDGaFkXokprtJHVPEppj1Aw6tv78Um6/FADOwjPMMYR7/SIssyHKPPw24
JaEcE6UM2N0IJcQcNaClEIP5Kuoyls/JyoJt1MvfdSgLniwPsftEz5Wu/mm5tKPNcZEjQLU2nfZQ
nlG9xwBxyS5dBXf5tqzlO4oE3L+H7DAdpA9iu9odrGP4ONbTggceyNN9xg67qple2NNP40suGr18
rxzN+6o8Rwg/7wz21VP00e4Jfj/Q+AuO5We+48hOJ4LO8hufkf5m7trnaK3iCGBszzp/ImKSaS8r
fS45wHsS1NBMRlVoBLZxFJ+sFH8qjk+n0bccZweih2moGBvpDKkcYT1tlDtKn9kgKB44u2NwQLTp
72mf5pP5ZW7q73i4R4uDu15FCNfzjcNPDW3gZdwjRiuYXgB4STn12GnnZEfLN17KKwf58AlB24vh
G754YhgPnZxNrOCgofxk76jKgXN9Lu/JsjL8Gu+/zEkbDz3HZkfSnW7XraWaUsUjRW7aliGUThZQ
yzYJu4Jgovm6tAPDQpzgPK4n01M4XY2u0u6ABGgJL8d9oOgCW4Q0AtDD1RgpqhAEmUETVIys5nE+
f+SLPmkSJlQnPdesTbvcHV0akUS7GUCBQ/YTuyGGgT4k72Hlhq9Z51eOxuH0aPKbk9uzoZ/VvMmV
r0heMQLgsU2awsiimaqcZITaGx4OBS+P+TYYLNOj86k74xvvMdFZM9EfzDiUNewKU9+jXpJHhqeg
pt1ZWHXdKnbjc8m7xenyWwtoGO+aT+I7+XhgPk2umCJoWGUn0ORIRahC9OKCLX6y7sKRJcw6atpW
vwtMjNZcFqhYeItpxeXhs3FUvzDwi0BN4MVX4DcBHkg2PEnS9Ixj0aBNPuLI0780VzgvL8GJ+qm9
Nw84zaW7woLjZ4fvHH3fin21Gb6oyYrWVr8VLz7qh/yDeQASuu51vMWT/ehqH7ltUpc0b3O0ATWX
t8prnh+NSGA7d+4A5RO4upw4AzgsREcd5aZd3+rQVR3tmN40jqoL5tKdnrgW5k+neUXyEI54JFbd
lt9X7A/wDrknOUIRCgicQFxdmxQ/6Mqo/foG1GION7xMnnoYnkrprSyZg6Ov34fYdVD3p+gAVgaF
5DFtbA1pukt6+Bbw5UPOi09O9HiOGvZ6tCog67706Uu4YGW3dVDu/U74VBG3XkJpjTtes3ysPvXR
Os25K+JKmw7TZthD5IHxy5ULvQkCkd/s0AVP226bHpLQ4WSTfc2WnaBb2Gf7gMY1aKPARv0vFpvy
swErRzWHzMAmAtp447qaSfGOV0BTmnIlrGXWjP4TL8caI0S7j9aEoJBAkr5lfqfbHAYowEZ3eokB
F5/A/jLVYryrYM4jRcmWCYuFGEEHmZpBd8d9TUFeOMvB4qqhRKUv4GbvDWb1EY+WDQea8mKbptfB
55RnXU3L7l9xmimTb9rKBgHhm+TJvn7LfJo5d8DmC9vHJjvEnnIr6Cu4xn5Xot54HnN3eqqRKj1l
Z+qZe+clm5jk0gNDHiN0Ksdi4f6Cphau86PK8w5v8K3eeQ1nKl2zWEfbwR+ISkD+uacbvLjWpiyd
6RQSm9PYouEVKNWPwQUUZMfAkiwMm2ERSuNLexLu9U57hg3SvZlnYPzv0abdMVJ3OSacg8m1SFRn
1R6ek9mDFsiiv7E8wMlu/sIW2j3BXJL2k1cew2Pza4ESYlBdpbFtncjwVDlu3apPIhkPrLDqVTnG
t3SH3FHehspWnd2AjjOBTSKSQ6g+m0p80s/qwXguXwBEccCMGWyD1uKq09bNF6VBREOl2UhvGDuW
EyXdkR2GVgg1YvwJrARWihW6ETer4RjElqh2nuO82vK+k7P5Vu+wjleq27xJoE8VLgPzqHXA0jxD
8IdgHQlrNLt8TmjMeC1lehanfaluCIKiSB3oKPRecaCtMoJvLvdUldJXW5PdtUJAXXZ79RxdMXwg
2vbMs+xbz1Lk1Agm9FUIWxfEHGZ+9PurZkO6ILbjaU+GFScCNMjHJmJDOtbITbkrf4bGUTZcduHr
8iuHPc8yB0Vpi1jaYNyxkt7zcM2xyHKhA/nlNj2jNFekzwi0vnkOx0P8EFON2W5ptl2EnJ48e1xp
+oHFv5+3YboLRjyAXOnCz2qofXhyZQJ+x7HmmRLsSrDr8+xGv6RXAcwdr/eQ3elAKG/SiQbIgFT0
lG0Wrz4TE4qcNj+H7+xLLAaK8gEguD8Mp/ISoyf/1XkEk+evIqhey8HRavEGoO9nK2N9DCkFIUqA
Yr1N1S1EW6ej9fGBzcDHYlORWO3uyXtn2OkJoRhG57cgAH1JN8zuNgpXbCI7WuP0CLRXwTujcMwZ
heRWn/WtfC+DvfpSxZfkCVU2hBttndwfB0/Biz/wJ6PQwInUSKt0m5wWZb2wUbxK68pT/d6ec2Sg
NlHQfrehPCUCOHWiBtKw13+bmtMBvWBiVzM+XfV381lcjsEz7jo3uPffXbWqOAVcSR7Fx6oQHoMy
8Si6+Y1svOCpPKt2eAGzt9jpBzaL+kfx+ndSKMOfeYt6QgH2gKQF8QRv+7BjeMjukj2z58VnslGf
BhHH9QZkpDu/g9Grb6zqCghdnpXe2DHdNc8DABdG4mvzRadNCdXrREPpQ/HEb/4iQZoDk0qfmRbr
5AcwVmoXIxmCVrqXO+2C1VCDMJud829l4RTr5t+aAb32vFi7VPIE94EqNo4I/YanQd8EbIuz+E4k
HaXC57CIFCdAWsK3Rce4mLJBqW7ZeiW3XkxhOzJqqh/Aub5xMo5AddxQqMMdHNl0gUb4CATUw0yB
/lYUdkB4yE/b/GpI1XjiNc3sUZBdNuE3Z5ji1HBIOJMLz5Qr45QAENNtGDFDULsnPWfclfod8DEW
Wy2l/Fj1t5GwmngVXYf98GX8Gt9JNn5oKD/rb6pGq0WIawc/re5NDzEwNfOWXrL2Gk4oV9mFbMk3
tsthdvJ97uecLiFNrsZjyjGDtKhC9UvBkwanIhF1VR9jF1fxLHnql0jcjx37TW6HO/VQr2n4sbzU
bnjM7sUm8SNY9p+YkgkijK71rmxBV63YKU6mXx9Ncyf60/fwbUJGpTFt51e8l4fiF16hU3dAmKt+
Wpv4pcHKbdM/r1+m2ZuLH2l5mrVVkeFxs+dkQ9hR3HjTL8P0K8YUFqUM+chc6AIK2zhX0DSGcPwe
xsZFVnmfJ/wvqJRSG8SEuBvDTNrBMON/QPc5DHkHMqedyT592A5hz+KTfTz8/ne///T724wxZCFP
05ZFuZd21gQP5Y9/TVxEBVL8KQtxH+ZJdH44zEMm9Y5ikt8Usc50dYttQHwI52Ter0oJJz+vdIl5
Z85ZntA9LTmF0cSNnbfI3CopdtCfn2Mr2umE77qd1dG5VXPRGwR2kMUQUbAWtQobllQieUhz+keE
5/Q6hDEsf6tQgLEezKKLFwLkXCPSjLI0XnIQkRKbdHcQR5Fb9+34LAHJAiafeQwlWbotDtwdgy2n
DgAKZHLzDF7bdMrARA+lsnE9vCiz4hCjHTrYxWW0G0bjjllD01wOck+Jp+gljoFYqcC/E0Py4hAe
2aAEjVfj9OToyVYIJae71JyOTLQB4KZxBMECQiBDTh/26Z3as6+TcEEjxRx3UZKdhaAmWlEkkjZq
lbsOc2e1sD4kfRptiplOpiokl6oct2Zl7Aw2pyDCFKeIjrRkHedHTshjGZwzCKOqkrbbDu/GgA8I
ISPrH6orLyNUKyybrWyUG5IKqa+fOrRMUBVIXETRkLqowqhEZg4Veadi4bJuEaGbcK56Lxpg0Bvh
PqimN+KB5c0AU9TJO/0pSD6yvmmAE0jfakXklDaYkzvM6BHFIGb/FfykV7M7PGEOACkA+sWsBAxD
XeMKwQQI5pwXhfaW92+tUIr2JHb3Ak+vLeEpT4Jrrf1IQtU8lEMvyJfYV+t0oqdm/dS4V6V2alDe
B3ROCn6HfIalCshwlE2B0nd5FTpzWHcTo+9ajH4QwtJGohoyiZUkFCNaB/Ty6n654ccz1z0UK/SM
Jr1vfWTCEI7Y0fhhskx1KoHHs4KcDnSmrZrFcvWo81TJEki6Qg3aRvJarGhPx4rlL0zV7bSIulUj
4yd5RVH5OhB3qLOHDpZCt3EoX7uOYuz39+aJ9vPIIIcHtKpAM2GjWcew7nC4mKcM+SYWM/Haiepb
MSFarF29x9PK8b5m15kX64VVOcIFEPIbGL+koH0ttXEb5RTEVcERVSm7W1Gj3i5UhbP2aH02E/nR
2El0jsbxgIyt5MBc5UwQ1FVpqXcrk96ano5jCsQXDNWITWbel0PvhRUlg4xWl7Sv2CBoIvOlJg83
l0hjqFTOVHQkHvqlFFPMoI2Ta+OMZvhFSEbKJqPhPC3e02r8TCZ2GiSnPjnqlB7dRotx98p9waBn
0KAj30jnwGuosKRk2FDcqM1KJ4oXt8uV2a1nuUPiVutgPGJ9O0hsAEZ47Sc18g3FH6hLk24QbUkQ
zxPbVNtanS3EV6JFPzQV9UgrAcI3u24jI6fzlbZiX5Qty1YG+hZCqBSbtqajFzNBZIl0lRmiQUNs
uagwbwv76mRaxTkem5tUY8QcjBklSYtqXeou1tiiKxfHW66CRotlnUrGAGctt4wtAjxwY8k4mbip
dTXTgtUFr5KQtfLWcnXKxbpROdJqDSKfIe1fkzLjPIJJfcUanu+t+kUxKdHgSN+N7gGdRaxxVAvM
TaF5HcZkT1aNE8j4m8xC9MuSWnoaItnVBGEmWwFybcUcUBDLwdOtWEe9AYTWWkIMVtNzYkL3h/j3
UWdUrmWU36aeHWngs1IspVnNU7fYxEMeK9oMXRd8R7oKG79/rUrcce2MjFbPEiCtyEM5KE/bdtia
rfweTRxkq+4u6rtQqo7MNdaVUXMBdO23NTG4z1tHbGsO+MWhnBV6M3l4sC+lqW1QlTyjkztOVeMP
o86krRMRoDTNV5VtEat/hCHKErry2NBj/EiQ6Gg2Gdk9xVGK7QWlW3TIykGmPQrPLqTEme8f+ozP
QAOuFLdRDaKDPqkiyHtMNdGqER61qjleCK7l4JHEZ7EJbS3T8rVSM/bFTg8N3noOmwTbQI8ajVS7
ddsum04ftkHSiECCIFEkYnaZhu4+AKVa1VDqV6EcUixzJsqL4VwKwseEmXGOlFM4FDukE6dxskI+
jR5ZUfIAcxNyJBiTB3cdXavGX/UceyAEej8yqImLMGw5R2UGKIn8Vk4jX6poqzXjsMui8Cb+NmMT
3NlqGPDHLGO0ikZNHGS/ZTUjjSSl3TEA7V/kl2yYdR/NZ09Q4JaMxeVj0VAXhYuANU0657CaaThX
NzwIFNF69zwpdHCD0Tj3XKcIalngZctX1BYfQp9RNzFrDVXKqsHQ/DaovLRWnCCGWKMIflzR6FMy
Cy20hN8uq3YYpJ8FXv9LTPM8LdM3ECwRO3HEaZGNTHqkXRUWhkV1EHeiRZSsrOS0kB+mhrRRYy+q
KOwNhOdgMXW2faEvN0lC3fHIwhVDeI1BMQynlJSdITENRx8hjYYyYb3LKHkKcx17pgGkxgBIJMTg
akr+wTjliDEr0iJEaZ2X5kZNut41QZ+top5YlKLUHX2ZnBHFhjNGCM8JwURtx+evB4TGRdRlEiIW
O0iEp1nt8g3y48RpzIKSPS+9miwOPxnln7EeaOM+jHLXQRA119R1u54TSoe2P7Qyovd+wOKqFusZ
A1abm/Q1u2YT9OY6M2J6EI12HnO2XJK+NzGG2ZS3yI4DY1/pgeAgzo4Thla4KZ7rueWOabVXeapA
nKb5HZj1DSfY7CO7ZVBnvRpiSKNvwCmoABKOrTbfEED0phJlZLeJ4MBNe/DTC4OkRsPj4x69UiJL
b4B+o+v0BMxHz1qTs8siCMAnlucmZQLBwq6prlRxG+fqeCUYGk+YKX31ed8cMOAQNQNsCkhJ7Q1B
dwnbTZkZn7oci05b6Nswn3+SMow8Ux+Q+PIOlaoKY4/+miRwYovVSLb1drbribvaqH8ZNYp4SeeS
iNogd7qphSTiwUgmhWYoJER30i0Q+3A/9BQKKuoIMikRMybxc5qTaMGApl9ZJqqgmlF2OiCBAO4C
QMGZmGjMI32NsDMOMmGi2FuqA1QHcNjWOQja0u7mZUE3OJwIABNMHFNy1INrbQp12+ajil+aP/3p
r2RQzRsQ0cgV08+YyZArKbWGxjr6+4ffXzOb2XJjMXwPE5gsvx/qgTuABUty84pTWyDJd/BFyrbV
i19aCQbBQqDsDOhGgQOE3VZ74GLqKKQolShkExMH+TQILqIqepoZlVtYddshDMuNStdJg2VKE5cw
o98PJNeehVwxvIUgrG2bzA10Xa00tjKmqT8eigL9SXe3JIKMhH97iJEXqItWb5JW77bZ44GgCn6d
usenpYmXfDTpiikaJjtQV/6AOHWf1an6PyLB76KLu/m/EgnKKMr+ThjgfHQf//LHdx4/8u+//eX4
/dl8tOnHP+gD//imf9UHWqj9UPlxt1qaLiIW4Pn+VSMoiepfRcC0OsI1yVBM+e80gspfRXBALHcK
HFASOPhfLYL56G9/UcW//J///Wv6X+F3+a86hfZPf/+Xos+fCEfrHhhLVBH/qFkTTVUTNUlVLAO5
hMav9o+6hUzpBXEOomFfDGo3ITSpg+ZQjFK+DWLuj99/+veH//7Xft9glhkb9K4ez/r/fepGjQSv
JHy2YVCk5In3+2eVtU4X6fc3DeojytCI1bnKAXpkZ2w55S6zlt425BGVHytNNzbXaHwBMi1vimU0
3IHYQ/To0j0X5A3PhZyd23FbFM0r+mEDLEFFv0L9QDxfuOWC0pmznaL3gy9GE32MYfFHq7oGZvRW
9RCEGjxSnaDcOvrGeVv3T1rF4taUgIfGppy3bJWHLBlezOJBIGl0InRowpEIpG2r0djIQOC8KKCb
VJGGJzVMCkRi2p0wfwHM+TGOtUIECO2rnjlKNRNcpomjaKeycM91Jn55B3m4f8Tx9sqX1Ol4+Ae6
II2+6hUZa8qEiEsMy4MlmJRSJKqQH2z0J7EM4OzHdGx0YCDqTEoVc1fNaT0jMVFQpSrN86p4kZNw
jbu/36jC8DOqEQeRsXhORWwjfU/mIFFNuadB1zIpsyolewn5oFzD3KZqIDvIWcz1VAzwEsBiMmUW
iJIYi2MxZOiQpglD6JT5xfwVRKPlDSZLo5rQPViwNBma+WKFuWWX8BfdobkWuv6FBVvEuUdHZo5F
qtcye2qiOvJZ7haIhm6jWK9DIj0veql5qlr5rZGfl8q8DyVaQlVIGcKHNfkm/UBwQUMDShjazZQK
B7g2G6XGYs3x/NcQ17M7TlwHeEnfE4vojWCsMPnrL+JIr7YsRB2iM+243iAYI8LfmsDyEIyQEZd0
DBoRnh2UQ1QfzMEqC5cXUB4QIxMD8Vq0Pgad0JGiimS6LyW+py5wJPFXOTCBSbQPgRQRDyN/5cS6
hbYzrff4henoc0MCnWB36GlCkDhUnarc0p3CTDizSxHzTqDBy8QGn2sUo0qOjrNTNn08Euw6AukJ
9fKlKI0KgD4ng34YRo+0+I2O17Ctc1etSWCRF+0yzbTlQ1rCckbLRNEoupSp2VKzAoo3RuqCviTF
rSSELtdF9JsyWQIhWgQpE9ZAtHGSE0rnSLXxmTX5Z1T3GCEJZR5U45J02beI3ZdycNMXle7q2lxt
BfWjMKgrjJY88kGe99aobdp5+UqGKXCV7qwOikyjiEFPmplnKcVkEsI1ilJXlKbPJWN0PRFGpKWg
kkDHfZjVTCFFgAPBKjezgpLbj3xWglxrLgMCwfqcpOr5sb7ic1eJwoP2bQzFwarHad31eHIfjDLy
Z0S/mAJ6nEH8o6f5heXRXaww8cs+LN14tMgYBzAwRjItVFftlSsWGWaRRbDm9Gn/zjv84wH9FIe1
1zifeyeJgaM1+jntmDjAkqoRzyyoBHtT3Oqyn8C7fTLSwR9VS+bcRZPyEXPdhOp2KrknDEJfyF02
aXj2h0RJr11OSBR3lyosHguAoklINvqVAl49lyV1VyPlWoCnLw/PVQcePaGKsec222U5EXLxlqDf
/nFGRQoJaGifLKPPa/lawkFFFk4ecEzqtIxWD+6MHXZM8DL8VkbYGmsjR+hppLdZoPYPjUpxYks7
hIb5aVC87xuNqX2arEWMLwhVzUsZwwIPH+qZES6CRlVBZNRJjCfw/IO+uCESLFfQ6FWrSzuf42Es
TkH9iBBwKrEubF1O7qo1bPOKOUAoMMIRGZ8lhPfaHHhHcmGQq5kLk7rlu8q1tT70o9+iR3NlVX2v
sMFTCDTkLtaN4lQqAI9qxigW5aT7xqteagw7bkhWlsdHEmGq5eRdxBeJZlE9m4pt9g1Oj0X47FUT
J0hFSpCstrDSgjh25AE7dmWSPBY4wQD4FtEeJlyE9bSEJg7Xs+5GNNTsAbHXKhIJPY86ZmME2MxJ
4D1urWnpx32mPeByyZeci5tAUyH6ycwC9YIwilL4rsfhjQWJryaDZ/XSvozKL5qaJzYDkrJM2j0R
iy6N2LMlZh2sgr0FLcBpxp/4EcBR5A0Nh4g8PMJrDbn7mYO537ZpdMXjWa2HnvEe9arX6d1PMnXT
I1TA6UxD3cda9VZokpsaMQonIe4denFc5QlR4RB/fxaaSsQqaGB8hnDTdgO9ag3XIC0K4g14d7NH
HgFxr4qGVG2eovIQqdLnOMmXZp73HXD9TTTMxR7GZEdRvrLk7EXqVGlbpMrgdwXJb3BWnsyguNVk
fqwAA3Lv0BdAToZCJMgXUL10Jsbg0NUMRk2AVcHoKKk2uWU3MbLKv624aB3C5Dk7yGhoFnVnpdzL
hckweqQlEDTKR1AHSGB47tDofyorZ86rxvuy05c9stHznL+Yciht2YAMldYWuWKhm876j5ZNlHEK
gbWDPJAT1fA2acaFp/TrPmXRG0VYJ+JjjiyH+5SOJiVTRMCEVdDaiKw13SP6fwAgUniVel0jt+4u
Y8Upo2wbB7yWQVACPiSR+2lV9xr1eTkc+5lpTiVJ34+ISIv8I3vUKxy/Wvx/2TuP5riRLov+InwB
mwC2LI8qUhQlym0QMhS8S3j8+jmZ6ha7NREzMfvZIACwSJZBJTLfO/de1vX1T3TaKDYR9Q1M6RD4
QzTSKzhPfb/u+2qaCSbPdqb0iWyTk2R2IQMqftUeBrHcBx3dBsHAllQZtsY0fUj6Q3CUHQg+odBX
TI/MI+l+LqytwxpZlcNwfOiz+TwEy9d4iLExaXr/ODnzS8LypfHPJIGE+2YzPtt5jnyy98crcwVB
ac6lLynDkBcDEk0NutmVRffNKtUUL8CL3RDFzTArukYIFgcQms2pwv2Y0FNDBbsfKxdbZVjiNakG
LH0xYBnwy+/5sKgC9jj+u+3eXBV94VBX5v3L6SF3L+PIgOE4GC/4me/tGcsImFqt9KHzqDNPXQex
5Rj5afCr5n5AGW5ZrNlHYXIBLUAik1O9+CuC4iUbGYvO5pz9IJMRo3N7ZX5VzRd/ZSU5lxApwRKv
t9mXjnJZgJIwbL5Gho3j8UqzcuPO2iY+DgmgVSQC3oXz5kJfUdUzzdre93Nd7ge3glZdTJR/Dohs
Rw1dCovCXp4+UbkqbgR62cT4MGFwBf3pnBTetbx0GxBQl8RcnjUdwb74seXmt1767+J0KXetSxeg
GJGCpFtwWEfSdWUOs7Nyf8cUdn022iyHOwJwkbHzPtzmFq0j3p2tdefF0w93CQ/GkFZ7BnWKriUb
CSzJPQzpSdZcEbl+x0bHw7I5O1ShM5xEa7yvqqB9C8mVYa8RdIqcwCPymITBfddk1MctbuSYFU50
yoiL25yERAdqeQKzvV3X+/RVu8y4ltAxaTlXbzyyL08eaZ0MAsqhcGNOT+1twsHKe9NI+YChC514
x23OZgkPj6TDNuPmmCqnrCEmKyJvsN4igBAOxYBzFEY17cyWxkXa4ERQpMxsHNTUQMCInSwyq29m
nkxHHBZezLDorn3udBTW2COx5Y3jmdbFNhamjT51xcWfca9IPQeX1PmjQUPyNBfrDUss7yH1+WJT
vz+TZDJeZm6blBJKylomtQQm6Q9LVcBJBGra7ocqcIepHH7PgFxJfL9a47LPp9Y7zuiocneNz9wo
brL3h2sZryjI4+3tipXTeSli+j/kwiz+ABaydMQ0Tbj6TWRahVQuL3HemR/IV3vMLXe3WOtwKOwk
PdAzPKx0NKeVWMWxXfL7Lg7uYTOm0WpufbOZjwsOlI61pqSYi88YwyjuMI7P1Arfd/1GVkzbvfOU
zaJZ+2e7eurNYHvcTPJBu63qKLWjtg7Dpj5R7gezxrLjOAdbHo3CeGdqSpaVxbGesju7NK2PGDBP
zNxoBFXzw2zXzZsaz/cYPhjxOik2dcc8QW1IsP1r88e5oCi/ZwkzjhgLh6gNJm6LyYhnAuLUgvBp
dZZ20J7Mdfiztl4iscQzuV01QPHr8VThrCpstX6w0bFO1drhZpL8zM2N5dpmjBA8aoMTO85KzmRf
kw5fu8EZAeRcgCTcSvD4Cyu1a6rwQ308dF+T1tkO1OK6yCoM8BqXe+05I09REkIY6R/oTeZ0WOQl
43l0STy4MpDDgMC5+Us14w2Z2KSYunGOPEntThUlMcxvPqZe0USuCjN/3cz98Ne51TDedq4nj2Ov
hCkJChOhQtj139Abk4GdBYh/ej316x/IDnCHgNm9ThLXfzzG9ofqoPpnrydDrPbwgVlPU5/Vkcm8
IGKuFa87vSvDZLsk1q1qSr4N2K6SrDnYf+/q6PCuyBacB403FE15Ye5g0NvqF3FaqB8UqigWjtQs
ZYo3Bc7QIMGWqtnVtfL86lRhrok9WnZjOu5Ti7debwz1Lolb0Xn0fIqNGWNshsfCzvmU1Eej95bK
UYFKQFDctem6/Z07r/da05to8iz+J/Jv3YNTkuJBn76NmnbcGqrPG8agoXnmvkDeh2N3UVGXfMD6
2JZGFzE/2c4OZNmiGs5D50nyCthzZTGeEWBgvzXLqFcbvVdK4JPBXj5P6qGxuR8GImEyojl+XXx6
L6O7wwW61OvOystip682wqpD66BfOB+SuhBp5OQ+tWlAAQVVcamNoYfcfq5K3G8tcUroT4JWsfEm
IpSg5Lto7uNoNpP6pE9tGwAvKlfWwPWzZ0yAQThqtxG17yay1J4+JJBTHhZn/OEF5nAM1+FtN9Cl
pi7DlZmbTfr3rjpe0zzbF2FlKUdhYuMTg2uhV7uvifT6cDPw/PJkHda3EWk4UdsEz5vbeGMRF//K
nDdYMhzSuPqUpqpFKtUr0C9Iv5blaWysIupQmvOZ1GkJmO2DEjAgwBPYdX0SVHG1a7JvAOjJLCzl
OXBzhhL7yXNn0IRxxWo5xwmZdQCbgi8KmYw5Ojp1resN3+m/9lYx8Fpej/WPMa/jZDgh3iRO6+vr
7wmzMDecmPk7w2gTvffHX9t6p7r05gtxRry2zuW6+7XrdmHJKE6wgD6ZT+hQCThnnH995ITNVLSo
jd7TD5wW7sNUb1bcB7gkbIijloz6sz4yQy4avUd38xPlZx/9Go+SBaW2g5mYNb7xrbdvjVqxDDQR
Haazv37DU3t/HAqUxKFgVMEavMfD8/efdxzcbgsXnkW/t/ptDQPefn2oN7N6018P/3gIBhfeeaoZ
0RFotxFlJi7DxoqxqkmkOPsUPFlmu9WbJmXwXKwO/9Ik4Rrs1ejie8A+v3bpnON/m4tjuDw2q0fG
DPl/UawHJ1zT6yjQu5RxO7yCuCcMzVtDf5qj+tD+sbupMS+QrKQzrL1DPUhyC2eobMLaPRcu6eEj
n4VDs+bQGuZHbn0tncW/n74+zNQj9J7epG33ecPP6EAqC9WVVjAyMmRxDf8+jufVPAWjcdKvrFMv
T+/h8XRYJjs7UyaWe9tDG6nP643XS5h6alDYYINY9yu1PzW+8AVK0dSo3cVwmh01bVzBf3ckXhsU
yN9YgVZZPkYDuqLZmi6TK0fGbTYOd33GJrU7W8YDpNGfF6G6JpHvdJG+Jj3qb0drdh//cX3rXYr7
dJxnga+WuvJbInZPpWVd//E4fWWbA1bfnuFAwP3+mujHvP6PzmpJh65IL9fnsjTh+1QvzGAzN/jr
Cepf6UUrILSFj2aA4JN93qcxE7h1q6NMfclTtffHof6BUzT+rzii/7dt+F86MhYa/P/RtuHSzP/q
xvz1C393Y8z/WJ7vW6ql4r+6NYTiP8K1CQPDkTr0baGUqjUJH6rd4vzHw62B2ocT6FYM7ZLfnZj/
QMCF3LXIN3N99Vt/dGL+x86MH6rOyz+8DEzMGjzXEbaDpsr2HUf5OfxDUQpNhkjKzwLuScXHhfyR
QWJ01SMYGTvqIiTMU5RYs1tg9Lc+23raxR52UKv9FcNCbB26tTzFLamc+Tbd2uBL2iEAQwfWF9lz
xi1ybMuf6zpm53UNfyz+lwG7xatLXOG4TsbZLzL7PdLMw0KD49qa8paxDngY52fq3cWlwr4atVz5
3qZz9XYlWBtX3givIa7+hOqCqI2ZrnQcRsUcvHNbZj9y8B08qk92ItFlSEwt5bTQ1i9Irh7piHix
C08tSahv/Io1pp9d6oL01bIUH4kUM980dsUS2UEKnmOO5/mgkiKeSUV2nbddLV58AWHRp9NL5g1k
BEvvloXDcnGD/hlbeiR7ZU+NNKY45zaOcXXd9TzOw2fiPbF9AtidZqpu3hyf4tpangsDrxrHxSV4
rL5RN6YEkZ1xJobTjmvzYo3DJXBKakFVsWHZb+cYZASRBT1FvodPmd/zWd+2JYZBMX329s3M/Rtj
2l0HJ7qfGEtQ8ZLR0vpgyDMCjaZdt6ssnLNbXlbQzgXnnRP4J/Hf/cHJUoiVNtuTW/6NKDD7hj8f
RRAcAqnV1w8ua7LTgo3AIusvruyfIYlw9YvdU1+m1cmKvR9djRCxL0UfxW1ONqmNmgGrMUomcyEu
TfE49NJm5YWMxNqeRrLnCbM95Mj3oKqD/FRm/tVhVWjDh4XLTJo6M3AEB+5Px6mvTjwPVwybbvli
hLd4Do7iQzHUyWkLl/sSQ1dI3fSbC66xl7YZudyeSDfxHlwPLXDtZSxymhcgJBIzErM4kpUNgpuP
n2vQm322IbWZcFGzaqoGNlKhmXLgBbSyPOSOEnKlJRGUmAwdM8yppwnvqMajM+XaMwqK+AfL9vkM
4OnuiiRgRpmt2X6wsoEwav+tV0/Jbprp/3iJh7hBTF9qun/n0h3uC/KSrjEApNPMw6Uymgu8XAhE
LAg3pM7VxB+b9Q1ZQclbkZ+dCVuCVCJZ4AI7dRb6pjb4xA1nu6ooicmw40tlt2/JR3Pup4blem79
dMF00PKOKMZr1vbSiBuoDUxVfVdehTXX+GWaLPXhoyq3HS9tyO14GLKPo+Au5RZUL1K/Ejez+W4s
vcQ+rvqcrAPCnqBEViWdlKQDKEzfeyCM9YapPyRe1sVcdetnJ6hw5hqQ/RieQYKC6/PVpmbFHDhP
zUsVmPAz7ru6dOv7ygJMhq+Zz3UojqJVRcAVC3U3GPyjlcRElQI0DWvPSnTojotffqvF5CKgKqFo
5jI5hXnxiZofdrbTQ7J40E9fsjILj9QHSbkPniRuSwdrpf/EFOrORqTm9UpMFXPV5PUX/COz85wD
rKfojCtq2wezwWrM3n66LH+Corom2XTAJBxvcM98gZ29CHKTdnbcUqBfu/OSV9953gFxmf6lbTIc
5Vjdwfw7cJBNg4502zXzuuwb8mFPQ/Z5EVRM4t44UDflA6ROtphE3DNoYwIy4EteIrsH7yKeuG/X
3ZOk8YVEeiS1RCzFg/GUdLAZdY1asEXl0s/oRzzxfUpTFulWnhxi0dVHb2y9u7UYbWrozbYbSqZC
In+UvZgOYVm0B3dOTvUgun3lIeMSRnDO3TcilFCRhUWWb4MEZ4yLHG1hegw7aKOh+tRusjhyo6Jr
l+MBgqUepcPt1tsYf9Ko2A7G+gOOsqDHhqGXnSTHykVhvwr5RSxcP+7CqyS3CeeZzf9YvRBAWZ6K
Wm4XOVAsNiGOsobWXeaQ5ZHV35slvFHBKR4K3NWRHA7G3pziFKX7JUt5ys00g0vKJiRnxPaV+W17
HI0X8kEEwclph9WriTJofimAbekWhAjdMif5wD33OCzZ4ybDbM8UTu5zmgd5njIm1RU4rvFsmPHV
mvs9eRJ0BBJsEQdj+tgt44H1LhKoPI5KaRFlE9rXtOyTd2E1PXVT7R23xZEHx/WKA30QJoYpAGew
+O/WWMWfNODafm/ab4pdOX1YnQCv1xzFTm+DCM4rOEFPpfAU9271YPpDjQlh6x3cvifJzK9Rv7rb
Y1zIAaUZgThxz+XjoZ3ccn99LKyq4WKHkczy7TbAe6D08ENEGRlLaImL0tJ6uPizzoTJIjHZJezy
RIrMmUyvc5ONF4OqN/agwQbsNmEzkeKzH/Y56NGw4a3n4YImWlLYoR/3JDLgSTpzTwiW9hiSkhGs
mOQaU/dsmjj2B0mfkkeyQL2veC+Ops0VbiNsHTbeN7lZpLxNTfngNiuDbzwcZyHvsxGlj0jcqyNx
a0js/iZ6vibe0uRvZlBXkTgPWxvOkY0OA2utAolalRxYbEwxDTFhDNZhCWuWKRX1kGWuT25LTZpZ
C75IkOxLPgvuyNuwE036NjNRGvcQ3Cyau6s/VOBl2XxHCT4/sJ4KybHBXafEMiKsAZtxqQCPTrkB
ZxV2ASSMKDqVBYwd3I+ta58lYqvWOKcONfU1S97Hfqrc/bfuJOIWf9d0ac6gA9xylfBXWDcvBiZI
89y7x+YV0XF77FpjUT6S5l050d8uGu8gZjmpZ1m96TOmAWFBjEd3SpLSeBewmsDVJsDVyID6FONW
3sZ+Pa0dSnuvxBGmWzrsLhUno2tfQVnm47th4wJIWvucbL5FL7GUEkHw6pGKrpjldNh+FTNGGfyw
h9XYT/ZFFzZeSxyuKij6yLoh7epD2U/vFgIGomBcFwyt/ZmrDBattYW9o0VS7Cous4h8wS+QzxIR
HPyE08K5MIidzcE8s0pcQVPYbOVoHcCdvhYqYzPxpu/GpkQZujpHXgqfdqlS+rKWgqS3jefYM/aC
ZvzeTRNCcbNwYSpa1NfcDtrT0AcsF4maQL+v4e/CI0nUwEnIpPV7sIbh28AcHJf5Bmc89SSXepZ8
HenJE3lFv5wWD4JOhFlO/ywrvE6S3oxwTnmOi6HAEZ4FZaCW0lbY37BESE76KGmDm70hnstVYU6X
5PSersvpvdcNZVXejCw86yLcHzW51XaMS5aoBMbsCibTRE345MRmTjAbGTEodfbEnVtER2EFVOfw
go2HudPA/PVoue2jfrozeNgpLdB8/7v46szD3wVdXXQVSUrhJRYfX8urU5uU9TlWX/slQyEvWctw
b5X4D0qcVXStzJ0k5/Ru7/L2FirLSF9vlNitCV+IQBU0pon+9U7vll6PlG/raAuruoEGHAJdG/m1
1Scskgo3YaKXoCSZIENgnslG771uHFWQ0AVTl+wKYcNvbBs9El1sc1RpURcT9aFcixez7bvD66mC
bhd2syPzLFVR1G+Dp98W/V71tkdmUxYf7fe1HLaI0G83ijfS8OgqYJea2elVb3q11wc/uxE78HRu
Vu5nOGAUCWsU3TJYpgVvbyHOuiXwuglVm8AsfdLSw+25wjY2atPUwOFZXXMZ38/OAEP/3QEIUG8c
TNG/lL9aA3O3nVIwCl3w18VXvQlUGfbXnu4PEBXgHhZj+KxrsXqj3Jst+OYO23ti26DdO0Z18m7J
bt4ikY1ALTLBnBZv8ru4l08hvaej/uGkvuwOdO9u6BZ0cMlGlW0sUdKbTcWEXJVCdVfhtclgrUFL
kVRVgqcBuDyY8SJTtVD9WegPairw/xe1/67XRdM4pzjcifDoZ9SLf12g/75++xkz07bPl390FfyQ
VdYUXuyxo2mpL+SFUYPGB4bnqIDlPvjVMFFdktf3K1zaibpSPhJzjI7o9VXqPVj0LXo9x7BdHwOZ
XqoV/eKEKC01nR+0GKa7FNr+7A/WW4sVMWommpk2Ap7WCac7UIHPfZKQIjqJwzDkx3Vtno16JGwv
qC1875EmhAHu83wqAdqVpZzXT7IoGGADwkPqukTLK0NnL3ElBUH5e0M0nbXzrezae+sdEePjQWyw
fZIOpY9Zq515T1MapPsxvO/ITbOT+FEK1m4Gbh2dO8IsW4pswjGqx0oQ+9LOPXLHxMXE3WxczZi8
g2qDF9f3y3Sf1/V3y7c+EA4x4f9bsPKbs4+V+SFPC+TQQfsJFcUnvI3ovzl8BawqR65dl+fGXVBw
YAbd5cd5qW5ZMnd3lWnjLT05H0csY/C65iUy2zmOPiE05uYVkD7jGQcipj7+9D5v7faayOF+UGhg
UqbPnbX6YIQwZG5BL73IMCwxub8m5nAZA5h+C+6LZIzHsCKV3lFRoUV2Db4Z1AkQ2FVn2tTzk4dt
A35WU9S77n0pvy/2W5yrWiD9Y0w0IWhFQXb48o0FSbXLDOPBGBMkkS5y0sRltR5gZYghNn4dsZ9Q
c8C0P5DvclrVdfm4BsUP+qd0j9aUAbQka1XRO8YKgmiOxS3wlmC3+BPttvYpIJNXLfXsGP1sIDDw
bobHwq+YJyy4+rhVeYjn6n6klcysb7o3lw+xj+v/kIj7lUnGICVfCQv4A9wjZc6899v2OSi51zmU
EymqE51UZJdtQPy07Aa3+Np70/teBF8m3oQt7VCcziYXovDeybLA08JEQokZgrM6h1Zu3wubNfWU
A5zkc//WpRWcC2QesgQ1S8rsw4golfrv8xqTGZyEJNRW3ouUKLtHp7uMNsYSaz8+Vu2EyvW4ucsV
mvVEl+Rnn6EUD4cw3SsjXHvxbl1eHnqv2TVjipWDUrrlns8bafZPVWsIDO3sfMOzd8i+bXbxlIcr
za5C3JerO94FBVbw8aLCaKKhWq+FO5LvTOTK5C7f69F6SCv5vAEvFFb4OaRnuLP5Hm0U+C8mNdW7
tgse4UYwayof5gKNH3PSkxQjZiDVE8+S9mS4IjfIg1ON4DXG8P64OPWGEx++nDHPoGq4t/kklBp8
DMn8uJTwKAvI4dkiRI82rvCPaNfuHHdCBeV6/g4Y5TFb+k/bGtMsoIsZ9/0nmdBjmfviMtj4A1UB
hO0mUTANS4HpTdZlpxoURiomhrBSbgWK6H3xFTMTB4LFbTd9Ne2Rwc/AN8vGKnjYGA4E/ds7vxwe
xz4IdmhTUsXlUJ82MBDHzqW23pNcRegxrN8+zTFOVlyPowgf3jUkz5TlpKJ/RsUBBQBBqyKDgEYW
lE/QQoHyZwEfKjVHBFAUKLKoBTFqQI0GxRylwEf4xqV3m+KRSkUmjYpRSqYOayIl48me1iJdr2NF
zz6ZTqpTetcq0sksRI2zkRHlioIywaFSxUUlM4RUq1ipEGiqB54KFUVFz2ja45hL+xjCKge1YmaR
HJyRwF++o76isZbqwwqcxbp4u1kK11LcliHGn44iuUKQLv7k1wXDZdQj5uc6y5vDBv41Kg4sBwhb
ghTjR+eHW0r/sOXbciDWmUwMTCTdGklqcO8Bly2KMnM3eDMX8CxUBFqrWDRC8BA6ro+9otQgNUDG
FbnGBPYDdw3UbTGFQNi2XlFuhj/fmtF8CvPtmzCd+t5WRNym2Dhsqt6QqAxSqLi5DIBOAtJNiqir
QOuoMjh3MbAdwagLqV3wd70i8XLF5FXAeSmQXq9oPYY1ItH4NL1E/qTssR7lQvgzyCM0ZvyuYwyK
6rD7CTeDmjvm9qnAQEUIdvPPQBGDRn0LNEEISkhzisiWiQaNV5m3QY5v3K78wS3m1isOsWIeKLLh
0zgFL9zScbxX4oEQeNECYszzH4ViGmdFNwqFOYI7YsaNBVyPediAC0yPRUXJLY0vUo9nbUGfyYes
KhRBGSqWErPgBrTSUoylZzDKMKtFT0ncG8MgLGa3Gd98RWe2itM0ATZtwE2pCE5RQ8WKCn+dcZx9
oi0glf3HX/ljQYvVqTs7+wmrlPG+ARBFsfFFKmLUU+xoA0Rqbi9SMaWVhR9MQ4CzYw3eLuCpNcOE
rQv1893cjxFhQJ8bRaluwz4EWk0VveoojjVWRCsI3XZwFmi1TfGurvPGVfzrBAhrFBCxjWmVx8kW
T33egugobrbz0Pl1843YyG8pYK1Ked8Lt8KPx31fF1vGqqHwKZYyoCXj9BhPzm6UNOo1sQu6u2qG
l6s6A+rdFN3rKs7XWCF+06hQ/C9dtmumiGBDIHmwSlBtMLSPoNjV0JMNDkac4KjighUnXPolKr/S
J/xu/k6k9/sGXZ1ikSc6CftyhAmcRps1E8QyqCsVOEEeSTCcMkU1r9NpsTaThviMst4MW8V5hPsM
GDoDik4VHV26Hwvq2/9oO/oEOHSKqbaAq10Gtnk/+6Dz/mArHTBTRkVjUwvOTrmMUeAX3PyTn5Ui
t2PFcPuK5u4V1t3BdxtOec9tDpZrDAk49lDvLvW7fPqWDddYEeKDYsV9RY3H4ONgFRzQ/h784msY
43RCL0KeV6DzDficedPBAkY3gdJnRafHYOqO4tVl9tYpeT69P/9YUqIJk+VmVIF7qBTrHrtfgera
aFAUfOJdNkXFZ+DxI5h809XT3dAPe8/Jv7W2+w1NA/fVwRgYi1hqjlx1QWDc24jAcNoCdkJhjLpW
IcRlgYzZT7pIGiOGj4rhNxIS3RXVT8n0yVGcvwT4x53xMFjhJRbNfLTLvMM1VJWS5uqDtOzmMPo9
oCQSAqG0BCWiglWpCxArv/GV3qBSygOAdLHvlRphQJZgKn0CqwE8uZRmYVHqhRQZQ6H0DBRU+mPm
fUU+iuyeUGylfAj5HGmv4jUjUEW0yCNmZBI5cokOZ0dsFXZ8xQmfVwXz0VpvfvcwI3I4hLJ5X5XY
zRE0OhK2Qet5IKcHQwjF9OhjLc6z1dLrg+5FS11H0M1nffy6yVqMg22Pkd6o4eJWqz2lFrgeUo8U
GpS/YJj8g0yv2TC/atMsJ0Sbf1Qv9Vt6IgtsENI7fep1M82wV7Ef5LtGdbxzQnv7s+5vm/l9vlWf
A0oZh7YMxyjwS1Lr13GK6qFukFQGmwfrjLDQbwpwNHDoORrpOkRIUGbWmNltIynypM+b4nOOW8kl
q8QcOeOCv8XIRHBbPUxbFDK0oH6l4UZnRB/6YkC40LSkySn6KFNFjtTsqvbcMp1Juiy/0O7CKRXN
1F4zEho3eOUL9F45mNl+szfrTgMGrlrJL7HzZA0lM7WsfO/Ntjx6ipfTG0Kol2ibCl6WMM6xWjjn
+YDFgtrovddzjTk/DjNe89K3KMorhi+J1ykKhRXSf1fHrydrDHPI+rXOiBfGqNxQOheiPRsei6Nt
aVPu7jHNIunl4x19XXAcVSnq6sC+i7s8p9SWY4wy0t0ycn5PKJ6nVXnoes9Vh3pPPaKzwZBRz7l7
1CWw/elj4Ph55A0joazOmAeRaeOEngsEJUzY7KgSth21am/KO7yx6XxOfWBFcTFD8XpzaBx9WbzR
58iO52Hqp9biEq6B6ovWz/hiOQ6CIa9jNqGQVJdA3wtYtD7Qp92hHi4Fn9hg1makN/L33h+HTHj7
Q4G/zJ1+fgYhvVy35OnwgrXMVW/06RVvgsvSvB1xPqkQJINR4E1COnrKYamerH7GBZOEnS8cSGD1
HN0VZ1ChNvpQbwRRv/tOPuFZMWEUxcfko8NS78o/noQ6FIHnA/Arua3+ycqFkMVMmdO58A7EKLmd
fEPaULsb0zZhzXXXdObHKmGxsvngc1mK+A1vgR2ZwoIehxOfAxTysnUftirEz7yhpG1MVLP7eLhZ
NuTxEuRfi6X8xhxoVzr4JmLjIvZWk70g339usFmLi7UG/yXKYyvgYQSO0ncb9jAUT5sr03zWEgbN
wynrq4NFoeLorO51YEUzLLV3Kib+nDTS/U8Ty3h3O20x3mi2TK4UfXG0cS8ys54ba3oxFAAI5tPf
JbnBu+BjdM9McS8nP0pUSrk/me8MA6fzTmAbq7Wp/w+N/C/QCCbDISzFb3/v/ybjfVNAIjXVv8CR
v37pb3DE/Y/rWJbv2Y6lMA3FbvyW8SqxrhC+59t880FLfsMjjq9+4lu+CEgAARGBK/kLHnEcckM8
BlXBP1K/G/xf4BHbMv+Q9XLC8UOMV+BbbMvRgSP/hEfkRLDfImjhG3TtEcfjbc/Uw/dZc5Zx+mGW
265dNgOD4sXej8Y7wD2HZbu1sKqsUAwNiERC7Bdqsk6pyoHYdQMOGLnrXsgaNiLT5R7purhzKmKD
xmU619kVnT4YLFFcU+yihx2+LR3+hVtPj5SZ8A57ccwMLIiGEK2qCINIqTmiPkho76YLHd9G+FEr
vA+tVxU7STyyGjPwqekRwuu9140BwkgYUrRyU/LA49VyGfl8YlHB0Lsd0cnMdxPc2YziQ0j8VNSu
yV+bpG/tKJaAwoXn40SoDqkIlTtUDPbu9cH6B3qTqYfoPf1X9N5aU/YLvfpgLcRDVPJnSlAa8qkK
1zWzrK56Y1pjdZVbLBi87IN2Qw6VOfKvPezEcVIng3AjhD2x/AFrim2Xb1t5DarQpIEUGm9HSilH
5fgXYK099WT9BU5SX183uUUdH6U0lmdFnFP+zXCRnkIkL7ZHCS4T2a2LJ7IMHirhYcbeg6vURZPd
kZb5aM/Bd9GC607dhnLDLD+VW0UJIWu/ENuI1+zqv41nHEFMIgMbNAr1tW+weKGmsWdO+nkMUlUc
YSXTkeRthct2bpQDcsCadpajv3eXzr5PBtu6X+YVL69ioHgQJsI85hKlYLoWZOQ5d77d09pvRyu9
GetPp7bq+4nu955ncz/3yjHVvcrcGW/I1xB12t+SmeDIbEH7UZumTbGUQ0syx3S8xrlvJb1gAyHs
XVZi+Ni09LnDleDeMTxIr8eCwsDixp4kV+ewlUqs059n1zn3bY0VaRqSalFJShj4nWBGUuCp68l5
xfPdoMiOoU9gpli3VDNh4bF7c8Rw18xLf6Xp493MMhMn7v0f9M9CplmYlOOSqNYl+gEiF8GF9tLJ
4qXfr8Hq3FvqWQ99+gFOhLV7lh71zzb1AJFh8W17PpXr7VkkuVTaLoS5Rb3d5MzLmkXG++GVp9A2
vvvbkBy3lXvzbOHI7K3jvcBtjDgzV0HWOeYTvej/dW6Wn2VaPGRDAphQpNXVsBWsbsijTSB1JMNm
iHr+OT0BtatPvm5qGlEGfdA7BsBh56mZoeXyn/Nhveoje5FtVJi4Si8btrXCTvBhISQB633k389L
hpMS14Z9xSxaQ+8esciHzhGPZWLtHdVpzNAuH4tkenCKcIlGDyfTcMAswO4yShjIKqxLQF6Gmuq1
eYBSJKi+6K4WpNN0bkKMijWiq9urv3ZBbPaS5EfqI2257b6XAZNyV82nbbWZy6+uxydHQtNAWhrz
/UohrpKYkr5AlqFPhVr5YOE6Lh0SABkSEGwbWCdi1ZPuZ2GhiWmS6iC7YiixUoV+1mKCUuTfi4UI
EK0F+KPvqM8twXTKixITIMR5TF+w5twsccY+LjtTlcN+lt4YZajwqyNxj+318kQ9y61KvlqIWg+/
3slxxp4sWIwdvTsZ1W65z5xlPq+h38H7Mp3nNoavZI2AcuHC3nVMl5HfNuWOHGEbVZRC+TUHrwH+
wezERcRH3WTp9ayTQv3ZycgK8hIsXwl7H8P0WBliPU758OxsK+R8ECxHu6nfU3LH5HyCtqoMhDtE
dcAerWZ94FbJxzg44X7OBDEmq4Pyud/IXKCGNnXp0cuMH0QQYwfp7ayx9pjwo9VTdLWoZm4Velfr
Al4VAnMXYFmb4XrUGGZ6CqulivQFsCoKW+/1TfM0mMSFa3mJFg4IDwczYjQV4T2qm1cJkxXGzLcr
IkAx2GMBo/VCLr0p7JgwhksGZ41s/Oht3zeROcfukTrQW1Z5cdTNvcMSnjr6Z69/SdTStdPCIN0m
xIBezaLr0FcAOkKzNBA/syCXB/1IsiEp0LeYJehHF6Jc95TqibEFyfervMV1G6DCc9AErpeOjAyW
hTMNC4bDQ7CCAxBUAUP+NHfLBC8LW/D62vXhBFiBEmFL7tc+DX69Daqih05uO+s3RW9IccVqdBG3
0l6/zTXRvFsuMDqeHApnLQbdzRaakV1ldBiQhdHvRGOsLlACrsl5InhKkuh5AA6g42pMhAQ/LL7T
sPyyjv1QsySu5W32GtBtGzuxkYhCUK7cokiOARNeByPLljv0ml2UW3KJTPPYYtcRrSTsReaUvjMH
Boixwmw2zFnWtos/ArVPey3a0JuNuHkci2vM8X2vhKjEED9sLynFFd3Y/i/2zmu5cWXLtl+EEzAJ
90pvRFK+zAtCKpXgPRJI4OvvAOqcrd07bnf0fb8PhSApiUUDpFlrzjFzkK1JGgeHzGEuqBq84rPJ
B8/f3w/LY+0kH3RaW7tleFsOS2v7664+D3k5OC3EGi7NnTJkbpXVYbn6Q51dM00TTBPLwfNtn6g/
l8hR0d0lIezLSoe3t7jPlkNnyHZv4rhZxqB8YkjHmsjWGJhda/Y39uQYoYT+c/l/l/F2eS3/uDsF
urYvHBq3i6EAR2PQeccgrdht9PUoVpOXfWtt6t/oLXV6vxwIKmX7m/OJlHoo7gzwUHuzsz9z1l9b
bFfR2RTaZioqdTCLZy1w0llCz5kZCfQNRC7MW2AuU3+RyAsHrISHZP+P5WsIau2I/A1nCkjxIfwB
sWib8Icxtbtd65IbtEYBfZZlm+6X/rA5O8pyWi609P5ysv3pHM+a++UxIz+0UlrHL/fZ8vDyWwlZ
F0e3/7lYtNwBduoAEGC5t4hBFpHI190/t+DIHInrWcnaCY0/7i7qNHgDls8Ra0zZn5O63IsCapvF
Oy5Mqh+49/S7hDSQO1v6x77SvH3o5mSeNcVvsKHs+zXLONUVWT/EZj+MsxNv6Zwvt5LZlFbEdFlX
y83lwa/f+b895rYKGJcWptAeeK6vA8yx5mCgo/x66B9/v/xgUVEst6SqtbWmIQFcLr2qyuPhttys
G3pNa6KH5gV7zn6aAV1ieK0DPTuouVr1NYV+3V1u9dOcZrv8eLm/TLNfd3NMjXk/0f9ThAoWhq7I
VEbmYc7Cg6YfMWUt94f5OrIFgswc9tvqy8bn6QrpnddJ79Bj5RmsSt4tB+ViTqPhyrjkEDlVGZVa
BSYK2ZU/F+LQwffoRMqgPcR9Cl0TQKAk0GXEuuZUJNpg6uamwpk1dy0M/JL/+NHffgs92qBvVc4L
X36r2Eq9rI6Ty+izXVBG7Xw1fOGQZK63//5JlTpTc15+xK6lzg/LzcUyZGBbyw/LzdFSXK5fz2K2
qJ4qV/XZOSwjEmlr9gL0O2edz58n//sjX0+5IJaWZ1weU63pHSURTn+Rn5afLXejMfJob84/+XNz
+d//vJDlj5f7ce3yW8v9P//j11PpSQE9jgRkkI0uUrf/9lX8edlfP/569v/FY2V+Ttxab/odG6Hj
RCBry340BtVmOpt62+KuPejD+IzsAzJCPJgbPF9XgW930w3Ep/dT8ZrEXg8ZsnqlaEaYtA8FuGh0
gYjevW9TVX1nK/zJEv2tcymKTxFkeXpRxa40+XWjFECsTZp7cRu9KOzpG7hRwclBqCMiCWYgQNTZ
tjTHUD53u67snq0yZqbxcCdMzCgUhPrnafAQ1VLpcpCQoqVFMNK757BIzhoJpSsMiaRHzm9TKHYB
g4QgpDHx0aDuMMRta9ana9UliAe6jpCdtkAk3FTZviq631AeYy5fAIWR3v8wOxVvHfJn0LXS9kiQ
WQAhF02zG5Xx06JEtcLsXirJQtuL15NDYqSLFTLncjmkbXpCcEHsPH2jsuwkQ19M5EdXXKPoYxjf
Mz/YJxbg7j7R+l1YRN8wSNAHBgMIIYiTvlSkJVh7q6tuRhV2fFU0ZttQfjjQiekO2HszoCKRODAC
GnZusum+aS7ZJUR9OXMBIx+ZW/lTRITjY6qCnZXu7IYmQ1vlGq0/CCyZ9Z7CC/MpTbz2+bsu0Yiz
5CIBO3vLG9a6NZRFK9bv69EdVyXl8RW3GjjlBTsOISsyM35O8Aw3gtQxrBIZ4qBMhMfEUiQsRt1e
NTXfLOiATehm6wbQwB5l0Js+tRE9kfC1VX5yTrUUOpeQgG3YPm4Lo99ryPdXKre3qgGERVcCFYnl
vZEVbJwSZuq1EP2006P4eVIgF10zYEWiXSaHBWiORq+gH7xX3WzDLYCGV8o6DKHx5A2N2FtZeYyI
Q3rEuPaEmOs6+ESiJyEpAp0R3mQL3qJWAxV9bUskLO0aPvI9DKq9NpBFGubyjpZ58KH17R3/6jXS
phyuSFOuo5gBrhXEC00Rw2RM7RwZKU7PZNrbAgzqpN/8uNEhZncNFtrkTu/H8eaPGs4hLbtW0D1V
y/lqGBDsReXsQW5Qgc1alO4jJ6eckGKbLoEe/kByg0CyJrCjdN37Ymj0ILQeh+qbJjyGVRI0M6tC
FS68tZ2HoPOLzr54IB1Q5UY1Hsg0OQuzh8kC9gCNdjLqSCaMYF/Y6ffast/t1n4Unq5/r9ryW8UQ
tR5nCalXSx2S6dTszWlAu6Nf4laMWOzx6AoTmv5IWjuOJNrzjbqWxQb4Bmyo1Hhw8A/cg6mHdPBU
jq1zZmSlOB0x9j27dzDB0semKo91qAQFLO1jMozXAtliFkUHv6K161C0X+eh0+3TDGnVmJKZUPQt
6LQM3a/wn2wXeRzICfroeyFI8KmdmgYOJGemfwD7DtyEsLBPE1Wtk+t72wHfxyrvA1hlM7sqkL9Z
5CazyH/YBAxOCAFbePfJPpYuMVqtf8q9iOwTO7nWgdFtnTD9WaY6c4Cv0HIjSrcwPW3cmkVoR93H
rIpml0bBtzzoaTc6qIjt7AAA56lyNeT3qG8j1/a3XS3Oqe7WD5oS1ioxBjwKafsxdH67Dxij1qTw
yW3csccVil10116LZLgPe8uhZbgfSu95kClVKafoNp6pf9BvPtvAjyE4xW8TXW3hYaMJIFhAqzag
R/j9JTCbV6uxKfXrY7Ebez5o87Xvs88qhuXkwYbDnUAGm8bpW71RpuA99cRfCCP94aNJohv7bES0
MNoy/ZDAodflFGX7RCChjISVP+WOt/Ph2OB/lveZe4cd29m3ZfbYj0YBzteBrh7iSsMpQpgoqPwK
dToOfHI5YvVGQOJP5aFZmYaXLsxO1K+y2Qv75Mf9izYyi+dmulVtdB41dStM570vdl3GUIMl+eT3
jrWtsdAg5PY2Sv8cokrfYLX99IzikEYzz9t3+10xcfrFCA0oZU5XgETsHtC274hpRK02k2qAbWw1
A+IYZOZiU1nwZ8itzjZKxu/VsPWyst4msBGHFLOCrBFKhmw9PaaqbE9T85JZure1fFBhVSzqtV4Y
H2MB8yaJv5NFX2zsUtBAbvt32ZJIhRqA64LstDgysAf04cb82bu1uQ4qFA7UoaqyX7eOFNewjQF2
0NPWxxkYTo5Zh23Cz50U1kb0Q9iXKQ9AXXuUr4cy3otA/hBWeirZDe+awT5Lx3GuRhFdGn2GxPqi
39G5v1JvJoo47xRbNB95MOXhVQyetaa3yCxcb/1O7BDa4KtOJvKP4AjVSedse8csNhGLxtXQl9Uq
HtIHgDc21gnc5ZF6E6bQMSzNS7TstYnQiWaa+dss70ObMhQWCqwNtG9z7dVJzXP7VkXJi5i0t86P
sUEE2DgM+qZHtqvXMSAKagqjGyiLi4gwytvVLS+Me8Qoc4wqTfxeU9vJ70pAbaFxHMGoraJg5v2B
qayJC5IR8zIFhEcBuNINGCDTuNIfqrCQ+6YgiNEKtUdRGtM2lzDZkZCvZUdMS1SKHuGOAsDrI6Hq
2vsUN7iJ7ogTYrqL9fxelTrFar6y3HUJWR0ZHUQGqdh1z1oRRiQ1VfZBNARNJGs/yNIbK78Oa4z7
gqn8LIvongDS9lz2goQtumpVcyoFOjVgreZWQc5WUeIB7ocyHBh6cYi74JcRqWc58TlqSV2vs4B4
LOYxFI3QlhHhsILtiRm2rZMdJtcJ+aGpWd1Wj1wIBi1RXEYSwVYs3pGklDuyPwe07yhjfZKyLNt7
C5I+pojKEtDy25s+EgCjKgJELHefEBcT2mX4mz0HTV4RSv9boxWPfhX2KxRoqOX16p4AxKEo9wRD
ZmATlnxV3YeoY+0qOaDspSAYcdU1hsYIZ3uUPSMudoGDyzTGZzZ7T6XZpncDOOIBeW2ukfTlCP8S
zduQKX+02XWiVu83hpcS12JVD0asG2cN1l9VaOCIOh8gfiXXuksq0zTV1YPfN9SaPfK4QguEVlih
+KvLMyXxqA5SVrcuO0Xtu+ZSgWvZe61TMaLiTDFxZmNxH8a+exvjnepK/yfDEeJSFvO7Ci3JNpPK
uPYNwTy6DkeEGTw2QsVMW6itxDKK/3frjrZ1LM3xsRIoe11LJzdNw8ZFDTxey7ginIbK5EE4SbIz
5AGD8DYs8vI8tumnayOYksxJG11iMUvEByZ6dMuu1HYhS6sV6bDqNqhhmw5o/h1ihdE5bJ1MHqtB
j2ACGUBVGBoYEH39YejUXZTW5o0w4qMjqO1mg79lmaSt7Z5sOPawiOraayrgGxQ87arsKVD6LpE5
mt7G+76DaBGL5jgQibG3nJn4llXkICpCvC2x7szY2aGRISTIeJdOTjJvxqgco3vbYGbEc4Ihzgmi
z7hFmm3scuZXlpFEu+bVo+U8ub5hPAfNrOMYAE97uO8AuNt1/aPtKZzLznwVJot7QCsPeWh/q6x2
QwHvAfFxzr6v6LborTAPt36w0cvpsTS1Hl0WVDOdTxxuTkfFh7DppJKHTJ17CbjedvF5CwgozgBb
CjnQxlUnADkEg+XEndDoXHe6+mUX3ohxmezSTPKQFuAO05vp1XPnfUFgbgeLwAMRQOAftPYnPt54
Y1Qo49wKB9BIXyw2V7nEhVCMzDZDlz2PeaPwAOUfVoGdO89dh/0YAkEjhrVd1uaprn+bUd7tajtQ
BNvIUzz6h7JxYDK6lHzTqKwORlBn6wTd9DYj7ZxdjlglMiHjLL8QA4KusrSr2RfH3GDddMmkpUS6
rUg9wAhM7h9JLT8lY//akjHmjJS8oy6RDHjeNiiJRjMa+eao7jmFUC5qquo1WYqe0UTrYNo2LWJ8
a1RvI6ZGpmmItLgtKZfPkXjkbMiJFJYkIlnYkMOWQtrZ9ayIKxWFVUsBKPf8Y9po87tEj20nt4DY
T1KwBgynp/Lcx/G7HaNs6BvC0WzzdUiGz2ZiVrKVvXPC/jfqi2s+w2GEUx35zti2iWKd5c24G/zy
xavnKMHc/5ZOxr5y+98yVy8mPrSS4FiW9W8Bct1j6LNYxtX7qLcFXmT1nJJW5WRad+psucdLPW4I
aLZRdRF0yQVZKoGH3VKXEpUSodXI0dw3cwLnXg2hv50qAs3ikEZzmAPrpE5m3OEoJDrdqdGPI81I
9iH8/xSZ/JS/6FgJyK4pVnxl1mbMxht7l9nrqp071qSMwj7lGr2Tr1NhlVd2KWYaoO+b+MiAeQ6r
ohEgobpf9G0/IznNP6LwGJqc2o54YZT4AN9i76rc2ht9WHNhROaq8xm1A9sjx0BBstd6JtEQii+d
dej0tBZ8G/etVr86od7vNokWeo9cPcPsRBBDQKqHR0Mviz/0KSIyNLd/lOMahi30vpSEPj9+dxub
oh/nZOsSAatoV5MJ4lIfmeKNhrEbzX/5GU01KVQRse7x+I7Fx1zXfXLEcs4L0PvigJ+cTL2CAEvt
uwzJGGNyvbJG+GZ11lNj9vdWoT14RnyDMU12FyaGVZIPvyygiHXH/MRGvpYWQZ1x9BK6Mwuw9HcW
1FXqOOSsOFrEDjkK732zNPZRHrHui+B+ydnX1/sYGeIOTmrLqDbCPlUFkvIMHb1hsnqXquADmTPS
BLjWoSRuUIX0bqKxRs00gqSNPWHcpVQYYhvATeYOb1bd/gBDs84npO5x1ZL+NySvo/EWmcaPkGBo
ZJDksBYjs3Mn1nFvtFeEjG4GQsBUzsUE5XGusMgqQbI9cgrcj/qZ6lNKfpqfHbJWr689jjYh5Us8
2oSsDacM29SqN833UiLiSiWRPBrbeG4Nj2OFe73T9W2fpp9+Q39aq/VT4BbhrrUwCkQu9nXfGgDP
jlhV886gkoiLJdPKEjP3oyq1Fzl8+hFVb8d4GcDxrzPP+6nZL67rMMtZRJcJdP4B8F3OLBrdkhHA
Dfn/GyIT1jS/jlHlXu1KR3BUgj8rxp5fYqVaJ4KVA4mTqiQC2mgZQXTsx7nX3kcaTUHg/gwPyb0/
O1el/o4Lv4HngOW7IoiZpcUqsgBB1/TMDZajja9f5j3qKqCtZgTomwidYPGhq29SNhAGdWOXaHNw
Ez7qdeVAI6+8+xjd31bDVCB9onKNyX+BrPnZ5eXnrCmx8/jWo2BcsVMJ+I7bOn6NCOjamLGHHYAI
K1v7jrzXX0n8Thc3/iWy/N7OsW3UEyy/nHVnP1mIqmvrorfaSzuiAFROUWz6GZzxmhMGT2Jdz2BM
qrrRRb/g3sW7Oj0Q0FNjdK+emTQvVjU9QOT21jmpQ7wpI0389dBbvMeMD7CvzYZ1NGeLHukrzY3N
bQjXE0nyozUYP8okQ+mN/MVyjlXiJOvIcp8iCtAQRC9I2clwCWa0SXRPPW5Y2UN679q0T5FZ1O3w
7IzJc9xPj0rFhFUizOyqa9fmO/iTdmr+IB1jHQCZIFqjAisfDtp9a0+cXhoAUSwGxeTu5o3pRGoQ
Fy4L2tC4WWn4ZgbWy2RKA8aq3Muk/kwil9w/dglk1Hk7W3vx/PFQ2fqlh+iGH6vvV2XA27Vr5ydp
aA8m35YVYCVkORiJJ2+anmuhkoPxg6aClbFAZFe6dpM+33U5Z0wjinLtkTrZkdUV683PyXV/Ojnm
YT5i3cg/Zev/tKR8L4p38G8kJ9LgyPXghTbSA261de4UnyYvNpuqzzBKnzK7fC56a1pTsSSesXDf
fc7nfZuC9mCBTWAhQ1JSj+nK6sq3LGmODRYfbOJrT2QUCtRRjMUmM6sn207OTat/c432aXDzHQYr
oLJe8OApkLzoOD5TL30gCGcQ8ma22l3UJUepZ78qna5S4wIN1UCyTsR762Ekdk2P4NhuoVOaRv0N
rXo1xT9SkpXy8Gq1mFGqCtBp2HmX0lQrLE23wECwoFkXt7c/bSNv16GYi1Wmde17E95+5VBFYqUd
VdvOjYGDfSPV5xCF3xH9ace8G8mrYyvo6ijQ4scp/v+5HP+7XA5BlfN/FPQ1v8Oy+C+pHH/+5N9y
PsNw/iUcxycBw3PQ9M0hGP+R85niX7Zj246rGw7D399ZUM6/TChPNgJA03Rty+c1/FvOJ4x/UewR
Lj5tR7jCQZ73/8KC8p1/sqAAQfESbNPGXglhytT/KwsqbeWUDtKPAY3/9PS6PRWLXDmboJsPI9aE
cBeU8jWy6uBEoZo89yZ98VT8EepRu/ZiVoT+7On+OniLuCGx7pSDaDxT1n08AxeXQ0O7FZw29S0X
fgKs7bn11c3TpNIuiwx4OZSuTFZTTkptV6If6Zv66BhGue0iAiqSzHH2jpo8Iskj5EZpP7D9zgni
s/pzYIlfCVyk+1pmtEAs/xVUYrZCAV8jD7l3/E0TDuM9mvb4IfXyY8CS0VDEeZttfrFl2hwZUt5j
JzpVwaSdQ4HcptaGYlcbs9196VpB1CxOy60FwOeY6hUtcripS4daSlHtSSa7pr2e0lEhDwM49gfB
G7/0OYSHBMFxW1Zlih0Lhb3wlEGlJ3bWRNntCoOCUjUf/B4ptZW9DXnY4O8nx6MRrNRC3o2GRHxW
DVjz4Q9K769bONef1UwjCObvoAgRx3euWvVQIM7phAdkIiJoRQTQ5qvh5VPAOrC2XHWpR2VseXM6
/xvY2irb9kMXg33PngcruYPbk51H7D6bsUTxbjapiz0gsmemx42d68bQxC6dFRT4+1mmhWa2ySno
5kyGPQl5PVCJQYO4OauFAOsdw8BrKZUXuA2NjpqBLR1zpQa3OQeTZW7ctKY+GXo7Mw/dve6iVbf8
v3/0//gmvr6dMk7FVmvkpyWKvc5K/gCPFYwshJJtMytClgOaJAg9pf0bdzQwXTm0p9BBACdn6qkz
XwzLra+D0qIWFUAZ7EnO2ln896flsLyhf9yl14NvBoH2ujEN4q5mFcUf/OKfm5My74eM/XZsmMQQ
oGujKEdfd771ddeYH5vcRhw8JKTLF8+cUf45BZa7XyfDcmsaFf0Om5LTckUuF6M7Fexooxlcujy4
nB2oE75bOQXIpb26fHRfh6/HrMil2ZKchlkAEc4XcrboI6xZH2HMh+Un2TSAfarI2I5naUH610HN
YoHlOs8XuQHhAMQ0uBHQ9x4kQ7MY/I25C/+3+9h/YCA94P8GbeYtnWFa+WyJs7cQ2TyQ6RKll+ap
VZ5CKLA8YzrZ82G5uxxMH02VCCtyzewfCaINCvb7qi/SA2I2a4NSEgGs6SHaWTTIHhpGhE3FWJDS
0Z2bIfjmldSZAAoDcpfaybOsZ0i7+W5YpH7Li4KRG8fZSZ8vtuUBYx4Jl4P1163lrt+yBfKxi5LP
VJzG+Q/MoDX3bOgvTBCQxwt8GF1Ynp2cVhrkznAL/RLMhOCgkxQJLHiId5NQ3+O88U+xFkUnMb3w
yeJ2DwVKg8Di0Ec4gEYueOzqNk2nLjw3rngmlSbfLS+xngUCUc7yUzkmtqpZrLb8oI+TvP7u6n5N
jFrtgLMckudx7CauaJ2Yg+mh9WuMhQNgfdm312RS712DVtrScETrPS5+6DHzTEe8R/AR+wZR53Vl
7Oq825hB85R5Opi7VL7qoj4Qs4tjs/DfSB9GfDjkD/5O+k12irGEDnmc7Yqa36hhmMNJmzZySHyK
4Nmlmq38nlI/FGRMQ6U/QgH2yVIJre/cI2apmljTzaeCUjeL+BQEffqPYGSBVRo520wpr7FZhrsy
8VLEpvjaYtwW+5B3x+J4TrkfnXBToHtKo+Iuq6acIaKP7+Du4AvhbApn0z0pImY1ndl7ov0VMVg9
82LU6gnfr8FGHgusnrs+mfMSHL9kfrM9dajt4YxvUkIHR4zaqKglMGJ8VUARSO3QKBlGxUdqsf1V
nvyloYg6EQtC1qmXeTRtWuRK/UOAVwcYaw9pscZEk4w3LfFIWx8BgMUKekSVjcOazffNshLr7LZ2
Du3QI34VMXpGSBP1IWdrBymWaPp2uL06RCrlWYMngYCtRpeg2nrfSlqyFs6WrR1Lk7SmWxmim7VF
3a0x/kIDjANa/eQC93ZMgwPQIil9nsEYXlrrRljWzrIkKSd5+ns0Jn0f+uOzpABDpNTwnAmL/GhL
Q6RguVtVdha7lGk1OhSffQOHupkQT1lXPCnY3vtuIruQL16dzSLVrmokd9EKP6Ixc65epmWkR1cU
kwLSUatOESqSGDvkEj/LpApZl2unwprqVeR04f1IsKXVefpuos+jaY12lYjK2DjRFcVajvnUTtUT
mvR2h+lrJD8LragnjYtX2dUmN1riWFknvWfIclaTweuKLTKLzQjzsOdZ3wZvHclz6cMwm4hlLqMe
f2L8kYYRLR2UDavI1S70EUBR1OO6Zz4/dIoLiDjiHxTmyJQgXIx4jto4agW7bEoiWzN1tAsv5sOF
3U+xwdBgOKC4nj7I4Lx38+ABDPElzfhMHb38Sb/zBwq3VaD8C8m2J+Fy3aZmDZA8Ca+DFXkHM3Mp
inOp4snoNlEEisEOiEPIDftlcgNtN5ZUQGz2Fk5RvaTkoEtbO8lGGTtHaBhr9WRH4gbW/AhRmBTR
a+n4vzIzYToBB0L6uK1dcc8RqJnsidrlmjQIq6Fnm21tYttRXct7f9YH9L6Ns7QffoXIh1dpFiSH
KZtj54+RY3wbWh3AmCag5THR4EtBtvjSxdAHlSY+08a1H4rmmWyIu8oP1dYNu/TYpA5CWlGYp2KO
1CWO99BaBE4HdppvK+/QaKa6N1P/iRd6H8dEzLfIEkg/itbxTCLOnd/JaH2fqpDoylq/s/TA2wod
2EFokaQViSth4d2OTh25prkkPDrXtUtOVgBww/isW/VnVdLHb3o92pWZo9GKhhxiUZmhrFhv2YW+
Kzu4JZoPylCvL3EwJduyjxyIEMZdJ9XVgj6wlkX6YLq083Xg6m3fPQu5sdroRte+OUdOvmrcnHqi
XSJYSHtjleK741RBwgyMjAQ2/JxktFFVrivKaL1qvw3g5zfVLS5hIlCeiVbj7Jlx2gyYgiS6zLbw
Ef+0xjg4NzOQzI4GpiKueiBStIvS9H5wWcroAjWNwcq7aN+p8mc7lwbjVLS7SBbfozBmJT5RxM0Q
HBuu/y3ykH/LGH3pJBCZRAPJApV+1lRKKVP47hbo2kdBm/HIB4FzPLlVdrfyK625nzzMgRoQSsBo
qOuA+1RMRxiPVijY1Goo1bixstA/9YocB6uCNciMfR4NEtziQF6ZS8lAkfcNeguaE7G2MQuTD3ac
QB0azYq6RAksO2Gbo/dbsiXoJoIaoppPmWfBES33l1sL92y5O7RzsrLGkmzeviwH1qb/xtEvd5kS
ix3GklcFdY4MhyLZciASawAVlcyLqOWwxCP8424plX0M1akwWe9ZzCYowMYny2p0hE4VBqShjc+u
pGFT1XQAF+k0yb0ZuyRq3vS0m30ksD0U2YtV6uNO81vCuamWreBPA9bNol+L+PsL5r+IvxOlWAF7
LIMOBd9STv7zyRV2sjHhWa0WHlphBfhd54NBQ2sf4xtuBHgnSopv6cxQs8z8GA99v18eboyYdqzZ
H3Kd0LeyHsFto79kj4HhQrdnPzr0gyU0wPPMjxF7FLTMOcHCiCv72OunLwracqubV+VmmCNEs3xs
K/9RTi+i6byiPuc7M8Bt5oMtgulO2KO+Xe775Jbs0ty9LTLcfJHXLjcXCe7f2G1zLgQGhHllP6Rd
TOd0vsnYhfBDZ2EIxSFT5XQdW/0MFc54sq3ylfZzf2AWoVKp9PACsuQyiVw8C8ilieXda3nJyV0a
2o2O/4eMrHQ/W8joQspy54H8IIQ8UVdvPgDd+z1lTrbLbHc8aUM+hzmyP0IO5SOG6A1tHwX6z7hg
+WQ4v+JwhOE59tUadbxNgBWnCOzMmlJt7tyMfjwEBeuFInLeZCng6GAayKI4vBZ+xdY0R5CWahlq
cFAau7Yx3xRbLndoy0eamXn1pNUQSLTmm9El4bPjabBmqtjesBvXoDgU9kuPJvtEHjBd6v5zxM1w
6Qx8rm2GBiud94tw68VW2HicfNdobpEMm9vg2Kw/9RKVQGKfOfNoY0YMmQ7R01yV5eSQWGiHG6FF
6mL644PK2gvItytfBE26zE7uhfGbUlp6FYTWFkTSo0xxNlaRNJSmM8QUE0L0vAWm1vojYd9VPN6S
KRp2BuiOPjXkpi2VesilhdRY1Zd+yNn/c8JQgKUVU9VmvZau2ur6hGEpzJujghoQFKK5+mPcXmWp
2l1FYRZ9S5xcWgd7gz40v+2RooEfBnt33dVTh+kKWagaxX0be+XZIldolWjsZPKWl25b4Vr4DME0
yU4O63sQZvp0Zsd0BHapP48uhgY7M01Ys+1HbWIlS0w8RdoQ7LQ+EtuyJilrjHuucmO8H3z3u+uJ
+4jG+XFEGqINtv2QqIh45lS9NX74UytG674b6/5KWMa6cAvtAjU02PuS7jdWtX0pcDCM7LEeLKBU
NDkUvdNg2rN8uPZGkZ0Lu2c9560LbDzoOSHvDBZ4A4OEL0Y2UtKkZdQ3MB+OG9+Q4t9hERPXxNTO
EK7Gg1D5r86yYBz7GWYNL0mupkcXhKxv9ZDWYXHomaSh0G3ZNYNoUOZJZ0Wx7UmhBTZkGMcm+z56
CduTku81w8y1iSRkXEne9yZqExAwvKOVl7QuJ1fV76PI81d5zauJWcEXDDP7doIORWuQd4rljDZI
eTIpOhxknXwrHTayU9rdOatKS4MH1BOPNVWaA09L5iaJAczy6PG0xqV7mQL6qqFapyq9mXG7jeIg
uPMCZUEUEyfqyQ/UmYkuhDV9t9xii2KuISLoG8dpClh2Nhm0LFPZ94SoQmlBs+u7aAAs6VY+9sAr
NkRKJOfepwaklQlgjh4UUInQTABqJQQW0JLhkF4wx4UkQ7/VazrgpuOfRF47T3CTo0dkE6tvdWrv
kfLMTjR9T8JcuNHC5Cb9G0BenQJ8/xKpQH/Uix+y4/oqy2hX97l+7Z0y2DK6kqzevBvoTtfYLDq0
bzreUjOfjvST/ZXZS9ZkRJXcWkRfN6/C8Ze172S4zGphqzlGnRs+V1N4QvbrHeuGp8iS8mMw7rLe
c9bod2k+gSdCM9aUV13Y+wSB2ypq6u5M5MmbmxnWnS8TzFNzjm9i2HyrWUDXyG7JsCm1D1m54w7i
CZF2BYTwpoSjJpIn2fnN1Yjs8igF+od5jIVP8BgiTThqoT1cjSRnez9iAZlZhl3RrEEXjiehZ5wI
EjJe5xkEOg7hRdrmjnyR/D6ydPLcmh9tYGB789SD69HEiEvOwC4gRr6CY2V3+bAdBVUItPLaasyA
47qu/8JAkx2N0TyyBf5V2U12GUN0j51DFFmQde7+CF4PMZyLsKQczJPpRXKXefBTct0jPZAxkjPm
e4pjlyVmh3DUNG5x6hs4+voZ6ENLv8xxPhFwh2opwmVYmc1NTYN8nKup0Mdl4v7qnGHfgUfimsKZ
4EALQN42n8PlPiygqes6l0MPlh5KhDLeWWIMh7QYMTTa5DAmUXGcHHjnhSROriC9XWmx2mP0O/iZ
+zth2f4iWN3Lml0k/UQHC+opqvL6MBbjW+Jm8HAcLiWnH2mn0thjWjGDl/SS+/YRqEd27SHePrC8
hpbbAPWLhy4gYQgag2f6n3CiwlXhdB1LXRTnrgMwLSQ2cgUtvyaNqniugVKM06itPWgP7GhNQM85
UklQZe0c4tchN2c1v1hs6oEEvaExr8tSjC7ohF6zQ4ZYtq8d/d0N3HXj5NvWC+kIJ9HJ/8PemSy5
jbRZ9lX6Bfw3zHBsOYEzIxijYgMLSSnHPM9P3wfMqkr7a9Flte9F0kJKhcQgQfg33HvuIjfsACqU
aiA5UYG51oozm0N1tofxBAKeYQzFetsyt7YDWaBHQEdo2DpDH0JnQDz5qkt/jeTFbwBH3oEPvaeO
0Z5MQYRk3AGdSQ2IiHO9ct20PEg7Dl47rVs0iN/WMIenIUUAUk46eXIJ/t1+Ljc62sOLl00U9Yak
5gzxBevJzHrtlGtFfWHZXfbkgwwOic227KcXhfAsaeJhzyjKWoFx77dFE6DOi9LwmtrU3kRSJjuP
9rWKtFWthwRElNmfmpS6GGnr8G3X5T1KSvg/VdLj5gkemYSv85SYjDVFvEqsOLx4LKu3tqedEcEE
W40svMNM+YNuwKNrNV7opP70szae3QZBMh1jsy4K44/XGoxNDPMwzPlWm0QEWj2zODMKXFItg47O
sAERWtF46pBseTWSLXgF+Rt6sfHWmcHNsb7bOO4+rC7mZJtTICuy+UVQW6ivuEteiRhkEpXb9ilv
pp2pWf1zVaNDFuiRuMNYgW8ntdhYZc2Qs9HvOQedqjLvrPrwY0o9akSAdkiSeHCDojpl2sKasoio
5pxZNqdggLoxLbYhuhgWfak4K1vrV7HX1PtMJwdOR5wPgTB/NWtjk1iwWZxyvFheI+Chl59aJetz
McThyeXZj4KAaJRfBu6kUt+nc/CdqbJ8m/ggRj37wdD2xruooHOVQr3EQb4fGphYWc7+Q48RJM2N
LHxbYnr02m4zZIMFI4vWJ9OUvW45aIixQjfVN5Yi9aZH8+/l/Sms8UlwzItN0JrGJVr+FdaYmOP1
mYMUccZGsmZPshircmvrrybrbFDMzbCWLGtoH+DDRfG9cHJvm/OPrmXfGMhSqFCTqrhKdR3T2iai
ooYKXqXpoU3SZ0Aow84beANcr7VRrSHcYhfNAUCLvZawlA6RQUIBmUoXBhNLxLHAm2U0JIDm7c5q
wLj24RizCnL1Q+sUv7Akj8waZOsHxAJfHY+RRFrpak9VtMOMzytCJus2msGmWEZfHuxC0q+R9bhh
Bgk1cBDmJsxF7j9eaD2ER6Hr01VUSJpAMZ/ckjqY9gwpzm7OowXrJ/ctxIIgcutnXTPWQ1lyu4Wa
NjlfAuw6dKbiVUvjeW8rE4KhQiY7Ge0FMtwPci917rJonoPRWqB63UwyLWPU89Akn1Y1YonIZvMc
ZJnnV1P2s82SGimJ5+69XkuZR+ZsTsz8HDkUFwHjVXgJdXxa1Km6KAWjbzaWhwQR3cHWWDrBVudM
VifZBunFySw0SklxbQlTM/nJ/HKMaAxtdQ+YbV5ypBvR8Bnl0XCWSVtCPDWrrSVb55i6Hk1aIe52
HLunx4OsoYt5AiSpZpKJZZclnI4BerpUlJBVJms/GlwXCpmTX/ixZReJmxU7P2wbe2Ow/Kp14x8E
BdQnmnrQ6SP3gsF0PjJX5FfsFAViR+OOo64+xVHbryfs+ls3AQRmTMM9Xx7g/m/TvLt7PZ1qPsb1
rbLeS9frTmSFVBuaB+MsXFQLc4XkOgFjRly2Hh8KLxk2eao/GQjYXhBlca1PaPyicUb2Zem4QXjj
1mFTugcBuGkdaXBzbRaW/VxHfiSpXT3uXeuqC2JgIPMNi4q+L4rxp9VX0d7gTb2SJ78W2RRdPNXJ
NXpsnb+1+zWMtvUMGGPjcSS/9AHRCKl2hcKmX+l5Qb25NHWo1XHzUJynB6uwm5unk4xdlygF86a7
MSCsTgPiEebbVgLOk7LRZnCbTgjrZb1BeMBhQGu6Sstkkyd2fSgzbsIZKr3LAlGPmTg9yZaLyESP
S5l57uq8uriMDiMbo1tamq+DbZzKupK+iFV0UBLBnlG1LE8qL7klU3+bXdUD64v9JvFIgPCK6IDP
iDkNFmnwXEtKIBIfHZ8wC0zS6rl5oi5lxdMidd7qRW6CqESrk2cen+seI3tc/6XFTuV7OUDDyT0O
TZ9dixZb2RADKSPbA8hpPV9rswjXMzorkuKRwRBRI/xpHFufSCJc2bRNu2GJHu/yqtxFovRlhWQ0
NFT3ntn1uROOeTBd9s0zaUT+lCHL1NIhPNlpe9dkVxKS0fJcR8r0UnavZeDJMwPcV6VzliDuYdcb
oWd2OvfgLiaFqjw4i26ZnpuLo6N7m5BCZjazXX2uas417GVtJZ/xzxX7wcbHIISw8NeSgpp3TJQq
vfnLVCNBuPAelWYX+yjOt+ZCDWm65iN3ih9o5Np1MA3fXUdlK8d4+/g5OllhIp7djyHMuYAjle4H
vXsLZd8B4QXbOLW3OXh3Rkuh/q9mboEOA2KPzS1iWjT0rfVaJifd0sZPJObRZqitbCfs7u8d32Pb
91j+/bP3++f3VNC9hgsxm2kuw95smSWVyzZ2waF1AQD9ArrvTHTqmuVTvhFel3InwCzzAEXouZat
0yUP7u9fx01DwEWmDgwPNcz6yB5NB0aLPoSU75Y1HhGsp6SrRZBRNPWsUJmBWSP38bG3b5c1PjXU
sEdwiwacDIlWy74zU3aMZcXeq29xjVRBLVGew0Lu01KPbClFWG9Des5RGXm2qcxFZRTjmns8hEDN
AiJ0SItAgttMwDuskYs7e6T9JDWdsm0882GpV71TvdvzAK7QitCL0csUpzjV1Zql/yN8gzGGo5fl
aeIT4oLUPqQA+RhCz0SXL/Z+9xGw+RC4zdismIO+6TFxVypGGeuBzYFJBxOEaAgL1jWS6sdP8njw
lm9NlyHfP78nTCPeJYDI/9seOjCpkhK6kQd67/GTP74qFgjfP798fLXALTe1ySaJ9pAqeCHzPb6S
//XV45fh8oIVhvE6t9U1rDJznZUj/ATVEylph7gOlwcPMB8mOAFwyPrPZD+b0+sw48yQi7t6BoaF
UX758sE+fDw8fjkbFKNxXHiQssdzL5Pp1KhZow7gxVieG+5arr7NQ4aRPEQKCXdnpuosjdlWUPCS
/0TfJ0O/KbVPfTIFrioAGw9+Y/KYl1KDNEfij96hSYS7B60xWzApj68eGEdw5zYMivj2+C0WieMh
dN/h/XXHB8jx8dA+eC49dr9+2ZY/lDLKkcesABZHEIC3mp3qZw8enKYHaXGKhwXb238+9GZx7gyd
0O4wQTVCrgV91TIRZjmobz0zTvYCzry+TDKj0XqyZKLv/j/xDVZ4O/1PxDeTSef/SyB2XdL9/s/6
mxtFlP879+3vb/0PoZhr/8uy4bNZyMRcY1F//ZdQTFr/MhnlWpqmY+aTlin/4b45/7Il/DRG1YxR
+bZ/477xR3XpGaZHMDjd6f9GKGbqhvHvoYGWp1uGaXIxO4bUNdP9b6GBVFJVVqdNvGd4b6G/Kt9s
OQW+Rs2fl0b3DPopfFbxcMwzPQVYzRbQLDXznsNNoTWYOSGycp0MuXMvRYWSvzHyXYS7/YzWNyTV
1bKf+mAlVdk/OR3sfCzpL4Wo5SqNhuzcdGX5YdYXDyRmAj31K+jQ8ebeQIwB3FvkTZyzKm4ociLd
fa68maAnO8he3KTbJMpRayQA5l0aYtq1ho6xs4i8k9O33U5HGrYxwgoZ/wjHH1ft+Kv1xCWUDLmT
zElPVu6k+xlct9/r0/Cp0RAETTT+iGS5ElVrg8MnkyjOnOIDeRTnc+j2B5wGgMRV9zYybEP/M5WX
rp3bN2QKwENLWppSwk1lCxu+5cz7gFz5KQnDp2YsrtP8PAWAfntZfXsuDsI4SXwEBukui2x5jp05
9Gu63gHtW0H2KAvODw8F8NZ1QjZGWX/2sv+46zEXDXix3rWWhPuSWib25lcwasQh2j0icsf6S5C5
x8DPOkCLWKQelUv1i0MJqEceluEeeOu9S8C1uwYCWWOhHhCtp+nNTlgMjERxpuDy3rVT/IyvHltX
N34GdJe7bEx7RqHxsJ7qjtmQn4A82zWsxpAn5ftx7Bmtjf09r3vq2Q5HoJOlwJT4EQznLGRqkxFb
gSUWOYEGGiENrTSODdk+q86q4/eApAIrmvMnQQgHGWR6gfPtN58jTqw4I38DRcEtwh9IjqL52nAI
1lu32S549ps0kIOA1i8PHswrUhWN0S9hFuxs3pwdWH/f0hizIu6sD+mIjUvFzPHybEo3+AO7fZtw
rgtGfeSDiT9Fo/0shYZiUlXmsyaOqg/Mg47EZQG0lLBPS3JsA/RWreaoo2l0uIOjKsXrEoHZD2LP
bx2Zr+PeM59M5q0r0vYaqNHpV21qyblcHtwZrHTSR/uQMvCkJWgZkhC3a2MCTWCr6Hr3OXWNi4xG
4wJdMts0qZWwDI9fMGbuIq6soyRMcjPEbOIIcX+KTMGSWzrPozlhvaC5XTuM48D54w3haXCKaMDU
FFL01cNjF+O72WTCdY+CPEphLekhRQQ9jjUias3pPZ8McqJ4ydfkHVR+jC4ZiFa3igMs/LSj6NAn
p9+5HaPbEozu6zDm3QkNzE/KwfRQV4jUbVBvi25zU2gEDUiweEjg4GTP9wGwdlWV7pOrZZyN+vLj
T2Ta4d6p9yMF6waCe+u3y8VaBjjqwAlCGNKXjI8+kScMtR/I1esnrzBeMJ4fI7jcF0PJ95B0xBNl
/QadDcAiRxWfGaItt27ydc4d+MJn58NuVcSdi+W3ns7PSPimAw0YF3cUn/KgDHeErIfbMMdHCajL
8bs2KTfkybmrTmNXpC2bLraFfNAsbhM1fsLNkI7GFbbFQ4Hgk6X0haG5Qn5exEdcG834JihiccpA
lDdinZVFLQ8MwvFrmAwKZTRtAIm852Ne3lxSJVy90JDujv1Rm71P6VGLzrlLE2dnP/QA8v3i36+k
KH5EKIImzd11lVleVAZZw/HG8V5G+lJml+HZnWbUrzKk4JY61miYEJTeWUcrXhvPVqLdaPHymxzc
53lOxLouYO3R0PfXyiMLnDbq59CHW5rpgyrjdzUo1HxZKbf5pmC1cZiawF51OiEkvUsca4NiapvW
EU1RiEgwMkS8j0vx046LgWGWcWPxt7NCEz6V5njrOK2LLedQcXZq8zmfug9t4s6vo+YMjVvJ1b8N
tUi7Nh5o31zSeqmx79AhsYFRNLCMzKzgWAPltCr3W0WB924GU3C1ap24cdgFYxkM+y4WGApjakgn
E4xfNNvbOXO8y8g7e5oZRn7F9gDF3BRvk2aeMmJB3gp32xgBMi6dNb2hk2mAw+xPDMd+J4jfWCVN
EZ5tuk3W33O0z/DEniqZfKaR/qKiUZxkEG7gASUoW36VfXDrSJZ7i4X4zNzuVJZuzIYKiXJioDkx
wg5Agc1Li8mRk5YOkrzr7Khw+iTzMH3NWv41sd5lJpyFu66uvIOygbwQ9MagdcEheFzxmzbw6mdP
HJCf/Wbq771XisSAWVNPkUwZYyYyfImnhBHWFN1HLan8vOa/PEb7EpKZCR8ZT6bXn6zGCAF35J8o
ECuYFVlxLEEFrHvUk/44i9hnitHtnDo2fCc09hChC5RhaMXyJht9Ry+8mzT7vYYdDaA1qA67t7Wz
B+Md1F4rfTk7OH9JBDioXBsQzVn4U6ABXAfBCDwpnC+wthvUxsbboEOBiWL9aV72a7XlQOPgGlLD
sHMKvT+2GC/WrHVsn5Mau0YqYARWxh9jmr6zLtFxj52wynnvUzrcKYyQuaDVq6bG21pJ86YAoZaQ
srvmPFdiWybyO7QmOhsxoL08Ch0fiQODa40XJLkYln76+yBxEVSFwA1Q/bn6Fg61tq+bhe7YtQY1
QKtvkhpQSmixa/JSJr+z8W1Umv2cDJp+SLXKPBsEG+ywqbtQIirCL5scZVMLTZoxffFKWzFvWTDJ
bWfQc9JI1PvUbIpTbZjMszLF9DyZjlqQyj0f91UeDL+c9J7i3jpVuOP9VpcoFKtEvyep2rht751M
GGT9gPa0sQeaT/OmOku7t+114a2cLD06wsYpDmWCD60rxKkfA9hjoUOWa1M2qEeDk8cN6FwEJgzu
JEOAWDfOGeHbEZkV6QslciY3Tf+q5oqqQAAW6obnis55SwrueFda99I2wn6t9ZYWyAH0pFfajrgZ
n7l4e87iLygR+UG20++amcg291AvhuAgQpiHl3GOOgyAdcnzScDdT8gPVr1MA5/3eUUaUPY1WEAb
DLgDWE3lGoCCdo1Srv2irPN9OI3ajnfaJMrlhwRrw60RFgurCKFYUcQEBklv0xeyu/VOR/EYD+Bk
K30fDAFjmdq2NpaEGVn3Rnh27OIv1HTBrlgUdSHAvsayiB0eZP1kCvExFGF9sqqX1hXFS+w/yohE
K5z1rN9jGA07raqSDbCM/BOWRIfxaxTzk24nv9yYssMymk1lle4F1XK0IcYAUdDMotj1fuT2XYTW
cLOW0AgrZO4EtkpW4DL1uHnWDaBBbeueyIfcVXQwZyjLrZXmp7QHnGub4bklSnSVq5lDAXzF2oPr
SoxjxvCE5MUuCibwQ6QHt3XcPmWUWqM1qK2Kuydq1uyc8SquWXWCrLKYPSGFSdaaYKDam0rfpa7z
nhmQj0Uya/uswCqIAs5ejb3WnhI7hZVQRJCXChKG5PRmNcRymkbw6oo62reVFvl2PNzCJZJpCZPN
S6Kc5pbPfMszcgzxSnSCEcj6061K/oZN2cfVrbQYnanh2SNA6ZCAl+1itpwAS1CiTtrRNo7gp/Rr
FTv4yAfW3HWNyCZw+vFOavJ7aJFJ0dls6fqMs7Oc7wl0RS0Kp0sBT2tU4/hUqBxdRKQfmtEyD2L0
tp6zYCAERXg9FM22bxJtF6b57zznyA2EGZ1ZtsKgn6ADsDq3ru0yoXNGKAR0XYRYCBNVSyhQ4YEj
WsfLiYIT5iOrY+vwKIZ4vhhyR7nt2/KlIU916QKgE6hyHQyzd3aXIKtuAQzUWODcMSAtVo/iXRWm
z8yq4wv//5gCHN84CcDWJVVmHdlzvdXZC61y2PSEDFGUDe4w4gxRBS8JS8uyjb0TMRtfcQHWG4ZF
eq6wFx76XMs3rogSdqT5Nqcn2nou2iXss9MW3ri570Ycuk4PorFS/FNjar/UJnFqTjF5W43TcmtP
wRbhbDHcTVQz15pN9+N/svsKeVoobrNyQgYsiH61s7vyBJ9dbsehQwZcgcgGrBLpMxXFNvbafKbE
qFKqSu8gsDqvu4iaWtRolol13Y8ZV2UlrMgPTYMgP3nJPYge/M1ABFiZyUnm26L76g0qLJs+YOXY
GnjJ8Y8rGZY1HmcqaKJflqHxgTRLfLclkuE4YYuaW8R3KaRBLJxYEHgeU3iO+35dieyYev0BiHEM
5q01rkWpgw5F6BPsTWFwCYRGtUlV/Blj19mS+0vq3nIb4K3bgoSJnWq+NeyasVmyEGxxgM+hWoJd
hmHv1OSGG4a6MirNX/Uy/yRz8hgVvbdXFIwbY+ReH0xjeLLG8QXdXu8XrUaKd2AuAc+cdCMNi5aW
7j7rAIc16EgjhBY728UE3S3h2O5L6TB7RxvPXTTpMg5wXNu9g3nYFaL303j6QLOiMyRFqJE2wQD9
lsuyhhylD2aPgyO5lFP5ga2XRRK7ihUR2tGpzKdFHg3uE37IKS4CZyebMWZsgN6iipLPzpPWqvcc
Iti7udmhKbnYhgArOxR8UILC3YFFVkdrJCnYQDSmV/Zvna0ULJg8WBfLFiqPUrEfVYCWpmqgBfRF
wpu0eTTcEQKRddBmL9O05Bz2+p+C+mXbxyErU9X/mvDub0gtW9mVJc8tzSfrIIsfLmMD2DkR+dUD
HzXcDcjAJ6F2dYXto0zICE0Sgo0Lcsd3k4EIPazlvmnKfG/pJFNFzCoZvhoUdrpzSfSouAjLPDqk
9tL4BtpOt7oFR2X/inDiB1pVbCGdGv4UtPXe8T306kveq75quW/vAqv6duzpVzMfWvrO/Qw97lL2
uHoLaK+XKoCXOibNvl7sFJ1rjncdYzzv4QS0v2xoy1tuwiURnzlIhssY9F90rvyBhUU8y/ZDuj0u
Z8Nun+riic2gzyne3gLOIx/FlNxUJa8LQyu/MzfmnHpn6Gco5Rw+i7bdpjutTvSNpkZynJr5LxkD
pR8rJF4jYsU8niSEYKG/OsoxzxHeHT9yy2qd0JtyeuR3dtcH0zbaW5pCk+9bFfqOTDaezJpDnV/H
wrDOCL3SQ5QHUOdQvyE2dRuJsQTxqU5aONuZLPKzIGaATz4clToa1cnO9avWlqjs0OlkYfAOVcrv
NFaYKva6jW5S7RR5Y0PZOs9e5iOJSK50BK3feSkgiVRpuJjmct1Osl47JogTfTkCRwJGz4EXvyGo
Gs9Ygsd+SvbzVD9NWHpPhJsAQg4aPOCrrDHbtRsS20XfAfw8l0/tqN0Bly/znPcEjdVKw4N66Mgv
oSaCBOuFerrx4qT6QMtf6gHEq4VCUgV2h86DvNQIxsPepc3M8nA4iFk+4zzWnwoCIAFGdtpQPJU6
dJGmJadvzkib5jg4kCCzrjuyvOZcLGqeASalQ2hRyZDKtYTHxxg7jH7paIcvUTJ8pq1o3is5MzDI
f7ZCRC9WGn0CQ8pOcDy+HidWjEcwaHIXbB9L62IWbz2DGJjk9UuYcH8xaxOlyKytwq4FXe5USCIR
iqry2cRljjvVJFzJ3QwmGOiCPFSWIJmfRb1xGzQLh0ITKB/sELIAyD3VETnlHsWWvihVVjQi2t4T
XNSc1Vdj+WlHYYKlyvH1wHtufTN0q0M0QeKh3lODPoH1be2VpSjnqthg1qSrP87sTk9p6uw1UzT3
kRIQLFFmd+WPWBQbtL3MjjDe7+SYMpuySHvJ4z+xVWsXO7S3NhoJNAdIPWM9h1o0GgwxGi28Olsy
iRHMjRPibnTnQeVn4SAOTTQnp4iUybVKgH2qsWIlXxRiX8nupWBZTDJhoh36rN6jocnZDYDtiRMC
xawpjC4pKygSeABFqGkkIXG0rJ9dT1KWBTF5aD71hsWJzlRzxZ38xgol3KdxQIkPf0QWwrtoxW/J
CnUccbHUTQvrRPN+hIJXSzKfIbWIUQApCvVTk+l3bU5A2XR0M1Q2w1P1Ja252A1mXbEsyo8W1PFz
lgn7jhMFpKj2Efat+aXEZxAIwuVNG9+iExwcw1WnWKaLy224OY11YJBb+1YstX2K6HnFKQ6UXAiG
MZn2LGJkeGXk9tdBJ6U6HZjmmjJ5yTt2xnMOx9Mux20fcM0Wy7DWHJq7HdUMMyW7sxhFItGNRr4u
LPiyrpa/N8nzSBoRoxTnl2GGw7EXbn6Dkcg0cniNVOLerAHiDSt5j3PZ0AfgS80I2tKZaG080Nez
A1ujz1jHkt6JIdHomGKhw12DiegAtIlhrYZkXAulxD4S1NY5/CAUdoFcl/2AKadt1M4u8Xs8Jhb9
3BGrOriZL6ICGH86tdteiWyHwjJBoFx4vstHfQYhyRAofCrEdC9MuvHUwccydv375FEpcz5fB0v+
6u3Ce0li3XspCbVXI7MJBMWDQ54cim9vGTnHOxwyyBw07FMyqF5CzBqC4u4yqOSjSWl7uV1GaDkr
75n5yLoYi4S0xjE7jNR6jPURQhWTuc/RVAgWBMdJn9RKmBm0virzQc7/MJiaA1pywHy10YfjAqJP
6vfK/tX3EDKYcIBn1rQ/TgJlUl/GH1JROQMaPLhOwhK5rK6P3TqjuxT9c/HizOgqqb7GA3mwV0od
dVBaAhAzDBEh90VzDlKBfw082jqoyD/uhQGqsNOPNlZlZsHQRGBP1uzRVjU+NOojzorYYBfxMMGU
GLiHkigAJKtPILHwWor8WwoDCFGifPyGR06ciXKYW/IDF96O7rRPIcQmsBZRAjBUUO7gx8q9uovx
GLfR2KFjboA58mfuAon7I51CXyIqtN9jxGgwQ1BtLM6TNrJfNEYouzYIvkQ1iq1VcJvssJJS3M9r
p2biKvhDIo+1xbK9nzKpresKv27TA43oJQrIZSnpNtAVgeiQfN+IYm931dZpOb7cpgtXbI2hGMao
lmanu0Hhag8junebtF3GRtF2NAuS5ZZ4uREhn+RlY3ZLqrpbh0+0FZu6soVvZtZVU569Q7txbTDf
+cNckR5s0PCmwClFRgDj43kmvTMf9cSmx04R5Wgmrz/cKfA1Fyju+nqsHAwR+Copqbm5FgYit4hE
AKVh5fr1SDZ3mgmm/0ReZUYUzD+4fkW5nhQogKeK4eAwJM02Q2ROiuAOb8tHUZNHWhTw2Bp1flDx
4dV2rFbTP27RzdtOwfpi0Owyp4EVGrbowJPJ9Yex+jUij21YHAHZPse192MOPh9ZIcbsWvvCClb2
kgLnLg+KbftKhZOBcQGktybQnTEC6zYPtvzjgZEvxoklPE94yErRKSV+0PXnB9p/Go1hW4TDzzb0
6p0ykheXOmhNuQe5eVr2ElZxsDSJujrDO6J6OkJd553Ok3s+obVzohyjGKtup3Og/pLC/AjymLPs
PMnRhBC7JmOUi3faJjRZ6MVg7iHiLHYi934qUlth1vjwG17nOP0LqvAOLzQghJlFBqekw7VymBbP
vG6qEI+k9v6Iuzcs9veoGr7skCFl6eH/7VO/GWHXjBLrQjmQFWDoDG5QZhOO3SG6GBvGbkSkVPmb
Zs5g4TUNKO0S3UA0C1cuR2BhX7pF04HlL0P+FyB061CSxOXsM5/g4lHqvbd6462YW5TlkEBtbgIH
t3K7nSqLYDeX05uXmrjDlx3J3BT1iRRn/q3rWY8mVFeyS37IooXYRfVhu404lrr9iijM2GnCNY9a
Pr0bw+hstahdQoBtiF1S+Ykg4t7ulPU5OUZI94jqIrA25mKFZ2IFsrxkfUIv4yzCL+T7TbYQjO0x
2xLFaa6AJU1LuuKwPEwNNi5azfvf1+UiN5iYM66E5byhdLnUk/uaeb/t9p2cn7uYSIyeu+obyg7p
b7XXwTB2bjLT7PXcJX9GbdpYHskjjhDchQnmAnwlD4yFYWU3rYMlM2jZ6xBeVOaucRR8c0g6DwNH
3mNAue5yGK/NqKAo4qJMofTNwQ5t98b5RZniAZD1GrwhkbDOQ2rdmTgC+UPqg/rxWxrllxb1fHjz
U59QADsvY/M0q/GLdTS3ApSJO8YNnyIvPxDuhhj6nG4rgrMGbhMx6NJUG+h9mxdU75ilGMsgp0aE
tUGGgVITp2nALMjpOrTQXY3O0HtL6nAbCPkWLiGQbggKcxFI2At2gZDXYT+A/ibsVlWVeWC70R0f
5rfpoVjCr6X7HRXvzISsqvwwZ6LNkhlqbIT78zygLtpWOHtX9lQ8Y7rBC88mKdvYRgbBtxk1XJS7
cFaK2R3q0SJSd5w1TCOW0JOHJ0isDHyz/RS9KMZPlC+IdzyOHfCa8yY0e1bHi9qJkYZ2dHEfl5OT
bZtu/P0Qr+f7MkSMC8yA+0/OTx+qTTmZ2aGerX0INM5XNEQ6kO+9OZGwjTRoDzSk/DsaghA2iBfl
yBTNEHtXmGsIHjuCTHDlDJzbZVXRJpne7ywUzdZQMzVzZgw0+Yy+mA8gH4tpKj3vEjnuJwUxtMig
uj0skV0pIypsW9+rWmn+w36IKe8HmwlajBjOoz0hGn6YXdihKEJ7NMBqiIWPXlllZE5pZ7LfsMFn
i4y+w1BuFlBYkAllFWU1UREKc/D4QbByvzPl9F4u3xaohgOv4t1pxDMVQseEObhp3H8ex93joVzu
7daioMPA9FRp4Wk0Qn6+JQrnYWVszPSlsm1usQFxTSWWCARJasu9rqJXMegL0R8VbKiXZ1sFvO6h
AmVo5tkN1QLkqoCir+jUlWAZFXjqWFrdrWznxHeSxSZXTN9ygIsesUfDf0LTvJzSyzN/fEVYVB8F
xsptRvgFhfhkgQmwOM/ex2eMqmuHFxZZcbWbKHxLyhnGs5IM+7zx06pel7B248y9c15hi22rOzpf
5KmpgpmhkX6l6QgaZxS93qgj/Y77D8PNAEc7i/9rCZ1LKX8zAxcfiYU/vaU6sVEVcXs2c5Zq0vI2
GKXkMSl0Cdyuzw/Ehq0twgN9fJvvts2Zwe2clKGAiFoC+mrgdFa2ysrK2oKzi6F5Y3OC58/RlU49
fhEifFLd+FNZ9gEPKiNpdLaPw5sBVncQzbepiVeE/7dwuVKkGZyUcvaVbt0BY0NMbdxgXbbJzLSM
LYLbT7euSUc/iBH2OSwnwcJbZvU+9bHi8q6vSTuesK3ZJ0sLt5NZW3ezzio2EgG3Ymc88062CAGG
V9UPNyrbZ7o1uQFmVm/JLIalH+Vgu5A00itvPM2y18Qyf0g+SVVXTpSO0wVsxr79wFhnHOYGzjRe
At451edYy/9qhorqqcCawp0u8AFSxNuBYPWaFnCVyKa+MRGtg4iWpZH7AN3hykvL8Th0o5+mhGy7
y2DOdMFaJK9VLLp1HobP3CcCxoqMMWw225LJdonvMdNVc+gAnGybBJxp68oVw9vsqcg0yKuO8GtQ
TxgfmnSv9MgF6jARcSGW/CNbO2iy2eWqYVyQSUBvMjloOkWMO91wqDWnOkK1lqO46aLh1ipEABQm
KZTTIM5/arzFK0eCcrb1rtmg38C22VdfuWN8CeTIZmuftHLhycY/cx0JSzG1qAWkGA6jjbmZhr35
v5SdZ3Pc3Lll/8otfx54gAPgHGBqfKumc2AHBpGivqBEkULOGb9+Flq2pVf22J4qVaszO6BPeJ69
116SPcm7S4Kl1kGg7ffseAxmSSwVoDQtoDtr5kfU0vGgMRmojowq89ntrXFntO86ZOTaEN7eBOpP
QuoyI+byCscgWZHIXW2NVEULv4yeFA3bXT22u7jzDMSIH17uaXTa/L3NXnJZyaQhxOt7lXvJZ5cM
CvhTe1EH8ReE+C52RjwDCGvJ8NpMpv3hFhitUKtinsWe46XeMUSFupDT4JD0WuzNGqk4b8Df6JIC
mYUnkOKyWNEABYTgAoe3ACkS8y2fOQiW1kRBKCA0kv0RwgDyITHiSma69BL2ib8TyJI7pDsaxKgx
DlngERwyV511/6s5p2rTTvkmXQI7dS70kQKV54/bpMEX0nktpUa9khvN7/mBp3vXlj0dIsPj4+x9
Kk2PVRX5eyRYiJtjqz63UXf1FW7YGKO4a7xTvrevTqtStlKnZjKaVQeGZ9uHlOuI/yUzMbkYbLDt
VBL37ftbBqho58DzXrKV/pyCV070d68Che3DddmGrosmSc+LrWdngPxhqk+Iyy09Ir/x5OBq8Vys
S2oaj8OAU9pScDarqibeHNWWaSEbE1a+yisP35YDhKmxVbMTpvroThOGMOp/FckC+KYsY5nLiGY5
VkZ8lBbBbZH1RVRPpsLB2PZoFMIhsub+Fcof1B9rvYbDYFDkyk1kLnF2j7jCIXUgqWgoI2FInV1s
aUxHMWlVFjsoe2qBz8M6b0Avds1IWrqOCz7OrCMmMnZrKHTAzOOQI9NXzz+rQa5S2brElCwU+FaW
7EDGY9q41CwYNDSLZlMdp28YI8CIzi/MLsAhluN4JzLP2oU1KPMwEO8O9eAS7IJN4jn4xKekKI3j
CMjGLImPVF1M0IbGIplpTiGZQQ4Gh1YGyyiq2hXmhAd2eUzSegIBNJzWhBOvkrAdycFCBwSreG1r
/SJI+2yJv+0eLkZE8En3pir7cWqqbkmZf1UU8Gcv0jFTiqa0jag7LqH77/UKizLelENezzmmerzD
ZOeilBGbyOvpHoJtBRlTb4aYz843+getmg0XHB1FbANgkgly/4LUBM3YwiPd24NeLNFZxqSmiJEQ
VuMbrV9zKQsFJyiCPTsBAdGjCALSAzucCqAWuHlP4Nlxpi9leKNdlg1Fr+GzzE8+hi36N9Zb0hMk
5fRK37Qhv/M0714R/5By0CgPMp0L3weHflIBDeIh+DaHhyoDkZkjvKUnxLP0EnNICdu/tFA5kYWo
KAWR96IV9zLNrlHSkF8nbLmyvPF7rgfDzszkyXRceBwt7Qj2qitTBEy8cW5tiFq4xH1JTkhjEWMq
HtOku4NVCtcTa8ki42gtyqInIjSn0UzfYuXjKqwopCyKPl37mv9aiXuC4qdPRbqdOKKsnqV1L4Sx
CaO8WNbgMahOoocfVa9j2nfv0I2ZK3riwzqdBOAa+TlLxnbp1FgZ9OER0i6be1sEywF07lJP56Oh
VrOtUCxtD6VdT0aNrkdPLYQXh/ZRajXUV5CJOgauYy/6lKBD3CDRYJvO8YGIzKzvwdYER9pUpx7h
4aIEB7JxhXF0pPcSuLkHv1xtIn8Ij9Kq8NjYwW6u4mNxRRjT+uYyYv0/wViaDDpGKQxgxocgJkCr
u5ZFcvEUhn7D4LBxrMpD3FdqkKvCQ1r1wbkqxtfoPLTWN3gRNASK7FMBE2Whd+6X0HLFJnCxawbk
JwaTMZch0yOkJWOddQ2/CdRg3aJh80YeUbQuSgiI1LoE87JLK4z1fPjswYFl4SHwgPvUOcFjQPqf
f4kDa2jGPliJN65aScJQcyzkJ0eR56vPK3c1Q0huJz8uKjZOcrTk6oaD08YypsiBuzdN/ZnLCrDt
dnJDt/28+B9cl8LGWOCCf5hcQvtuNLkbSK6LdLinA/vMUbbGxqmcR50tYZyD3GgrvHaz9P9mjrid
u0n/b+d+nvx23e3iz0f8s4dZ1sBmIbThOJCkwkhTikVUV8ElcIl18A3wlXreoMwbvWmlkRUZB0B2
sqD6ZPXWuz9DKMIo7NfQK9TCKp0jeSVUR6SebSzkyEvJvawOmWkDOYi1Ehqi4uCIjoLgSNu1bagW
9l10x5G3ZYgVGyAW6FXcgMQADZBYkFqrDPzIAkUpnUrKHDat2oXVhkef20GKtxt0LMt22lFs8758
MWLDPVnJd8bMYZnrDHNtPdprWTYEx2CYEsZXPzIhL3o1dDI4wWS3M0pCFO/ZE1J8BwrgiVfwAvbe
k6tsML/gqL6Ovqe2ii383MTW2v5NFNKAXNKsjIYmqCQSHlwYfrbgUrmRSc3QRPwIP24hJDSdeUUp
Pe25Tb/rtZs+wjNujPED41KwmmDz+mUjKaqPW7NuikMek55DXh9pYxXOzMrZxkVrbbyenX0/5O/T
GBEwNTIN6vUzemjq0hNDwegkZ5YLa4cdEYl7KibooX1IwYt12gMqInPFm/rUV3LLLj3kHnq1FCL8
VlOgWERjOGxIz0t3onKeYJ2Y/NT6cWW0xECyX76YUwoVvH8c5jAWHVYZPwU3QdNDppMFFxN7vbkN
p8k+mGZpH7rWsQ8WUUBk8bWsednRDemcxROTw6AGUl8G0MtJCxKwdBXw5Vb2NIbf8UV6tNt5wrzG
yJkPEYWse58KbKma6pgPF0GvGujbuq3WCRMNzhOMXWPuZutgSO+nsX0MXAIK9ER0q6rDmaYZZJND
SMbrMqYkzNmZtYdnjPydcmrvJtuYUZBXRy09TccZL8iA4oq9E7hgOgFbNHHa76x5j0eWTEz/AA+9
j2N+Tc4yRlg/FUdLTS9sFBdT4xpr3+2DXeFVB9yZaL6BXtzeP9QWUypKKIMOHh5y4UTq7mSnLwoi
lA3fNerRvQXPlocKiJwSHVkChWWK0g/wGhADUH66PZFrk2XNe9J6Ss6BhP5GzaALKpKHC9THyUQt
FkiMj5rP8Q6NBh8Rw+euDLpu14341mx9pGlFdBARHoCuGM7OURYd8rTl73bU9DFK+Yr8Fts7KGyN
FBYTOABUCjEdbljkkUTNXtBSxO06PR7RguVbEg8ENUC/Ml4aUvWWput9rQvjzozkliSk1ylLPg9V
h6ZxABbVe6+mFxBwZ0TtYwfTS5/04NAGKbsaWmaWaSF5xoJYt95nA1vqRpFosizD8TUuipGOP/Wo
LtJmF6XHFwsy/DG3yw8ctVtSsqOHFiHDQi/lMuqTbQ9a8CEL6Gy1U/KsHOWetIT1OtuHtaIjRWva
iS5pHO10zQsAz1vBKWqkux+yUCeS+NAWvXWXDxijW6BhgFZdSkKljcY7uBitwXbmqxRJfJdNXzP0
RWOpHgZKOT4dxwJRx6Yeg/tk3kX1Cl6mmNAtOHQe6DtGKxpqT05CnWPmSSzrueuQF+5bhPsANVdL
dL2TEFw8H34N0PCVW/Ox+xkAEdrLx0AUrO9jqls6K9Klxzpj62X1OfAlfasieomKAhfZbAPETVHC
QMUYzrztT4x+gvHPkOky8tEBt5KuwzisE8wry2l0Z+qi7TP8M8sGHTbqOcXXbEndvp24BVCdXlA3
KMLqRFRetzXoRDgmoqCk3GPcj+Brg/309eK+M+w9HLX+cDtpCwQqtj770B3veYgJEcN3UJD4G7Zr
sxveUx2sgeMidS7b6ciSKcfJ2phxs7KE/5SlLBRxTgD7o2B9kC0kU2s+mfKOEmFDZ/FmTDRE+DzN
OQRp3TGrSdGCPZw3PdW7COOM4uqMQM0cNlbzmCZ1WAkOrsg+tJ6tiugDDo2dW5r0PLvq5KBvei0K
OngFQrPMG16quYMNoS5e6X38jlwq2HdQqC5djfpdtRbFwFB7Rq+YTl54RWRM9oJmwfhUsbXpa1kz
a5KKE+pRviycjPhGrw2Ok/Z9pF7PTsI6yhprvwtdAf68UX04xZrcEBtMvdUTuCDMz31Lo1jXEWPZ
vRNeYqvEeG0mWxQZGeuy9pTy6is3yx8ILn4bavPRt4LplVyEo6v64SM18Ulfe3sKXquUnvYEgoEO
ToE62QEBRNfuWQTjMprsftNFVPBHLANTQBPVFUX4WbTuq9nb1ftYvyhsr0mmX/3GkuyWentlZeZ3
b2br4YUH3lc50drrBHtDKJIrEy/KygA6QM3b+4gnCx11A9lwRAboEyNwGhUS0cqY3Ec1S8DdvHK+
GP2+Kepro9sPsgzblV358b52nI2Tlp+oUdG4Sma3QDptUMZ9taOrNYTBU1YZlNHBbYU09fllMLKp
Mvoqkso/2h5qyqYx8arWlBBsH1FJnOePORq5wtNr9MW1zna2fOiRjVrYQb85jdMzlbjVUxEUh4iV
7cLOHuTYNmQ4TOtyNLJDFILJxUc4Lsey8HHAGJii+B5loApc3dRgxfjhmsld5kfbPO6t76IM9k6F
5JvNu9yQe2pA6DHtS+sAa2IobLfwgqJHPF/sc/E0fZDkbkxasZtY4a6UP7VHP7BxzLTGtbKRag8V
bUUl5Z1o8+2Yg2bsAnO6trINwFAFlIApt50cqd83yKWRLxMs45cx3dWIYmpX6YBLiBh5rcUUbsJY
qIOa2xS3k5Q94SHG/NwUpyyOilNahXLtFFRXf1ykkL+tG6IYTdYqBJ71V6cJPpNnYrNLo8PTFuIh
cjx7ZbodeqoyJBpIK2ebiKst4wDLtWYrxrshXttDQ9yVJ5t9o+rPSk0x8I/5My+o3FixYd2VsfbJ
bgXJhSOayCb4bkCyYYocn2kHdexRJ/SQFmppm3Zw69FuYslaLOoiRuSaEIIeQLHo0AOYSY/Nd4yv
zmMvYyREdpYtHbice+EOpIZmxrrukWNi3mBJLCxqSQWmmZzBeKelmbN2PC1Z/uJzvFJWA3z/X5j3
rnkIe+svf7JncvyPq/fvXKRDY9n4GQW2QaEwD2JbLL59fQgpD/7lT8b/aAMvCYsGuKIkoWrpTLU4
dY1+CEXj3vNxbVpqU4fYMrOGAJtqLa2xZhan8z9lmFJYSiFmT8YwQdESPXe1wwI3TcQhjENth3wl
JcdBkt7WF+ZfrVAm0YvLvCJV0AeyIeGyQUIOWTvHiXxqiGHD+9EaRzNGh58bAugrOKs19aRgJwrv
NcnM/gQFONqL1ryAf/dPP0+cNKt3sOkx9Zf0tSzWSR0KOB0C2kR/rS7WhW48tMr1/s3HaNn/+DE6
pjF/msox+ShngP8vH2MfYIiYROPvml69g2EyXtsq6paxGQEkiDVJhaMLP0+fi7FG86MSk5yrwXxA
7WgjByGptbUS84H+a30B57NBs4CBxUqxv1DsfuSHixmnVU/6WGv72AWRQ0nuOsSRBCxH5lou5bfE
qOoD4uDgXmBDRHIRfEmqBE3RMKXPBtDhlZVbFE4tGF7IP72zMtq9M4zlEUnotRH49GA87YlBRgtA
LebZseif/+vDzcR2+/vh5poOS0AhsckqNftXf/mcMrP1iFG0/F1LlO2Qpd1aevW26MkkkpEYWUra
0RLFUXPsdKSsQbeJOAa2vdmGe8rDZw+iGcxDmCFjUu1uBrbIbkq4LESLpvQbl+92kfoXZw14ZfyU
DuF50NNh5cVoGTUvfdWiqHvUeuuIhudfvzf+7j99c5I3KJELQ1f47c0R1Nlm3YTsXd7oOPRZ7U2f
m+GXoCD+zfLzkp8SXwTdK2tDENIAvS7U3mb8q9flLIKrpNhZkZ2sM4dmK/1TQknHVv9UuXa/UlVK
qZvDinirHPEKHdsLdKjkl3OxHZyVMJvz2BKnpYm4+dYxRErCZV6ALlQbZ4v4ZzjgyjXOU14TTerr
6tUr0n1q0Y3LBv1Zb6LXUHThJ1Y35LjggNlZqhUPCULwBVokhJj9KJGoay9UfeQjVglSxqMQJjd7
DqBQrrEs6Zvs4D7vpbkysKUdRQDelfCd0jecRya9A9LydtmXycwElgEBKlT3fQ8vZRUN3rEus5eu
lt1HR7PLs5oveTuOaNyRggr7oenQMcTKLsE0NNZjQS1/W6QDeHc21CRrYSQl0C9nldTJz+WQX4xq
sj8YWndUP72jlAOGWhiAi6Z1/KeIyEpoZLY8Y7PDcaGlO0yXIfMENchgw7xdbSaoAk2/qaeifsX2
hnC83vPbxb/bu82diHC5WB3TUV8VnzMlXcC44ye0WNYhCux015jVuLUbpJhdJBTKqsZcJywzAi83
Xv/1UWj+40hkK2XYynSFrivj918YDZ5QM/Hk7m6ZijrSZZPSJpk1L0knrqHyyC72K7mmmCiOiRHP
ac6xv0NCz47f6Rvw/fQcQ128pTZ1XuKi/K3S6ZPrI9jtdBxXE1SYpahxCrSzqp6cvIVq6nSZjtQg
68pZmzn8p8YLXhG2IdqgOkqQ4HTSG+6ZQD3epfQq/83bnuepP85jqClwvUnTUqahG78NLJpdalMr
VLCbVA5obxQXMYY+2U9aePbt9piC6t1lfvaUQ2VfWJ3ePrGjuWg97LqxqttrbeGx7BS5cKPtnzQv
kXOx0kQmg2e56FB/+2mHcnAWQk7DVwP338LUcAD6UfSJH1GxcumJxVV9lmZwELkNL7QmXHfwZrZg
acO7T+0NXJea/tdqop31bz4CQ/7jVw+RwLJdid+D6qMBZ+DXwZXYQBjSVRnsOlF0lzHxnVNLjhFA
/c9SNc395MvgUPrhN2Wh3bDC4qUPvVWl/GEjlU5BLnWL1yS+NJ3xmIwxKuZUmE+p8i0yF+AOM4kc
7bLqXtzw1UOmcO367q0cdH0nSuJBI83Sn81IAbWW/NLqCL/KmF8a00O+Txs7yJPnjMbbZQqrF81v
iHn1yKyoSQB5dNXB87LiqaUitCrTodi1bX5NCr2/VLSQ7wZ/JPim7pCZppu6GFGH2/K5HiP70gjL
ujBefk6sEGCnMDhMgUY8oB8y72ANnEXZ2mwNU+whPVR3XEVEoFo2XKypuNS0alZAOk43bQmWgH0N
HnfR6YODPKScHiBEPYAPyo9tWT2YZuPcDQiiHlI2g4U7oThGL0kuQX/U8gLPSZOFW6e1cVNMzrad
XGg1Ja2CnlRYylL3tgHoR5ONvgzAPK17DUEqNkW/sFCgA5O8E3atIVpC/jIgLdtQ/3hXo6uDBwe8
hAUsW/Zt4l2T1LhQcSCip0sqeOkoieuM3NSQ7ftaN9JyNTgK8Z2hxZtQxNlVD9sdklPkeyH7chDe
1DoNn6ycoI+OaLprkgApmtuB462N0hBbq4kZCp5ZXLH+S6jokWWxjeo32yiofE0jUq6pe9WVWW+n
ABEKzkjWfi0GxwL8CdUT9g3VFHwvE3FFt3kykGxdIDihm8Nh6iDMWQBqrK5V0kJdUkACB+Lh1+Fo
QK3uMrSACrXFGOpP+Mzz+wSC77KXPDLwJGv1yXlGKbYwFfs+FKbyLm1HGjyFp3361yOLIdx/HFqU
IMXJcCzDkq712xI5MDQKQ53StnRTh+VsIrwkyvOWKLqJ1pys945N9ENWRN5qNOpkXSgLDH5gfOky
5UNPoHCnRXAlctcdrrUmgj1ZbcMyDdwn23XCXQWyYNOp3tiB3H1pMp24uxHOcQ4jrBk1pHtlVy/M
IGnOrqctXduBYymuQxAH17ndd8+CFG+FIdQaeK7cezTnHV1EW6eDj5k2HY/zKacMKkuYhcz4JIFM
Lzu7B6WHVRqickrbPIdllrr5V9rmVKqd/NQGAem1BsdjaBvqLJKmXJoyhCDfk9IzGli307F5SXuh
rn0crk3cZrNPb5MGhxTmzjc11vvQRX1raFch3ihfdDstp1uek87KIuKsWOEyk/Q9sD04rJOMVj0D
8pqspRqlpCS/A6zxzpT+tYH7ttXYgtGaG/dwL8Bbzz54Wx1NSVkPMNO0S6nYLBLZu8/YaE/xWEKn
sO6zCegCC2/zEMxMxLRR5Q77/Ix7cs21hQ17MZWZeYkzluYIk+7QYS6NG3oPo1eVoIzpsSaBZPN1
YIHOLGqblRCIq9G72E8RzhsqX05KYCFazCjOJ5JT4vIcogeZwFasLR8zHipJiJzpN5fkg4UbCXJl
PXEUCq/i7Yj9n9+G/+V/5Ncfs159CxT7lhc0Lv2g+e3ifz/lKf/+9/yYv9/nj4/471P4rcrr/Hvz
L++1/cjPX9OP+vc7/eGZ+et/fXWrr83XP1xY3wA99+1HNT581EjB/xaENt/zP73xvz7+E8yPoevm
L7/t+Q/89YHzO/jLn/5P8vXta/oHvM+Ph/yV7gPCx8F/pkt33g6TFMb8+tcYOMf5s6UM1AaGI6TB
6S90H/vPrLNs5QL3saQEmvj3GDhT/zOCK9NFfCHn1Ylr/P/QfWZk0R+XODY99/ll6GwwdXN+Db9O
7/S2hFWbFlEkaeNuBLS4pckEA4ATnoq/MSAN7urSZ8dcp8SjJopUZo7IH0fXHw6uXysG//RlKNdU
mF9N3RG/VwwYEKqxmzo8LAX98TERzhGc8puq9XcXmTXCHOTndQFWOHZwjelIDAIxmLtfvrq/HuN/
eBn/sNixJVIi06Rw4SJ1sPnqf/00GKuj2u1Mb6ej/kOEwCJ+NDSx1zz4h2rf99CXpXfF1Pc5Gck2
DSDtFSyFKFxk2rY2OwwnIQjnf/OyLGteZf1hJTqvvaUBzomNjUlu4B9fGM48uzQU3WkUbbg+dOpj
EEYvNM2du1TRfsBsPWAlDDSCx6hvqHHAP0fCD2ID8nzo68kciKIlkZD7h4643jsD8OqdggM8eM4d
RCY4pG567Wen3Pj3Ewyf1SogmRQtKfF1GXG8P1qd6AUIc9DGF69Mi+MAOnYBzQa5BPMt1lz9QwMt
c7DuYYbSH2uxGfVbRNzsHye0wVj2vruewxLepFSJK3ddN/VOlcnJM6g8yFnGD2+yOelp/d4NeCun
npwD0tpPejQ9Oih6Ntr4zQPmbNZRvhnYu/sHr5s9SCrJV1Anj9RZDdhG6DmWcFjNDUGiZxW9u9TK
rAiGIw4od+uWzbQwy2TEGto/eX4XbZwW+0mNk1mjyyAEQVC6JTeGC7DGVjtHOv0dGXPRvqJ8Ijt0
sPHooMZQKxRhNOCA80a8rDj9PpZ6uif7DVVA4H408xeCLPnUhy+pLcft0LTpavKZhXGnzuQlzKU1
klfHhK0J6wLFhgfbNfzIUvTZlEURHJbfVTZdc9e/lnjxIqwTKLrK++gxS8o3rEB4Nzoo5rDvVlXe
NpcY5wk77p57uQiubDpVJq4SVaEUSa1trSEmke2EasqidlCJ6+RVO5XFJB259qNhSrkFYrLviADf
+h0VzCIYV3baf0KjT5dyBLOpDX5yKIbyTRr6hpxFY1JffDVpUFBJmNAC78UdwmRVGAC88dZBtmzO
qKQ+UBERPJiCEq7QVC9rE+iU3ncBZqVXo3gETYFIIhvDS6S/+V1hLmNKxoDP9YDKHyFmOsk1/QcO
o6VdzBCFGgx6lrKejQoABspBVI0c99Syeto4fmteWRaQRVQFHBVjsKWVW6CNld9G36AwGtGQxy/+
HRa3tYyN0aOOrDng9eGD1S3mJCPxmw1wY7WKrMI+ZV51h7rVoz6P+bPAiwb93GSpatqrYLYmaERI
HSxN2WjZ57P6HP718yRtyE4so7BA8cgN7DTfqLmhV5lF/ZTdL9Kv7V+wgp1fCZKdCbD7QRhEJPUJ
1yqo1/mq38iDPy/ezt1ohL/dr7JBCEeavbu1nYg8QwPVD9YLtky8V3NQXDun/t3OkYatCBpJXigY
0iy4wTNpOOX18ecdgXbCcMSWv7rdfDuhZhOwZZ99GRwyxBDykVbLTDMgIsx/4ceVP05v92JZR2Gz
N60fDwJamNEK/tsJxiOHJentob+8klHX0fugBEUwizehNHC8z4/5+docXyNg5MffuV073l787enV
7YXdzpa3l8sQAonLCxcoCPWFHbkfrYm6t9Y4PDXfeOvj0USByI/Hp223rHw0PQE5lV3kXWuPomKv
e+vRr1bVUIEfGLqn0KrfASd13hg9SylYCMpD1mfdvSqnZ0r83wkBA2GZpyzCKUXhnW3WiKrSnTkh
meR3QVgBAztNe985J1W183T/wdIkiWw0gxedih4iEwWaNC9erLu7sWzuoVq52y5rv+BLXytiZxay
JjoBdQBSMh8NNNuSc5CN3l2WfTF05zQUmAOaCD0v4zdbObf4aDr4mpkkFQjj5hKTFqJwO0qWgW48
uiCgt3lXnLXBC+BpAh/uxulJmDl87fpbrcb1FFpiXWU9exKcSwzPJWtmajWULgaioCxi3E3wlikJ
8ytdjewHxsJfjVOyUsIgnDWMGA70el0HbFTzJIWdhBGoCkdnDY5WMPxOF802Pij+2a9le5FBm2M1
MadN8x4rX97JUBarSsK6FcHQrttmuExsDmkaW8RJOthx67bdlIt8gHKdutg03QKiFjLDT6M0mM4y
UW06DbYAE1w9BPZVUYXtxQgx0LLtTdi+V336YU3TW6dXn2w0tw9axzZAaO7OjZnq/D4sLlmip3jU
UcHp0EWO1nfWey6pP+Min3VkXYAZA4T+13ogD1xVLdp6FUK3ksyjeiWOQdwyGOuHoeYXVhGP1pEV
SSHAYCZN2VxJdGRlJ7oFIss6uTo6Ce/CUMCOi+A7gAc8EsbRrkqQB0W/GX1nXZSXcgg+h64wV0JF
sw0Kq4tq16oPzRfZogcIxdFw7BTBbjmwu9IejdYEMmqlW9MIJfB3+SbS8gPThUASWpZrdqzZEjNE
gzrwaMjhlODzJaB+Ok9g0RaTDXoHJgNaoKpY6pGHDogjQJTmplaw8iJ7N9riDg/AliXGDmGFteLA
vuCZGje6z3rTQhG4E9DLhTiWbTes/TGYi0Kxds1Zzey74QOdgINnyZ9Qjk4bv+m/hLk+USFPkIEi
ZgjZJhk0vG15H8aIjlRh301VuopV9sljK8hqrnqS9jnvHhwqOXicUSKBINbIRqq6Ymfi+VlrhYOC
zwlIny+WUicbRUcus3YLMoaQ9ZUdUT+UrtNh3sqXiLw1kdyFlX/VA8Tc9vTQSfNhTLvPvWc6xAsO
wzHAnED6vFoKCduOMFDbJ/AGxYkWIv6TPjpSA+iiRFjAd27S8UcR74vjkJtAGlXq4l6EXJ3qX4ay
plzhFt+sLAZdpkp26lSjoWQwi8XhY+8KH7ggWSFEJqqTNIvLEBEAwfQToN5y14ZPqN2w19PmIFLn
6qjyWks8IogAFiycXgevP+mWeq5ihiakOOxZD6XTgV/px+uAlBxPuXPvVfXaNrqn3KHvXxCbxzCZ
DEtHcx+URyPaCwITn0y7HpTNJFyNtO1zsSsoJ0d6Z+PpJZzSJFK0C5JgEZebJrMQU0HGkTI9IIuE
MwcIcRjvZDP46OH0u2xufk1de6ymBwHfd+3Awlj4XvGlMHFotpbxHFGtw/pjPqnp6Mw79dALTrqe
PI2R/HAG/St5JFAiP2mBpKFSnW2WtEGUY8ZKq4UXjXeW67xnffqSFyYZn7DTjmObdyuZqmBl+m5y
hmBlwV0fh/RMSIdJ4QSUy+2W23U/bjYo8W99ia0yL55KJpkdJfTPt3vRMaHs1g7NEmxofdZYxGyF
zmHTCEI8fc/QNlGcZmcyfZF4DxZ1tnQ8i8JeN0JL17gaEDvO0QariXJLWBX8GhHuzCB2EBElNWMr
rpaeo39Xu45YtjvTByIehNlDZXn7tKjVyWyEOvUGK718MgZQjdUiRHZF/B5TmqcTUGFQXVSKdzi/
EktHxEfbL2VUVXx8nR7jD6IzW5GZULQ2uXfhd0QS2QWDMCdkEFAm7772AbJwghhhJeZjsYqdwaOG
Opr0+zF583+e45gQTXpyC/EhEKcR2Dl80QqTijekWMP07qJmcPbIbq51GEpodNYps+MVUVnt2Ump
HOlm8Z34mUuszOEwNf6lF6bJpNeYZwOSsvKS5PSmY8bgIfkeIfle5F2L46M6oVWpz/6g35PApe9V
Wqd3FM8Qvmo1j6WsGcxfYpGm0cZPUL/qIgcwVBvj2iFlbVnY3X6swLOn2Ha0QR5bC/Ieirf2DLAE
GgnM28yLz3SCyh2WwbcwBwtqec0R5kR8cIfpwWupZFmDYx0MFFB+Gn8PJK/RjZFbdvwZ2iLLGHre
ubfjk9GN8xLcfikzxn271ncGpKC8Ua+OzbeSVERfs+PozqICCxHrO+alEX5kdkliwyMOoapwnmRk
Hk2lzdyvzUbGkfxuck3cMdhnqEfOeET6syv6D+JSrQ2OIdYG03PiUiC1d1HvsxlqWLlYCgGJjiYd
WVX4RjInZTjPgV9a5as00Yu9J6Z3Jx+utvsGsefmG7+dwPfqDxTyRmN5O1u3xkSteb7WnEVpqmRH
B8CjsAo+kPlcFEhM4z8v364kseWmLuP24Hb7zcZ3u+l28vuVNR62GK46sIW8X/50jt/OhTNr/WYk
/2cXb9dVs0Ltdu52crvz7WE/L97O/XwqxxoZqxK0nbc7356A8duGb7j3NL063IIRb+d+nvw/r/uR
m/jPHlcy8Icyj1eeNRWAxXjm24kSUakjVvnb5Vvg4+3ij+f6+adC4f7tnlZwRENp7fEjN7pCJjc/
/JfbfYvyM+Zaro0dicXn5/Pfnq9t2y+VM4JN0iv6FPnMn49Lm4H6djbpaH364hPROawKvOgSQA9j
4WkmL9JOt03uG4irAZM0MeRKwRZvH/k1pNgYt0amHG9VUiVcQ/K7EnR7H6KdX1QTRzVkhEUg03xV
WXl6Io65WlhNWm9Kh5wT4EDVBo869pf5IgKL5ES6dsqu1R42/SygNGrzOdJtazuZbKUT26N5iQKF
+CjZ7kJUWnuH6N+7OaJn0qtHRaBFYEW7tqsSyGhhclcEFZxakzkMHuJyIqji/7J3HsuRK02afZfZ
ow1aLGYDmTpJJmVu0lisIrTWePo+yF/w9u1e9OzHrIyVWiEQ4eH++fmQTIm4QVqk0Rdtbg508YIC
EOXIny2qSUt5oDv5hY34AiBRACu0XkJmRZBQWqy061Vp/QOaFh3QjeJSHf/zYeEiLauKqMG5GzFt
Qe8kfOrDon0Auy+OCf6vWFmwJwA6B7ANbifKa8kTOwiZii7vhuwWHrr1j0TuAuUDllx1Tcc8fEQ3
O6mCcJTZqezColb2cviQsbDxG/GCbOdZXpZyOjCbTgessp9rWcMob31EEwqY4K1m4TMOEV4L3Gvt
8KZ7GJOgQJ7iV0NuquNi4l2S3Cgmw0v5gngk+2tPGr0z9caM1H2+YFUjDN3mVrPBwyoztUsryQP0
Pp83SvJ+l8TvDSAwWp1L8SCufjn3S/c/CmWJA8B0wIIZfXuJFvvkfjBAaQ7DghGge39UNVuFT2aG
hk7T0vZ1Xuh7TZE2BfAPKjHGl8V2/mDQ/7krws4T1mt3qS37C/KUqj6wUv3rtojONNqWAW2MT1VB
1JssOb3w68C6XzLprfYTjQbZXpJnAsfu0I89dc4cbx9r7MAwJMnbYqly5YZYBGvSwVjvut+vI386
mN2miSAoRcggyNnSMCWWOHdU7ChxAdljm0bzEtgJQi3zdpDFXDjcL1HGNdmAxYVn5dUxzg8Gbeyb
uNeE2lU0ofDoLX2j9r1r9BFr4XrEHTMd0sNdMqwY3QclYEuFYHm/FQtYxA8Knj5CaSbwBf/1yPvD
738Mc5/o/bNqaekq/+p2ykBfvDqzEmOPifyGTiDHXH9DFA3L4f6Hsm0J9lKqWFsrNoJasr9XFu9/
hDik3fkvF2H/zOuuHZaqsLze7+jXp5QJVd+/PvB+1/3V7vffrxpQG6GsKKjl1uf83PHzrvfbfq5a
Xa24ENiAM/3XD3Z/XKW0+Q4uMVItGlkb1BB/+ehVqLMFUNHB/Xy+n3f8+Xj1/ZNnA5mzG7UAcH6U
VUcGl6UmVJXuRdZ/v/ffPt7frt4f/LeP8fNNKW1/ZX19bOjzCUI1o1iIiZ4A2O6S9sbBHCOah5sO
LXMeF7QLG9pGqZT3MlOFU9LASQrJ/CD+UBG4mJF2tKLUp2VyOd1Ka4+b6JfYwGNcUouzoaFxp9Ay
yrq4mx5IPj6E2qJviOqRWi7nMHlrDTHIyFl4cpN+ycS5nqlbcCA7drq0Z9xshbOT3tfehiEkrnvL
6GoWQUw/nY3W0PTGcVro6kfildOa0lC9D9Te/LiB2zjqffYesa8JyG6sBqYUgLkqb/kQHW32hIMa
bUS+ID2Eyxwel1txzcXZfBuiz6qL/Aq7sTN2SXkz0DDZDI/FwDyL60uPyQBp7sUcGi8t0o9IwM54
GZfxoNYkksZe+erV9ivtMxWe2KpWxVrJ7qbk1KkDbpLmAz3WtN4iKo7Sdp9Ib+zTtH02Zx5OlJrH
fH7zUPaQUjXHcl9DEBb6yLrcUMVR+pyZifKVJTjVYBzpRAHSZ4c6pdZby9bJUn/RG9o5tThuC07B
J7lMNTLoUe50YZMGFk5ubjW2Z2DsuVOUyJIU8j2S2iLFAdSzKnN+jXV7Rccs+erMxmJRFT+u3hcE
9xfwFQF2FLrPIDmOEF1sRIEPQ01PpdFMZ2FAqzqT0OFURmKOnQJeVGYs2H2nN4+ihTwIRr3XD0Kx
uWW3ca8hfx3js9DpbZCIt11pqfphQs5ObyoUFS3vq1N3TW463I1hrp47K951pC+3JYpvuwe45JD8
0vyITilHqkr9rPZsl8ocDJdKf+EwVNqTBAGgaGhiGkr9OAqjdLyJtwAUsbLLimJys1tk7ut4/APz
ZA74o8DmyObN1I0YJhXg4wxrWYJbLsNLuaFqHLQQHeUwlN4tErwVwO2JuQjd2MCSM1p7MsmRCY/V
HJ16c+y3ekGn2NADgNLQFm/KOflWsUI+iypUMZMRRaZNIcmH7/Qc9j4okBFQrKB5fbY2c2l2AhPW
S01N3tb0kUKJ7P5/0fd/V/RV8R3/S43uv1V9t8Xv+PO/mrpQmFuf81P2BeqmaIYMwZX60FpX/Sn7
ipZoqAjoTU37x11FiVfM//0/qvQf1OoMSr+GhioEx5efsq/xHwZ3WFBzLE4lzTD/X8q+iqXyUv+l
osgemQhm9UVX6Of7bxXXXm6jeIkmYUvXwKKiydRpKBQSLEVvc0QJzxKdLOoNNqlT7OkJcYQ6r+ol
KX/M1ARu1aTiolaM0P9i1oqu0Hc9fUt5v6IKm0+0ewIiZfmXbtD7pBbSI/OwugM4+lkb2FKPI+6t
JYYN+xI8ikt+l1asvMQCS4/EQyvgtbA6f9QFoshueu96LT2I6RJUvTLsoRHsYlOGnJvjv5gboGIJ
Pg5ktyMfrtRhmK0UHtXYoAwEsmjpsivIRerUdfJrllGcCCq55Ha6QT+HBlp1PV3ldOhZamsb8aC7
t1yTnH5eO3jI0t3kHupChBJHM66lMBGp53RTE1nvoQTbPKQOyhDiaXijCXKQShxXvaZBH5KoxW9N
1z6AXDpGLlbMCtU3Ujd6KzS1zfZ9meB/rsJjkJnjiWWNAJJL4ugCZnC3UOUnnmjEpxdpMzaSl1mj
4t004p4Sca04fEa99SclZ1LLxiHPUlL+0hnfZTmogR0s6li/anVB7326YXsUUVyl+KYm/aHphx4T
1ughbyhxy6X6CwV3d45UXbONFAuVMhQvwiWPpBDrEFK7Ci3azYpEosDpzViboBoiP1LjbdCdLcDC
b+OE220+0lqkGDJrHTYhI2pcpe4ie7Li5YRfCMRx42mO6dUh/NHPNbhppOrGICWQprPRa+EGPbQ4
IW/zTniCzIzot0x/6zVVNHCHDRUSCHQJTC3wr/lTOZS460jSgp8oQJGEDBfgDOWxNYkbydCI7lBl
X8Qg2S4xqkAnFW9LI66FrSEQ7JrCCzRYzyrwkIgiNoo9SlQ/nkOIVDofuqgXr30FYkhmKJufOoUW
etIR7fZmSK0r6xUl9AbEFebDILl7An3NlbWVlyuO4Qm+iIWz3dx7uL5cRrJ9byU1jjZ1MT2Hh5DR
wg82jdJ8SKa86EidLxFBktFnLikCVqt+3HRC/JpW5QWNcOHepnAENYLzTmawCRY1faNbM1TstKh9
wle2qeD8FaHfEUyzkYqWk65djVGdnle+p3UDfbSE+JYklJkA/Ykufi1BG461l5f1Gf/4wcFKxLT7
HHaQbBgHqUx9rcWxWQRI645iHh1isf2MF/2NFmWYMfAl8dC8yslwTmaKUGYMyDvtqifBDLVDVj9C
oDRPaRIBdUwyinAD6I7B+JOGcbId88G9LYOMjyaSWICXv4Qs8ilZ4wK05F9Cmp4iRaAiMDUbmePt
yUCrbEGYbUVryCxitklXQZqCAqPhSMCQNdHR+6mLq4+QorVef5gLioOliqUnRo26P6L266DeLHX3
ntCjkPQmcFMCpN5cvgpKFm7c68cQ+A9d1FXlj2H32Gv9nxRqoSPInepkVIjYT6EfN3pa4lUDZZih
PtVHhZ9L7cDtEniQC1BIYaPhlkkjYkhBAHFCb0f3NlGXCHY/JQ/uRuVCXaxiAlI1yjKSuWyGLjli
xkeHmV5FXkY6ErGRCrqvFBwhp9m+Hw+U7ma6PKdNEuI5K4T66CZF/RgVxozRBntBShZTrym0lDO1
xxbCvQ5wyCApT2JlfGi3nsgwz/cjUnusiHzMLt4EVVZtyonIlkeM55ZUfRQsOsE7ZQ7fU2Ika6pa
W+wK5gi9fKbn/D0aJ82jh7KiRXswqafXn2Etn4Y4Gj0cvF9N+u427aAJbpQWm2aM/0hlOT5aFlgm
dTGf80G4+SpJr0uJPiGM8zFQyvDhtvRPU5wvBK9i6UlNN+7gm9gSDp1uCoGFdlioiOY3gCLiQrmH
xpCjMon/rHvHALsh4BYaHurChI282r8DNKSzQX/HEe9YitA0QSejnv2tmmwK4wG4kzGaMEBZ8mLa
4egmPUsiigFJrHZhNYWOLKC1M032YFEfhIuY+gl1s0o8jYj4z71kvBSRtMJo7lKLCMpl/VGIakwI
LxyU1BJ8pHufU51UwSJFf0g1wsw3viV009vM2haIKFwTa665AhqRSP0jzZClA8pdwTXpScUrnUT5
zQPYirivT+ZNQ/ofUU9cYpurndFqauhSZhrcswx4YmNSMqU9moQcvqTGJRznrSyI4plODVuZ8IVK
MwwBhB63yEhc6gMmAp83lVZqyNWvKLZJ8laraQ8MGxi51RPdLps0NbOAJr8UIoAIIz/Ujk1dPI4y
Ka28ReHbW5gVFI2Qea1Y/YEHLR6aVGb2j8nWy5QUwZA2u5k2HDOXE2jj1DpvptwHWs82KSvAJnW3
FrahAm32ZlFDE8df8JNOYlILr4reeL1q/RoQlXu4o2qBkciVr2FVAPsTBzBN30kh621sLb/Tof+V
zD3iFjUhsdcV855JCZWkwjqeR9AetMucgPMWKGewgWep6BcAiXNXP4tIeaCQ6oOnKViPAJmwJ/K7
LuKo57pKUZ912QNpf9x75lb35RLKVig9R5UlOyTCB7erpuTYdFDXdEHfTk2eulFCN2qVtribJh3M
GelbpgYamJV+NDpxE/ZoJqA4gosFXZ3CGzhhTL7QppviTOEUlU70pYhGgDd8RBkT1ysy8WecqBc4
m+9tA2KwIxGWwCA+shMGGRSJ+9mgq3WGXyEvg3rqhmzeGoNMkqyFlGf0xjEc8CtXW5g5mpFajqh2
v6VQmw51PsaulkHk1fgmyXMJMQ3bheb3BHvVL6XyRVfra0c39CZtWUZCmic8sDUkm7JL3DWKy2xo
SiMGG0L+FsW1CiEQkcucVX40gLeexIk5u6JjXBaWX3FLC66UFKemBGNlaTi2SLQyy50k+3TrEr/5
g9W8Vg/iTQhKM9ftuItY5CtJ9elpLWyU6iBZb8iCyuWLhIhsy0R6dlb2+0ROISBCPt5kFdLpKq2D
Cr6QnS/Sh9B3LUFcw8SWhnTGZrDaZxAsVjwDdLzVzg1HE3guUOFXI4keUC72PX5WKmTNaEeliIwm
Qi+QX/WU90OBGKRckldTqcnt5sdIsC5x2mGphB+1q1MYUmugVku7zxNw6N0cDxRbBpfONBpk5teF
iX7SSgKlcvRNJPoD6VukMonsN2Ui+GZJFGhMNNI18M+72zEq8+qUquI1iqtyNxPl3wUuSML0eN7f
sF8KJkHcUdq+yIaCQK5YGYxKg8eoMUONoc8HWENVFdi05NHvXJDKnY6rFujhG4qV6Dm+TXCxhmYA
HktaHdYfllvdqkMxb+Bs9PXPahC888n5//P6/UZibErYdDWMFmmaRgU+V6dMpjw38UKD74tpnLI4
mjplnjlSv73fXcSdCChVPNe9Wu1YRerd/dL/dPV/um0aZAOn7diw78+lSRH8Ya5XGG/zev/TM+6P
u9GVACR56rMVfYwLx78frVHfzOyf6x0xPBXADLuCn3v+cvHnLbAooCfNbDKKEv96b0EgSxCGpeyI
JsHUP173f/stpTBi51WNusMpcEWALnk/7/aPb3B/KZArDG8FI6ufu8umwFXGSE2nVVGsW1Au6q5U
Ntp9KDQKZKD7HeU6Au6X2qzO6ZpjOfu5o2mYbmhB02BxUeyVuq5zdGlhSAF1XHUpK7zs/gfa374k
mEcwx0Ffp7q//LnfZinwe8JiRcYV+AJ2fbaRVzbRHeCLBr8DoQOkpjXkbEFcUUd+lmcv8npAo5wR
2q3aMSuf8p2oafk/Lv3tNlU1N7iT9sFsELfs5Rp6nGrRZDVnRIBaNTsdtOOdvp47spbWvE/D7jcq
4EhHZLGHGMMoGUti5/4+P3/m9R3LUfrn297vKHXoEcaiQR/LCyqYQ7GjiUWAfZPiVAHj/uf2ASmr
j7j2cMdC90bFjjvnPe9PsiL9KZKK0rc0FbFcGNYUQu73KBBYFJmE4/0DV+tvfb/0t6s4l/X+ou4Z
0Yd749H6CbKWbjqhxgz6zo2+XzLvZbq1thlVYCbM1Rf7pxZ5L5jer/7jNsadCzcrSLcPs7/saAq3
HxLQ3mhEBNV/Ey07yEaCrOip8UYfoIhtHN+mHRKV7ezXLtqOgIp1a2zG3gEP9rDs3kY/QONmQ/ec
Paq1MzAlGoSW7e0SDOkuPwAKDkBgetpjZvf+gRSd07vIeGc7oPXd1e3G+1jf7MDkTB31IW3ct8R0
DigQtm+F4b6Zgq+f5y9u6F3ekHLkRSPNUf6WUPBgA5DZQX54u10oddkrrI9cm+nQoLglCn7ks0kB
IcBjwGsztr9bt7BrV9ohkXQ7exjBksAUpFPrki8pri0wGxU6qJzxPa6PKv1/sB/zoF0eSu2Ln2dO
RW9ZoCm+Z8TR12k+412LPq7bRPIOrG5380pUToKPe86Qe9Z8rpcH3djeQm9atjQ9E+SceO/bMetC
LyNSHx9GKmM2GeFRcerkkKWbAbXMd2E65CzogpeoOUquOb7xOdJDbwZ8DPRWDSVMeGC+zqKwTUa+
FkS4VkHRbeMoxAWuWgBily09t1NEhsDuck89R0UgjkgBgN6tHEtCAt06mmyYvxSNBdcnCyTrG3qT
bh63ahUuau4tdJv0Mnao0xRHpYkcUW5xWp3deLPpBA2fo1C+L6rP/JH2CIDx6vBoao+3OjpAMjr4
DZ0X1rUjwBYr3jIsbDLsAMn1mvkJQUzrmRfzXFOCPdO9xooFXelBfcMHJ2C+kx+xuNBIh2fu0gXp
K/DR+FU5o4TBBsupEKI8FUcZtcEx2gl8051q2uMzO0wJ60Lzl/gl9huN39oMol/iA3YY/GDDnzpy
iiu/Tj6/3uD7oYKST1n02XuLHz0PLtS7+demfRZ9b2JmPZRbSDOdQJXtT1W6srDNHeUpdbJfRX5M
RhLm6avUIOLFb6Y+ik+9jf2NC8zp+/ZFsKitZCTnVB0jed+dipesOgjbb5UTpwZus52yRygYhl/m
W40Zo7o5hjMxoodocmsM8HJ45oQ4WrZTvqdvJPWFjcPFJ0OAOp8vGltVWtzEA2Z0yn9XOL++ovU2
uwBP9mr2OE4IVqtHa5W4V88SlaH6sS0+eHrXoD9bfw/1TE0eZRBHfe2QzPF8uwqIvWHCIhza4hD7
tuzEr4A7+3dyJVfIZdhBsnnP8O5BNedky4ZWgMydnKV9otKXF2fem0qeSVLwm8NfFWCG1iFHClGt
jgwuWNERViQMNI6seSmWY/TKl+MlOSEiDqzRPnWzB2KYMZUqziz4DPxlOdJOjdqdghFbFZyI9+A5
mQxm+VsY2Mv3n4zktsFYhKbbQxQeGZSZ4SqVoyHvlwDJNHyYPW3m2f1XKlKkDi919Yzerld+R7UT
WLlXN9uy2aJiMEhsNT4vGScHofnV3lh9IMebF6Xxc/kwENwPWYuUMpDGlVD7qdweEL4APN7m9SNt
ZrRMXOviQ6SCkJUPcnU0L4u0qzuEnxyRMQMhNb5JxUxmBfWj5kVSwEtE5e83eLnla4tfTUMg5nLu
kQvU7IZzMvUhTBlbDDcHR/0ysZT1U/Cmy4N1Nc8cYbnZ8LsOzmfsmOfOPoGR14L5izNYl+BarRMC
08LYbBAWGpvcOo+q96k8KsHas+MwlaeHJWf25BKHwwiG3eCtczdz7AdDifcIpF3/xbyK8wzHmSct
OwDKXPH4KIfilTzT7MtEY+g0MDqxPiHyyRfhT0Oi7sqp0sb2/CX6QDfsttmo9ELjmO2rF/1sHHFt
Y5zAF1BIGOSegpWGzSeZdvM7FLcTvwF5N7IYwaK+9zT+Q/M7z/4o2+EzM2d84MAhyOXXMvoXPoLK
gzXDGbyOwWtO/uwjJJ2/mH2YSifONdzF4dxtbxtpR4WRlUMN3cGLHdzScq94ZbLsXTb3PZBXG7GS
zXcwAhMV49lMWUkZ9cKL2gXFt3DFwhgo2rDjYJHGkc8YDoIZB8ELVApmZXL9UC/C8c9088Qvfrre
5VPALuBM4nRcXz55I5PCtKvF2+XGmU850mWqvr+9gkWM4ZQHo3I+jSumvLbwYjwiEH03betqPLL8
cRyNgB8o+hy/uBCMLmc1qwjmPWnmdzZFdZ+FXeRAryshWCXcnnZ4NUUcKcaGUjxUyBhMhC0uixkG
yRxRhhaftbCxhDmwsWc4NDYC8J3Cz0UomW7Xr+yIX5+MPJYLwwGesKsR07jmmaNkPXI0F1bi1l8c
FGSPOa/HehC8GVe2YYeKF44gWCAirBwlEM/CUXiRdhwk/r0lr5PzteIdLnQZMZewFhz5xbnI9+dr
MfhZQvEB4DzV9jiuIna3JcyEkcqhSnzNXuULh7HE9dK7XYxj5zGiFeaowEqYsvitUEvyaR45y/ID
L5t8RsVe5vg5cugJWLyw3wtYykxA/Xzo0WLMMFjYk/JMpkryrLSj2u37B08mRskZ0la+Z6oMtzRj
xQcOPJNP9so0KO0486iXHPhmzAHvLO7a8WN1VrrybcIY/uz6y2p257U4wxMDXD+a9hCzoF75Q8Zz
RlXrhrTCu/kWjKXxiIP8zGnEcSkAxvrRZ6HtW9bJLRo+l1mSwUrNhw9gBPzCeeMqj8z/PGtaBym2
Xwyz7JuPxeLPW7AVh2fZwBB8aL84rW9GwFEpMOqlMp4SNkDDcK3j4AkwV2gSOfDMWd9M5mUdpdDg
pUBmoB9w37rVW5LGE8ECzLGH7JtcvEm0Fz7R3LME8zJdyB9EJF77F9bNjjm1vtLBgY3c+MBPUB7i
h2TGBzuAwpBvsUIOvWJ/o95KTp9R3yE7kTmSNhDKHD3Y3B+FJ3ST8WbiJ9akXWW1B5If0JVAbSMO
q5reVwd9n0U4HChs4ekU9ylqoY2r2ge0k53+XFE+oGnRwwtWO36aFzbpNhVapoZpneRkybborzmF
xsvDXL/jHYGCIb6OHHiRbIATCoqdCiUNFk7adVvjthzWH1/CuokQDbTW5S1De1/jPe5WQG3hY+7l
iyzhTH1mijJIS4xf007CzivGHlut4G8ktFHxnmCH48RRAbw0rGpT7eE8ax2r8lU76tau4iBSEAGd
fPOL4mRNnjqsw4BO7apZc8POC9QePFlOUePPuJyZjjgGcnmMGK5ExJjBuaJCfwabbY8YZHkK6TH3
lHwf5X9QyguvLK3GC7BlBmkcegrnaehS+iGmWQfYoWYeIdb/YsyynBNnM3bzDS6A40Oj+u0HABTs
6zrNlhCFgLp4n2FGb28+B7rvN7gZTKrPGgjYJjKRUvjT42SeJIBooPZwYFa8IAiY5LrmSXhpGp+R
Vr4zXzECcKOlK0Gc/N465oRDoRtXRzV2LS8NkIIuzAJMK7ODeZ8kbykKssMgWpkc8beJ96zoCeLz
OOz5wOw4GFtBVLot+x2WV2I3W4Zp/FwkDnlHgnRWjLbfSPTv2MQGGXEKgfC4ej0pxwkrp9DND+3X
1H7Tu66jEci3hcaP2Wk7+Vm61u4qrA2Ag9AKjj1whzMAoTETsopueLFvZNkzcXqASXbuIH8bv6xG
YsMffeBo5SWfiKwQ0GexdcmSHfYwacATQ7aofpw/LQ38cQcp9bUqoa/tVM1NGi9CN9k5mLFm+yU9
x4/Q/ZzJ0xhcGwLbxmMAdhDX8/gAkllQju1Hx+meByykRK3dk76hZJHpTi84kHBP8H2+OOVK4JUs
VrTaiLw2DSYJ5yNlBgI5yy2KLZkvuv7eyDchr4C0ggqp/uq+WaaMPbRU+vwEXL5tDm6kBl16LBMX
s7RMcvLjeCT5SLGzfRRpUc6vFHdBR8Jgp2fRF0kgErrkApAO0M0AaLwIQounUxIbSdfqeBXZ/WgL
ztRQqEW7/CB+1MI6hCZOZaiW/W8TfOdDLQRQlnKBdOxvMwLr5xT960ilW9slwnvKsMG9SzkK9Z5b
ZnberyX8i9Nc+LBsVWZ+nIum90nDt71zIL72dJr+0XVmoY8eFCAc83Jncg/Vo8TpCx8fMLV/7KKz
JX5SUOeroG6kJTsketZdgz4h0U8d8/nJckAonO6BicyuzQ6v1okTx3iytCD/E77MDyx41kKFDqeL
fUJmV6ZZINwM5AVYdXMhRjdzSBTCkEBw5t8hSfqnXnXxTGUZtIs3AQUKTo3Ptw2b7gk+bqRA1tez
nZgYNfX/kWLPo/bUkhhW3QSrQuwwKH3abX01mH/qKyJLjjU7J3z+aDhtbTzCtKfbIxxW5XemOPnr
7aoKTBl4B5t2cgmP5He1J6vHfeaXWVFY21Z1MFKMvNB7SusL05h0vR2sp66G0NjR49d4wyZJwFZc
OczqsIWaIh9ucKgv0475h6GAQoxQVbAzZVMbB607NRTam/08PMbaQzg+L9m7OmCsNQdR9KHwAcjo
Yk5n5ypdvDqiA9SuTnPOvhZ6aB6Lj/FaI9CC6GsnzJJ7kJxufJhBNdvWrj2wKiOOGzq7+cX/0Tk7
yy/dA4WYFkh2DtgHyN/ZGk7IHjCFwq2S7nsce4VjLtMC7NVk2hAefDJj4HOa4NU1YjwOW90pENE6
2qHa6sG847cb6fS5XRcf4e0hYnbzukMoMRPSH0R48GkGx3CzPKdeOrK3jHAB4BcZthg6hvoV9YJL
B1ds7DYJFK+Z/R5Kw89WMB9Eg3Oq2qpOebV8yWfOZDH36tfQdM2j/kKSxZNJDYtHyB+Md5lR+9YN
/k3yCyrtJO6oo1q4vdkV+6tN5EMAnW4At+wGoTX9oH66DwnorbOw38/5ljKG/hjuId+8yP2mTtwU
/aurkZg7M5uqH+kRVJBoK1gTespGcfMnS2zs6BAxnbkSjVp77Sy5ZLyZFVIeNh1KhL44X9j4nA2F
07wX24Lij3v7qAOxJgMQlF6r76oADe8WeHr9cLmdaOA9GGeBlIJtnEuv3IMWni4xsG4vIgqVD/n3
xPaOHjp3eo49XJIwblze9Y/w2r90ogsTOHHrF3B0zD5HDlayHET0CKjvJptl9U160jBCPM7pqZT3
pek17YUD3TpI+habnvPVjtintDUKm6ZEiUGwFZRHSP/rnFg6FnP+qepseWt47XvyxiwqflAhCwOJ
X1nZgh5KoE5jMmbQjub19bWKn2m14CyWnmr1AeCahO+HujWlb6IuzCGIEcRmm8TYhLD5z0Wuoav8
YOvE8keEIAzrJiYvEX00+FNSEl7/LzXcHwmK3ORgesixPcAk7bZxmpQ5cx9NdkZehc8SbnNdYTuP
AaYD9fwwvhtIEIhpzbf8gOOuZjo9DqvNGxqFMkRe7wzQJrxK2FPMYldFSYdSm4kwyEZi3j+qpjsf
ZSwqKczAtdRtsfCmblv0G3kCihWMNEWqyQvhJjv0+T2V3WUG225XnmE9LNIjqX4Rf3j27ChJPGjm
7NNY/8lmCMfZ/2QUoLEk7KXnmw1qcsVkI3NwLzpFm/E3pT92TYWdoqim7vOS4TxzMbzuDctqJBZ2
/NobfoiD8xFT9I919g5fOkpDtuJP7+l3/Nb/onkPd0V2V18a2RPX2sAvvQFnnrdie0jna/udVZWt
oJhgHof6zNepHc6Lbx2fMaB4pOjs4gAelrI4BSi5PZAOkEmjRF5tZ1vKTOiDSB+gACJCYJZH0VEJ
bvJeYajrtHgu0rBjbgnyL0u9a538Cd6wlPi36rN8BEsGdExP9+ifSA5Zpwg6mS0VGzyNWKtGx8Tq
2LBvvxPAouk2N/tDq2gKNiMuNOBpF3/0rkCmCGU6AcTrgGea7Gr4azwJyJjYPlv1R/VKSvWrSx6J
tIQgVx/6VTh/ssqd1JISrigzLRumDjqh6GoFijNsxxN2ER+9YAd1wPb+wCmp+MOle9M/ImZRSuJ+
GUKm8Htt2oTJQ9qjXtOgyNn9H34BdoHf+Uku/2gav6l6UJ4m4okXw7Dl4Zh+yux7Q2S2+HvZeF9w
Dt7ow4M6SHn5rfpV/Sq/rKO2a9jZk9c4IxdALaDUF5pj6Zp0BptuVEf5k1hrfmSMH6yTsmd0xBsc
s81AO0/VY0h+YddhuPV9O3S/4pfqDdMvorLz7blQNmF3DjHyUGxpSl399qemJ3OBLprjCPucxX4h
v5hxZ//pbAVw/ibckxowPNBMuH0yudlEAEzAmzgYftFUYmMZ5/GqEUW3/bTpNhNaBGf9HSGjBuEj
4e3ROoHKeq788pQa7/QLmj4dt0sx2Ig3Lk/WKbxSr6J9galFvJBje/2kAKSvs+1r9EYIlXCUeVuj
ZKYzHzLLB1QOpYJpf3gzTjhxkhc/K8zk9HKQ/LQTX2YfHwCgept+QzIor8pT+XKDUGobb1DMnhmJ
f2o0w0D86uRVDXfG07NKU7j9BXP8RbKN0w11Ay5Zp3QnnHpWZIYCyDLM7l3E3HZfOuE1R7Jow5eH
VefJ4vuy1x28AZFhq14qP3Z48qbgmK1noxQOnRA+hGsBKMThmMzyenGkV3Rx6Ed9RKJp+SGYTUfs
hpSaEXWfuRcMBF4DpY+RCtD9NqvGoB4dD36ZlLCilZmARIKEjNyQkkzQAGNs9q978vXSz1UATuge
xOcOPzenW6tz9+ff/9wf2qnQ4pn1NfpLJ7pw/vb8VKb9KAT/K1LJ6QSdPrT1T7hevd+GpyEhemRq
nxCKSJuzHYYF8JeH/u2Z96drJbWin1eDtFL6WdpeNM1E/AdCjkItDTiYq97/hPX6HveLGgV7esDW
u0wjxRYITH0R0Dm//3n48O+P+XObhS3GP1/ifuP9MXnWxBuWGkDL/3qr++0/V/9xKcoj0fnbPakK
8KBuWZp+7oCqwpvcr5crq0KqMB+9v8Rf3v7+tVGE0jwmzJxWbUgAyTmdV9bgoYwi+bXmcOnr9QcI
o3ZT54DWAcVqRuRT2RcDWamPYU7NK07IXS3Ks0Tbk62Ml1ayNn3F9i9V1C09TJrbI59o6OroOpZ2
PTKf4hBqK8ybVpWvltEFc4GOshNJo2G/nPfKW6Q0GHNRsrAEGnojlfzPLKipg5a3cEQrWcg1m8GQ
SxIZ40FF5i5txAZZQXozrI2iIZON0rdsTCZHb7VtNzdo8MTn6q71SQfandXpBeAUs2CZXMZxoeeP
8EyscbOZ3UTayInlTSqxZZ0+JPl7GBKnkOUY2bxppoU730SomORk5bLGt5qY/Ur8n+yd13LcSrql
nwgdQMLfsrxl0UriDYJOQMInTMI8/fnAPj3Tp2Ni5gXmhiFp781dKhYyf7PWt+6TlkhWy+fssuPb
/G4GztHvFeqi1Dg6RfNSS+Pd9OYH3LtkNn4MGuzfkm2ORsALxf3clNUKjUrAltQlIqrvLn5PmJ03
M9SJ/LcRuehqDMobUrMYBnQNIxO/gkkHwPaVW8QN/8QxYr3aYaBTDdq4JPl1iPzvqRvFOqvJx+qC
ixn7v+MMCavo592YfVrWMR7yz3JoMI2XM0VA0qJf7f8mZfDBGrk89aatdwAGkl0i5bY29rNCmui6
tNOdQKbblb98XLpWZx0bNR0RkxyKgj3LHJ1HKR7bRt+mCarV0KCOKo9TxkaIULZkoVF02aoZPGox
jvuoQdXoiJc+3OngGXhFelf5BMC5887yAjJlXqzOfeNt+mgR/VmgMC2RfpAUt8rHcLybrXgD02Yg
/AXpS3myU+u7TvuPNjYjlg0Y1k3u+AaRC+/Y5PnnzreaO6Nxk1MyB4AqLIc/ZldHrIC3rscHBVfy
k1R3UglduHfT76JumIOGPdNUO0dnVH5bMTGFSW+chrZaj05V7jPlE4vGGMzt6amcZU9NYZmmxnRI
VPpVEX0nfIIXQAsBWODQ69z6rtTtiF85PY/ogdatO67BetbAf/L6Klvzz1yT8qVEYKy1TT9ZiNeR
3OtDW8xvmTdzpAgLrUzbrJEBGPj0hz/0+myfYpj7KC9lk25D2/nmk7SxrO41IsukA0IcsZUG+CpW
szm+jKM+6VxuGk+h3NVFTIYvoP/4yU/KY2ERCqpCxh/2IB7H16ZgoJOHWhxSdpm16MQqls6L3QeQ
IVzxrj5NO/yrskIfsoq3ayS/MfGnk3CtaDsovnk4TVxeOjp1rtR35HnPm8Q9Wolxnc1oi8I3uiJ+
xSfefVvQHNagFp5yQqFQk5NvJVDfTgrXkibco0S+MFbU0WzEZtBRG6Mx2VpM1Vc6FZspsvv7zKwC
bORXxM/3lsqoP5op3Dpx9Deyh/Q89L9di2NOmePRzT2PAFi228lkBajRQ3Idir8NcZsdGYt3fhA8
NFFLkUE2Vqn/YrN5Qu0s0THQFkaRHKFSpSfPa3/Jnu6C8NjuDgUgYxi4Z+s8UNmmfs2twt117nyt
DeM14dnk3XV/Sy+st5bBREaahyCe2FV6ctX35PUNFs4s5F+i6eKdadAxy8TFnDDZjIemhHCRgYxF
7+KCi/akgHhJmDNxXVSqQ3yrvnVTf0Udex6XBWRxtJPZXCuH7MvEj1e+iBauAXmwGq+Y74qlJGTj
Ek0STFf/Vs1sP12DsafB2bNv8oiJ2ShvSa7e3Lp9UeVw5T2/zo3YKwrasU/Zmhrmrzhg6JWFz9Gg
bgUeIqOub9KBk2KUXAyNP5tkosm/zvhkV6NDFqKHOaJKbnABM6TBORN5M1uloUVkMwrTleFqFF0e
vCIn61amzj/xYSaIqztoM4y3AEMcYif7yDi8V52dfATNnELRtMeTH9Hyc37jRwcZk2Hz5Uya/O6p
7eXfTorpZnV8+mHbbqMljAppNU8g8MttEWhguyTAkG+pfmdjPazarry3bzaTEKNGwVJ8u4UQqy/P
YV2gkj959+ElM4+6KeBLTCZJ4cW8QagPbOTBiBqQC6q9oq5eVKUM1K1qorOBSBYNOduarng1kv7D
FXYNI2hZdS2zOqdZ6yKHnVaVBtfz8CK9uaU6DUn54u2OEM7V7D3rCQG72Bh5fTRGqHcmtFKCH4je
rpiY1x1DkABt71hXNxvm7RopLl6xaPhljrgWpRMcSPzMVuUoWjTV7i+zwUAdmSWf2r5jENJkz+Ys
PiudbKq2P4ZE4MUMa2uX6gnc+cq3ILKk0xLykDJJJ75rlTAR21RkmKx0lOsDjBMLAtzKto9Gf/Zt
ElRtkzUDscFoTcZ8b2VudIkZOYYFok/fnj5Bjqk7s2VkVBSMaDUD/Sy4Fj2ZeInuQ14texK8bBOV
jsWgvS4f+1a1W+2Y5Eu0jAACcTSJO0B1OY5rGUGDa7DMScRhm7avP63M+ydi8f9zRJ+nGhzo+xcO
WPZdXSM/O9xgP4jRJRRDWJyU/zdLGeTURMbv5f/hP/qXp0z8wwEkTKBG6LnBEgbwvzxlofkPxwxg
8uGf9rgFPHDD//KUBf/A52UKnF423MQfgHcL+++fdjMke6aNs8NayJuwSf8FUv1vWOY/CbD/GxD7
P+CZy//k3y1lgrAKG1o64Ewsb45p/wcqnBiokSK7tU5GZD2hVK0u2DvcY2W722oIPwinaI6QK0ka
yilrKyHneyqj5ITcmVEYv+P2Do5FHj6Qw+A8FEnxW1Uzfprld+7IGWBYCZHhdfzpFOZ3KdqHyiBc
PsHBg0+8ztdZGcmjGEDYYW2FF+K5zJ+X1pTymcSsAhqyKtUjlzrTrcw7+Z6mEGvje9GU9guCexte
i9keBWCmQzUU97zXt7YzxkcA/HILDZBgcIaOyV3Tk+XbpeMehkV774jOu0J/K0QcP1hur9fTRLUt
XWLq8nlI3j3iJIoRA6edaHw3o1U+KWwxRAIHYkOMhnPoErIDQt92HmBgyJUfeTcdCTxYqftuu635
MBIddZKuwYtWnx5+sycOv2E3p3m/xjl3VykxvcUm6qawZ7jqpy7zhcJrto4YT90SG5rnhBFPIJae
yEvaxyoImdIsm9QkKw6RNuY9Pz7UPbbtX4NJExQYATeEiZqc8QZBYXbJk+mmg9UZzKz7cVs7cfk9
WVjE+6ENnwJqzl6Iaqd15pO7lpr3lSCRcFhMxVJnGTnnrQba5D15ZhLthEN9S11a3pOTucr8ApNv
Rz5Vy5h9aJEQJjYzHVcHW8JQoyvSAm3EzU2Kv2RLGXIVpuyqhGFjhkoM8qlj7+bN/FgSN34AXp5d
Cl8/zpHpP7qAQSdPYH5TWAgMIi/XBv37Q8gAVLtpekk64y2fyInsulCdoolBW86cu+iqk6VnQp7M
+nFQ4bBy/apDF50Fp5GwiJUY8Y5rAtv3EDE3AZrzlTOZ1q2Fd7oaNO2YD+kHfSCfbaAM/3ZA/PcT
+D+euAVH+29UWAFXGCkrR4IZCJd77z8eOAB2Qw4JpDkNnm9sdFSRGBzps92NtHC9vLRmnxxcWz6B
KLQOpWz/EODariGUMNOLi+j/wakVlvgPTi2vCFur5cO/cwJvQejyiv8tisWQuV0bfRWfwjgZDjCi
0q3r1mwC6+GxzwoH0yKLD+4gRla991ZYpvEQ1e6p0QS7hnbzq0oJwOO2YtdXBDeVE/ogiyh+G5zh
7DHNLwhR++Pzc0O3mMbP4WcduvhLjXA66Z7W03ID587h3tqVhDVRmrAn7rTBEob/gmTji0cGg6rC
aYullMvVAzwfh+EiaFtKxdrt7xz82qSd9vM9/dtFQ2IkotA/KE1cQ1nfW7njnRJtQ5iyOsjciPfg
YB1IJCg+DD1DM4wMf+cZyaWhV3uO++48WYlPpeWThWRqMDWZZaO98y6ZYcUXuKn0qzXXfQ/6kVgq
FhiT8TaE8fQYNBjAG/MV7S5hfja6C2E4t7mJdkmEOsclfnEbhvhO0lo8g/+vspJVP8RIKx4ex1qk
+6RjbRmnUAecZDxYBst1PfwtIrvbgZd4sRqPh5sgrZWyGfO3YcKu0uQx9s3qFMfp2Uvp+e3iT1Gg
PZXkdjGgD4F0FBZDJcQRBEl5u6zvf/lLAMrUZRnCUrWuizA/GKisGScDl0m6hJKsJfBzLk5OWxqo
UZA8NZkNQQHyIPhhCPNdtU+mit1yhgIwpXdwFUnR49yLTeQjA6x7xcrft+6ERYBBSI4vOcUG0Cas
MFbssIvyYU8Z/hkoRnUCwbMP/LaFoEi0inbBAbt8QPqu+eNj7yIwwcR6FIO4dZKeDXs3GysX+CXc
Mr5pujwjjUtXbzb859FEn4FPjeCbbacdtqUdMZsn5YRYelr6hImVbR7WrDxbD0xF4jgnMU/P/J3u
Zz96ggsTblJH6ktredd8VsE670f0AI7kJYGxWlDgewBakrLekVuqXrmzxKtWExMino6VOUU+NAVz
5TWshkUVdqeEkIwqsMOzG/kPiQfwP2WCiZuFADsVhQGhY/K+sUIMgAgVXT4D4LpSVprRuwvin0ws
sD+1laBABOqYRU+4wiJGqD4qZprGvgizR/wCCVEJ7PEqaMkjdr/SRlvQ94HejY4i97F9bjtrfAx8
hJcGN0DUGtNloiYtSSU6GGS9MNN3n+zRcu7nfltbs31obfFpKMEieebvmcnoGUb5a+UyNsD1u2sI
jtmotAKFROlLrIFFxuQtd4IWLVF5rdPGWEfCDDdRKV+FVSJnxC+54irO1mlKIKSfsGwmetdGvMOQ
u8OKyxgKIZ6WOAEEtUBQl6suoDEoSixVLbeUAk3yFGMz2CujNVZV/kBNgrDJYjIeShVvpglCYtBW
L7GePpwasZPDRCttQvOuU/BQZTNhXSSqQzn5W2jgpv05ech6eVuiDzY6MUjBdptXXYYvLRJcCnL0
2WNpOOtheR+qxj2ZOBdhkJb7NJ/Fzo2efYSzoU4RJqE2MMKfaFh00DHRaXYXrEOv26Se2PeDiYAx
wSi9ICJ2AzOaWubO1f4kqbuiZijWvRq2jmv9HSTIyLSNkL8kX5K8xs1Pqk8ZoR71mr1Vsniy9SB3
vUyQkXPG0RfyMDgUGa1vn+uRIOqpk3ssUcaqsFx1dIbmrRqGdG8UBK0DDWnM7q3GVbxuApQnsyrZ
6OP0zaaUrInJtQ/p8uQKZzpOAohFvSSPR0OJp+/RjWxCc8yWHeXoXkkOQ2y1PJGFjdxvSqqr7xNT
21JQNa3fIHzvr9Vc1Q+6IeLWmRtQfTWSsm7C1hzFSCtU912IoKUv6reW3xv7SNTXqLGCW4iv9xYE
E1aheABfNTD61HZ/ntBt8tpINAEG4invjagOxI2RnZGZaJwcch9OeUwJW8mEfQKrIr/AMqcMjRvb
o6/PbW9f1sXWzmf/rFiSKCnWfso6lLQgcQEF7OBKTYz1kBjJKQtSNmmzeSqzwd0CKfs7DDx/SZdB
Lw2kedKl/e1xGu+zMVAbx2LM6oWxv4XLzvYjHCKIxW55BOrkruw+/srCrHxQmaRprqo/ZuSkx8bu
H0jJ6E4lh8m1yV1xkv1ssOnsrDPdwyF3RkbCJkKrtgs3sK3qrTF416q8ZiZmbZKZFu7OsYW/uCE0
rTp1Dsxwz87fyUiato5HK9ov/n0/Di8krFCQ5V571uyx2Vt3XEb30M+JSW8FC1xT8Zj0tOCzzWKp
LCYW7VZ9HcxEXSCqOSts6e9954i1Aky10V0H7jh28HIG3ZkeNdwGmqBhl3eMecdEilbUteuCRGc0
YaOJ58Dn72bwMDqGcg9+0+RswJQN8GHUZyMdHnCh+euf3w2Z0a4cv5Y7rppyDUvTecpJtYRCY+6V
qyUQM1YHBWJDPmNEp2rOciseDyl5cw8xQgwTGHkQRL8K6BSrSati243mvWnijJ1TEW5mN3jP/ToH
IAP1tGEKcKdbokPL2HmZmrc6AoFTLQesXI7aHgP6xptdGn0epYPVT7/tYk7OIojYNtfWdmgFmuUU
lICneq54ko1XSfJIEtZ3lnNvZ8KwnluN0jqkasopaalbmi+LlURAgM+1tq1nXg4y1kx+j7HZ3bTn
HmyYiqwzScPBevTS1pa3kw7zUmdEQQP7Z17r5ccuByGv8zC+ZgM+Yh9yHVnqceGGONyNQzWpe4ZU
fyX0zX2CjMbks+rgN3oYEwLZ2ozLYLY+Yy8/uRnYDBsCoMFDxkO45oUillze3ClNsVSVxiNXl+NN
1rVsUHBx7O6duUWMOhozTK3cx/ZQ/PFz1cDp8R7mRJWPdUNMYTD26PyKXlF3ohJeAlqkyeDGSjks
bLKBEFt6GJ9iBPphbL/gNduE6ONlWHW3AhzmnfZSuSULCVnh8qUvza8qZXAjIOaf/CaeTglL60wX
MARC+PF8hxVe20PfgU4wRifiHOZvsh8VPvSuLZcMAreCX7s0kI3058cy30qJDuyHCFVLkpPVPPdr
STW4NsGS3E2N7UASKsZ9QhjvXRoI1FpRdw/CvtzWAzQuv85qdIaIhorJ6/ZzkX9HEbHIhtYD/2qG
ri1OwE0BFbwbBbZ52df4CfhUFnE83fSQnDPTvQ9rVd8Stcg3RrfeCnf8SOiQVmnXYPltTIGgmMq7
dqZ6W/vql6C7WyEqbe+orusjsA1MNKXnvPPKeHkdKnTAuyy4vKzYpRpCxZhPyXa2B7TtHP1d0KJA
6msigkV2qMLBow2t18k4RNxbdnX6Sdv1yxrhVlItn3Sib4ziIzLD9pryGfU9TrDggJlXbeyM0rzV
3qNtyHQTGDkLkfATs7x5dBr57cjqgxbXOY2t8sGi0jfoAJlurTJQZGm+HjJcOGFiZ29kMK1yUrVX
McxdLjkeZf7c2zXdVLGU762FrYE6xCVaKhYHm+3aWffiw5qocmInRCsqWMvUDG9liciiZL669mWk
1jpxgjuDnO6VGyQS0Rw6rkqLfKMSYMkOrEoHs+yubXV0dt8CTrbrUFqPNoMIwwoQdURlDM4mOORu
hW63YpYelezi58a3Yeq+iS7f2A8ALoL9VLC+qkaBUodSozD2xAUiLiS7aysbyg/uCvv46Vujec01
RhonJJ67BMdos/c6SLL/mJjGf+BJNU9ZhwI+mHZ9r/JzPA0+OANGKzT4Yi1SNvtxWkIXjFMLr73z
l5+KPOKSR2Fe2Tg8m4ODr35LehfA/LatDm5SPPQs9yNJLLFgBbpK2SttZYhSxSGUYR0W6iPKWviG
i9eG7LyTlaWQM/a6LINLPsC2qJLQZqdptGfLFZeqjzJgQP57NM7+A3DOgnQ05HV4Kk041Z7eZora
OnZu3RLHLVvW167i8bYL6bxS5T6hpyeeD19B2V2pAbJz4A4oKtp7LPmwhNxsupkMciyiSY6stxna
Mhhe8dmk/88vbtHUpwHv1boIkaYpx70wpG3/Wc2VImKNkMaXPPKxNnt0DkbD8KCjdt8Upi13/tSG
QI2MFZAU6/TzZWbW7jjZfZRY5qZJxQxyoFoFfmXuvZKmNhXDVyZ4kgZNwSiorXCQG48D9NrT0LR6
1y5jN1kvg685zKkVGN6EDZ4ECh5yBMhFaaAuAYEmo5FBe3KSYypPP79SVrGOtMyPodOx6atqFCBB
pc5UaMHetqx7iV7gkflkee/2BR0aBwFyxWq6E/zZ2h97PExpduNZyW6jmWAZ6GkeWdJt/VjU94q8
jHO0ePvvSOCkFjWS/ESpj8Q04LJrgrRdEcsbkY5loZYXXRtQoqefJHihnDXK4pEBqAUwubc2AvnG
CpW2VIW/dcroT9R3hGIny5NVeij8+zQ49i5thPYVBpBGGM9DVv6i0u13MpsiItbVoeIjyb6uijYK
9D8GqBkZXU5Mp55VccqYPcT2mD2SPU4WGHRIluxAwSH7nIJEFPfDMvQyRvuKrRclEAl1O9nH8jke
S/dYdrwWQ5rJM6f0TKRO/HUe2Cw9mcr3nxKFxpUkDO+QTC6aOb8TO67x9KGaspUUMK7MCuSGaDgb
ESwy1lWsm9gQSdfVzMx0tTNIQbj1QfREIpC5tV1sKQC70O6OFRi6DIXX8pdO7QxpFMu6qREXO2is
y89npbOsA93ww0AtfKtrXO0/Q8haIP0i4jBaEy3zFYFZv6NOJoc50vf4PVjZDDe6r7t4ztqjtUDB
5BBM1Mt+umYYSBncmpdEvcw+fNqGacClMTyC3KnSlIsutTLMrQWN8KwuXfedzglmjYFjyQckznBP
cPES6r5rKL1Y70j/VLlRw4bw0LthfNHsDZkSLiJMJAxZkEUIUkfQqAGL1jrmr7SsMTC/8ZNqg/a5
pKDYN2PW7dsGFpIPMDgBL3gp5j5i36zk1WiRFOVL+rNtpvXabFkDlfOA7FBKGPw6eix6hpGZ4zT7
nAOd29Ycd8lsEcoTkgox5Pma7T9MDm0ZRCvZ7I3w8GBih20jJjjfqBNOP1+cSmA8G4YnF1LBSQ9o
A3UxIlpcCpDAaI4Q1gsiYEfraFsd//PZOlSCXXVbmpAEvIrzQjCJSS3IEcPCWEHEpk5DSUwiJ+p7
bLNrl8zGN4Ibaht2JOCg724ZeiCFtoOD4TL7MdMRR9usEW7YrtpH6bVvs/Y1zNVLU5uXnqXyC9ZU
4SVLlGMaX4vSsi6uIbfmaPiEPSaIIydOUJW1wW3u8pR6N3joQSGuwyXnPJxBhwTSPqmmvm8Stzqx
0/tt1xbPdzhcPOnjDRpj5+A6MDrd6jkqljxTGsmqLegb++J3FzDQaVuaW6Oo9oFDIEuc8ddvJyap
lVe9y3b+JvgKiUn7yxgJ4fZwS9u2vESxqbYTSGOkUiOiw9Sbd3NleKsJnuh+BhATk4vJDxlYFPrn
2jDtc2Xoh65M5MWNy9+JNAYqz/AdRgBGn3yVL6X0WBJKEEmYSUw1GhKBIm75Y3lq3YGZQkqv7ijB
vCniQ1vE3oqWl2Eeq5otB027zTnG2SB28cmRKALZIwPnCJTYBnVOB5iDlaFSfklh46cWRhKvss3n
2K3juxY+BxOaiqTO5edP6cYmz5jDlefUvxARlciTZlqhnNgqCwnwlNqvU0ERNhX5VTMFPYd+QHcf
i/Ocs16YJgKV67y1L1MZbK1+cHZGiMvKIUEJ3a7LzMRq8Rg7+Ge4K1n1b4aMNAveRxtbKw6TljiV
2oBfgyqlWxfe9HcQnrq0nExtHxDPwaRzRyQoNFdzcI/kJ2+coACITc7LOhk4CJve56jEsNQ3ZbM2
3DJgRqA9dqAMKmtpP3sD7cxY++U6JR10BSBHreJg4QglJHxOSOAbfBxuljZ7OfHiyKzpzVAf26jk
XYiZYlLpyOOGQN/4gJrod5CZ87VxvMeyyBrmefGrm7guP9oQg53BdK+ryFh32ugrS0ktWIZFtVkg
i5YqgkmDyDMqGXPhD8mNVZb63Lse46WAyTBxXJY6G3lsPPUsd7xqQu24TDb7SP1m7fFYj5nezDrX
e/b8AA4b0HdE0hyLVw9I2yHmXYLKQmnleNWX3cgjkiC97W26i9Iw/KOrsIFbSQ0SyKQb8Etzn0AZ
pMSyMJKFCaqWgPJfOrt8JJLD9xjbeA7zHebv/aZQwHL6eijx1b9lA2GVbcW5Mwi/fNCD2sa1e6Ty
chDqp3pjaiIqf159ajnlZiA15K56Tzo9vIWd+1xxcswli6g0utiTLh+QWK2JZEIlnqmQNtOq/5C6
gRQkLIdNmVtyrXVMMSWeu9oKESB08jSyf2bQM3tHPqe/R8ZZkinoz+Te5nPtO0pd7U4+th6NNhS4
W9XR5oZQX3G0ReGrDoNrA0SRb1JzgDaDAUOxBY6wtKa9zRnup1RbQToPdyLHqDyw/4rjX6lsYQyb
i03SGZl4zzXSVj+Ue+3YETpjCj+OL2ZcXvJUxvgUbGXjl4zi+s6z++SpnZxqNQwhIXooB0/+8sWV
/iU34273U7QQR/jgV7gvw9yPQY6gi4HoBpoO3cI2ttqU1x2AnKshWzITqO7Y8mYHl98aoSjO4fKl
9IxX7yf6oknYyYeDea3UDyZa7bvOesisJT/c/hsYnb0vff1mx03ANIOswkT582boBObXNvZPjElv
0UBk7JjVML5gSJhAh49z6r2ZRgyusqphLqoxemjJo+P+/6hUFz5lnFzsS5QPsbOv9tns4DVJxvzZ
m4FmdqkGYkXIe5OHYlezN72rbV5o42vEiXP3mbU031RFFlYQnK9OU4xo6fphE46EFgZ9ADTEarnH
PagSDeCzdCRydDaLoxIBtkoDp0039ux/I1asgA/dF0qgvfbBfw8ausScm9El7RvmM4IE4R5nXR8G
83MLFboAhbZJQ1/vB+ipty4t3hoSj5LAFM/K+WoDE8NU7Ju3OVXA1eFRKCEL6Gx2tXIGpmD23L14
xGBs7aZm2GENNiiV6sUM+DiH9sxGswf1GI/zb9Jd2o3t/rYr9BEEuOEWgBi6sQbikIqJAiXUxa5g
GXg023qVMte0BSnSVcc6ki3teQ6dW7yEV+S49n4NCr1VNtMOMnU7B3rcmhylv8taPMYps5ushAU4
D1ws/IgIDK5le9OgDBgfnHk6LLD+Rr8mciPbJiVV7SzR3uc92rMSVekYh5C1tBlv5yyot+k4LcSA
5LfRTfHO1wpBW55nOFltA/y/T0DbckqGHRWmV0r8eJGq/9R9HpzCaAYZsvxT7kz2ouaKMWZ59gwy
JiqWj6t6pp/AgjYE9nTfFzRpKTmVyp1uUZ/oQ2wk4qJRaKfeNNx4DnFRsu9gLWaunMDtX6LkHQll
h1s2cg5RwNCEnoj4SSasOIwm5tQhtXxfJlBakZr9cquvKYlTdm0VQ/AI/xTAseQU97AY0rQYTyNc
moogygfaN4awrADnBiCnV8yExXjdNh8irGh9avA0+qa/Bth2nsiKZmVDypucUwoS1bT3Q1HgOYDc
FsL0WNbaGUHUxzDrn8kpa54CVEKeuHk9RoqWY2Q9yeBTk2y8biQSyqSxu6fRUyGe2PFmTPPX0Jfd
IzxpBvgoZx013HUzonhtpX9HDqp1o+z3UpjPXuwhMDOB2aKiXEyRoaFWUzzFq260751Wbrs8MXcy
je9Tt39yhCYWgytX9xEuET7mnmd8RXFL8pthZayEaSWUS09utJeO3pb3skVYtzdNzydgjMcH5PSJ
/kbytqEFquArBGXR7vxh30T6wc/SDglAyivRxZdlIi1NKXdYpQCDGrZWGYxrixyqzqA0Z/keYGiD
qFdIzfrAyAtm4j2Qu20l8/rNqKXgkaF0QcKc1m6ItkydzSKDbpbAl/n5VRwb56wdwkPnQVpb2zng
OfQdv4c4eBniRYxtR6zEVBKz2ufLz69+vhhzax61MPbgQ+MrgtRkP3bJl7LtDFNirpJrHQ2HttIT
ApXlz/rlz8jn6Hbo7nEoECy68jxYW0Pl17jOqMCuP19I0o23PXqcf/5ZNE/WtunYkPgOOHczDtIr
pT/Od9JIsrFMSaT+15///Moia4iaADJL4G9NQlMFd3SAMderlowpOrSKaLVBcsQqHyoGZe+qM0os
PHo0t3x/fxVrqFk2A2E4L7ZmxpKZxzB03sQU8vRYmVoRbLXXRpZSfpWImmfVbKyQ4teU07wxgorQ
DxENTxmjybOWNarW8NEj5Wk1OTIFyJWtiKirt8zib3gfiV/iEGyD/CpLJmR25L0NdF4YZuRLZdZ/
y0G+2gM5jH2G/4DRpAonmmfFKKdDitnYkvF7A5pqZLVSIJoNqu7oVwXr6eGrLP94nn63WP71cWPt
B7UTFiGmuf8rt1zWakkLIcc7E0VEXEyGM8r2cEElZfzYskfNXL8HFKKQSjM5w+vD6ijED+Kh0zBw
ECVusqoy870cQ4Kb3nrrw2dfRCflQPIa/U2pIOhbOsa/nmZXW+BgdjRayrLPjTuRuuQypgiXR72H
gDkilbZMhtJ/Zis/Tn5AzLeF3j8J/Ifcy1nx1iSHzXggm1WvQUqbzNZAprGODo1DRLgjxSqT6MTt
HyJG4kRe4NJFf3s18FWPyS/brX10K9QHKUWj0aHMdrv87Cd8QzQMf0qMdOZUthy7Cpo0uzk5u3dB
y/c086UrbPeZgWyyrD5ywtiJOcGmq2cylI3IW6X+htfhrm0rG8kIvo0hmlDsOXG1aK6rCh6i5aFC
DJE1ii1bK+rhAvyDAG8v2OfR5Nhf8xC9UOchutXuU1j7aznLr9ECLLk8F42J70UmuG1r/3MGAHlX
kbS7S4LhMa+xPBbRA7tjhf+ZmGIzg6roNdFJ2D5PQUxz5gTTCvkNNlNS0APWRKEPbsFJrGHlJ+53
mH0RScHWtI2XgZ6NmryvQVZW3r6I7WltR+XOq0si1NCeb0yIrvzbT4NWWId6dRIpgKy2RCw95M5T
IiRQVa+FhAgfgTsaPqXb/CIcYTe6wIK5O75d39xTtm9FBuhx6LIDJzzD+GQrSoKes9IqN8WsHkXj
qm0xu9sgYpFkG/5D6A9sFGLsdDrBj61jjG1l8mWN9q1vmD46Ubm2SyKzTLdDeCW/fcfiByn7NcvK
YOuPKZCVNl53EQSgyG92wi3vWwY8qIHR9idFsO0y842l5B/eV5z/9ogIPvH4UGGGppzvWNBjWmVr
zR1TMUapsZXl8UBVb/DziZBEAKguWQ1k7SEhf5mes2TL5rKEAdFN57LkWg/c9lW+Hab01npLT0oK
zapWYbhmgsaFI6oBM1zbPHmCsrnV2zJ1uo2WOMtMB3JaSyznXCBMyrkOB5S1dOUYgkeuithX57iR
2UbhacjEf7F3JstxI9m2/Zc7RxkAh6MZ3En0HSOCjSiJExiVktB3jsYBfP1bEVnv3UyqLGV3/izL
aCSzktEB7n7O2Xttmk0gVooGOTiaunWCvGmd+tAXjOyRWBlnGUpoWLNBomnCWGfqb2EZQ8msrKS/
FVjizDgUo4Y1NwvtwkbWgfmtgzqdWA1H+0zlDIQRHRv19ynF2VXUNO1nAsFJCv5UBfYuL+ilKEsh
wx/S594inhNWU+X8UUSEVhTTO8qm94wVDS04HqEYQU3eKnejQ/OtmWj50MFYNKN47TXxgt5L0Vvd
BmtiSKz6zvO6h6pgVBu6NOKciZgNq1rJ23nT0bLbJ+6Ai5NDvOlrQO71m0LyAq469nl72udJQ9kX
JUrKqogOMuFDdckLcdpsT2H3OU2zb1asSX9jMS7VBDBNx1vTD16m8diI8KvNSrTqGEdt/NF5MmnX
xz7NZcen8k2yL9XcxOuotv+oq+gVd842JYNgkWYjB/Vqfivgl3lDW2/r6hgOPnhg9bVw4fbPYmDU
MINOErROY5tmhBpXfdHJzWAMV6u9uf2NMHkgEuFbEabdiohERCNpdaJf+h11wFtUDXrvdv7PYQ5+
hPIGt8xh2CjfXPxGLverOM3zBP9YgRcExCh8yLpvqkL4aV6Hhx5KPUGyn2u3Jqm7RHoV60hg3orh
HCkAe2UfrrOcyN8M3gSF/qr36Mw7GRbcnDtsG3E6+s2T837R8nmexERnu4h8PScgS+KvyjknnGMv
ZpZwSFtf7NWt/eUGCXjq2FnToqefnwcPgegJZKkMPNJ+7G1myEoug1liTrqlnkNKlMI6dT1KVHt6
+s0TvEXM/11s6Hmux9Mjd4ul0Pwg7Rviyu3bIIJjRpmHk0pxmiBvIZsTY9vwxJdxq0f8/UwczRwA
MPAPQSDw+Z+fxi8aY4IDPNO0+Bwt4QfOh8/QcvrWiJAeHlDTMKSAv1gl7qoq5BvUUcRLtw+zBuIX
Vnn+G3nj7U///Q3wTYySATpnojs8+UFt2USBV6MOdg/iNpJuGRemSeKvpQ4AJtxeMSh2jUKm8lf/
/Jrt22f/4ZEtyfrJlWu6jvTNv18bll+lVZkXkhFU0lyQfZF2Y6yCsLV2XZRsJ12wbLXjSzn7Pytv
hseHzf9+2iP+lY5h8rMY82w1BQP9t3IUzOD7Y56q4UHK6r1wOcSjdfidPFXIX5+2AGfre7ZwuGQ+
ylOngpZPwMn4IHpFf8WYD/rWpqkYOqywQQ5XYZF3oNQOgZ4zC6jL9pyfEOASUtoM0wZVYqrt6hRl
zNwN8vJU38LFttVj3dUdBjwygxT6PU8YW+bGiMjn74X2+61uUwYOjCYWBYKLU23jZTM9d0krOkU9
kdpbRtMPHLytl3/+pH69On3pUpD5pufZDBk/fFBV6TQm7zRRKPSNFy038MIUzboZ+i+t4CSYKBrA
lpd+Vm5mbv75sX9d3XhszyLNxGX2iST47xdJHtqEilI9EhngrskkbjeINPt17YUr79Y2/edH+3W5
Ijs0uCXYkL3FsvXh0dxO2A1qSZAotvFDV/UnNN6Le3c/swBk1OGPf348+7a8fLgHJIk6pvCRFmNZ
+PDWZk0B3Sip5CHD9blOsLNzJN5arQNOob81O24jgqSi7R8ZT3WtiJKyBbttBeDiPvJqlOfsRVQ/
3UWjWHrTZSmoqnS4wlnqbDIWrLmL5CVqmwNn6OA3y4f96wLqu5LlizcMKjqv4u8fUJkQAa9z1znE
KTg+ehblNm3V1SKh+TB6wbgjxOKLYBDmBkxzEVRBAy1Gemw3OaL2UYjU2KnDHh6mQ1TkTGyVb9Sv
dlJHLzMR1rKZt//8pv+HyzmwA0a7vO3s9x/fc9JeE3OupX2g1UCDn9wtZjtNuUMBuLcII1uVN6MD
rfCoMI///NDWf1jzuJI9V9CA9hycvn9/tzyatzx2YR/ukWRNOUO+81HuDCo7WuQqLEI1TA9W50OG
STtmXTdNrQIvv0DjN/zmarduV9eHqw+DjONbDrEqrhQfns1gJqWIMSoecrdhvbqph+ab5ufK9Rdv
5/oTVTk3HOdDwzOq39zZ3q+3doBLRyKo8xjY/LqsMOvyzTI2D7VpfqUnWKMcEdMX6YNqzZ/mhBG0
kAUt0PA2wjFTwkfyiCFJ7L55iU2mmmF9U5a3m/tKXgZxoHO/TCxVr7ABWsvITYdNwuDyMjrWdY45
YtQhfLCgt47Z0AwHKedFbw8mzkxg4l3MyK1GU3uObkA3+iw4uz25ITSG3Q8U/ZokvmCVOsXTILpd
3wTlkaHEbfAnJzg+ISvYzqlRzVpTFC/d2Eb61XJMD5TFXmaVb6kZPdmz327SgEGhtkIAGUufC2WV
kABxilLb3eqxqRdRbZwsMUxvoxY7I0WVZBTZkzI4uHGoPRG7OTMXCxh2tlRUaY/rzfEH/1R6+XMX
Zde+jWFoxqX1m8vlP2zY5NdTsgZsexQQ98XsLzaIMqF6nIxQ4iF3fABqcovS4Fsat/7j0JlHP0KG
kZHZ0acWhUwLSadMy5d+DOXenBXDZZqsUYOu2O7zbWARf+2jZWRYUkNrbeQnOWN2xKFg/+aJy1/v
+Fs0mTA5Hge+8O9X4l+eeJQPyFY4Ax7uMlGJxmQ2pp99FMlvRaHefAPcVC69h2yeQ6xPOFHtsr92
BFLyYbCdIqEpOH+xZiUmqSrJku6zQD0IL4hhp9hnUUVfMX2NmFatB6Z8WyeEH9HVzBpaxlpW8EWk
Gnm9ZRTOUeRM8l1k6gdrrK/3k1VH3X8qrjimWBiD0YaHndBDZrZ8dArxSFB9vcrVHypE9Lwa84RJ
IUvmrqGDpzTmZuPNFzWmlCIRZPgyLSM0nnaIji9FOEIeww22qzp0XtLWX3+zpP1q1wlM9mhWEUtw
E9sftjCzaeN58NnCcn8X0Ow5t17XrJGz4S8KcrGIumKiEcdIMCOz6JA3HgHYMaKILKijLTGNv3k+
v2ypZMnd1lcsRKxtzsfn0yQtg0s1zQc+Xr33WiQVHlyjylTnxKGT0D1m3Q2+UKN7HE0CPGaU6qXH
4C2Jq/bUJ1b8m5Pur6s+TwlXkzBdN2C3/HiA8mcbTTbNw4MdJwKZqbugR8/AkHlDFlu0Z2zkdZ5r
Tg/0+6e9C1WrMAf7KMj9Wv7m7fnlvH97LmiNLVPcDq/yw5pf4M6p29CcDjKy8AXiTti3XUPqjg7I
8+RDC20b6Stzz1XnGtbK63luhq4vGH9LfPjFlbl+yH8DRq+h2qWYTEiwHee33zzRX3cnlwPFrSjB
3ESB8LE0y0WcjG7tkZ+u7GCBW9LcF5FJCEARUKdl/o4GrGaJacNLGAY7cCJNxa0dJAR6GcmTmDGh
aE9+iiOl9mog/EApH976pB/izYjQ96luxmLJcnfugq5+ZoUojkwsMRzpem33LMNV1taryckUlP2A
qNXuhzkj/6xIBSMhpCvQWdVlsIpLBOEydWgu3oTVcRMWm8HHFE1pDd+0++G0ntzLRoDymmAcdXYD
gBWz0FHGtLZRpm2c3ve2fUtiy2B5JcZ6lpWeU+pmrspk1afzdOGexqQ7g8aZJQg61/CJGpTlcRSM
he9f6m7qNsNUEex9K0AqBnqoX0V3mnFL4g4p3cs8IUEYgK169idr4jifZtGnwq6/5i0lbpTka8Pp
LOIT/Z/KRA8yiNlf0nt5iGJJOkbfB5f7IprSNDya/vA8Nf1XYmrwRhhrjdLqlFjGU2uTzxARe1x4
TvQQ1Z8Z+Kd4DoLg4Kppd6+kk1D9HEsU7Gkw8G6wEwDWjSwY+gl7XBHuWoe88n++qH69+KVFpY/f
OJDEC30sdkHc+GTntHD7M0G1ppb3M3St1+RKio3RMEDQ0//+7pcWt73jOQwpPPHxvNlFpt0NY6wO
fpZ1G6NyHvJ+CI4pYfBwdmDYzT5chy6hS4Mqq8DM86deQfauf/rn129/KHAcjumeb7MTYgaT5i/3
VIn1w2qUdBhNGy+N55cnbiK2YEnDFtkv8Q5cBW4cPhhOP61ufo3Z40qUlRe8ppmxiWH1qNLXD0lS
fuMgQuPYNuABkK1sFJydAkb5c/woGP9BsgTBPVeKNO12XY2j/buV3rd+eTms8cJ1Ba/FFtSot73p
Lxu7A5sicRBtH0AAJyvfiIH3kjh8KNqUvvb9ZyyL1uH+XVbmy7aeIDVDIj6kHU7oxf1bP0TytMj9
It9Mwngdx2w+3L8knOKRuI8cPJVc3X8ljYrmIa2LRdR088EeMwYKXbcTCOEYgpCenWUYKC79tFfN
zDAldcUhkSlgsbge/9+35LisjYjGM85xcUhj/wbohpMbTMYhqeaR/R0wvSraUALfqEjxDgdkS7ko
do7MdqlRM9dOnfCQI9cO/ZqXDS1o0d2+nTALMZA4lLcv9++CNqGgNAlwY2xTAC7h5oBM1GGWUekz
bF3c0mET7ahF893oOlvbN5HZjPFz07NpsYqhmGteCsjhsjHYBQhm33rxp7iISC2DHrViloBe3HDJ
5lLxy92Z+af9Cr0gljtw2XLED0T4KPVe7jRXI3m3OnUIRdGcZyfmAK6ScQMbOgX9UEW7IoQzMaIl
sRluPKXWYL2U5HW3aFnWY5gxKsgZsFqTAzYGTxBhwvw4Fb5PljxMWi3DTe1Ym/vxbNL11UnJBKph
IW1yp4t3HUax+7NkBv5QMnvf9wkkPNMr5XOX2fCSM64Gyhcm80iEVm5udCdDVP0Jmij6YLdGcm8T
cak6ek1dOVzDsDFf0sgMthHaYeUE4TOe/2XWcA+BcCFYPmkBFsbeXe3nPERllF+aFMFslaHAcrXr
7u92HbYtQpU0oyuSuBFTdCX29gm7PG6tHddgRIZnjHhVGOU2JomIxBDK6UBG1aZt/8A7u+uEtl60
A/kmayIDDygt+amSxQmVy03tJE8yQ3kW4aPYdohctzi3LDLIqJ+CpmX2GIL+RtBMYAUntKrAD5mR
K9j5icH8J3qlR3TBakUbynJ2fh5be7twdhHFPhr12Sb6RUEJJgkC2FjZWF/KQr46ZfHFbyOEpX2M
rxRX/N7u1cYYPFLXIwsrX1TtXROLfx3j6lOD/RnhLGfnMnfWWjnJro3XmgdNezVeeZqLzsUe/2eH
0syQHfrqqWpQqWMke7obU6ebLHdsghcbfRdDGHqZkqPfqRz7S2XNhK4YaUlYF/IqWEifUcKC3PO5
jO7u4hCF7dUZmDAZcHn+UABro9ndBq2Vb3WMvm8yc3tZpnGFrZVyHZcB1+tsP84oY140GnF4/MBC
7z/mTf+AkcditTVddCN0F7xeI2qJxXhNFKd+MaTtpkj8dNc25imQhIaLAd9zmmNeHDH8rR2CzXFh
h+IJvQAPPytCPojyMKW5hqiH2cv180XKzrv0M0ae1d6ZXOiYiGSWtWp6hidQSMXMhLXMb/ojrLcr
0vdy8pnXCAjynRNVAaKh6Lb1wqgLOhMJpIpPNEvivQOqhyqcG6IU8PKVyNpVh2pkNTDAenDtlmaO
x/lJ+2z4HhPqoBIo9HAWHPV2yn7UGVJRtH31yUySmzIFw0mOsPIUlI9UKh0IYqLTaEAGy8ZLBeFw
jrfMjSra+wMAzcyNmhfOtYSFlc4jJyYsK0H7UHa9dQ6EkeKJeMK4A5NR9awxbTvnq6ELaKg4oz7y
+uMDwXbLxPTHayrL6YqCiugYLFeD9pqNdGL/akStdam5mRrK2WWEGPOQ4IO/NXCBmjfGKfXxE0cM
yXrzS1WP9ORK/ZLZQchOOU2rro4uCIj95yz7g42BCWsr/ANJntWBSrKJbGybiHlhfGOyGMIBIdQ1
GK32hba8tTEb8payuMwPYx4dCwBG5L5hLene86lU26QQEXTYrF8pZEnkS/tPrTlK3lLykqN9gE/m
kAWI4CbE75uEsfbCza1oIdVQfCqyT30rAMrZ0TFBTb4bBoJABz4bQ7LFqUCGeEBqdI2ew7GyZkl5
MrII/hv6D6sKLlVneptRmWobZumjU9Lq62pu/KounZVh4knrUZjvk6I099FUfGLLZ6FCo8q7bdLo
C9oeQxL6tiVn4gAL0kgEH8PgbdQDR40qfZ+mpjUqIsdvjzXSadDdwdZoau5mU56DVPzMInc1CVLj
0AXgkpbEwySopsqIeTfC2QraMsflBhZz6bxBQQQB3kt70/mSc3OeXVDd8zGktQl1TTpMgDXOL2Mb
5RgFcIvNZ0aSNNrMOVhZuIk3MbblNa4YcjzmBq9EYGVHZT7YvSnOlC1o1eDTXLQSOPmRtaJNgpDn
07Pfjp1agbODqVrIfl3JKt4g3TK3vK+k4eYTYNFs3EsB4ru//WmGwsnSutFakO4QEuONz5pVaO2x
hPqsQc+NHaVw4/sR8cTVkUI+NyyVhdeW13mqyq0euhul3cVwMmRYfMLeXzahaa15J9O19Miiiaf2
ZhlJTl2iUeXNY/puBq9udnaS3vvqwttoZZPj16qcRTrq4RmV2vKu/a2yhDFLLN8Lz0VVmObxPjAA
eYeG81CUzrRWg7pSUn63k2bnD8G8Jx3Y4ShFYTR+R86B+7BoHz3PIpmgIvXb6b1znkWwa/v+YrfT
1wluHpGM+cluzWBnq8JczgKpbYQ9cdlHmjAFqdc9Ec27FvME4dpmQi+OqiN2kqU70WboWlJbCtPd
F1ljrarGeb6PZfpO3BJZlMvzLt+EiYKjG9xTVzZH5ya2HiN0O3l2qlKHkKSsZ5wcRhith85BmKfH
HUkEW6uo9dEtyaaNYuskSc2Y/fx706XQ6JEFCRo8225W12YUGS8jhKhG4u8hsSBWzcdyCuoz+jIk
xU5t7Jk8A3kxFZxg3o4ESAOtIAgCU/pUBX78ILFPWNDoTo1yVz5xsSsV6ve7s7wDl+s3RQy5rD01
AB4BFEKQCcgtvA9DuppY5H4AH9hY1mpE2roeE3pEFY3oNfN8NK2m3mdpHa/8wnqs6Y6k/R8mARSI
ERwVBvsETckiDuGcSRPDvVNivXdrrO/6ZmHEIYpPWAkGddDWAm/c1Z24omgtV1OqCCBz+/BAkYdO
Hmv00iIu8kSkZr1NbPmehEI8yLm9GZXSvW3mX8JROxvmodYiLjAveHh9ErPsjspzn4O8XmaQYg9h
AdPXrahAs1o/l6I1jz3RMgxRyTucnJJmcbuzsP3aHM2f6O29FJNtHvMZvYoOs32e5MDtsK2uJ0/E
Z+QkGz1jbwZQ4p2svsN4oofkQP/RWmPKyA+0BQsKZnl1iSlnGVcHTfPoMrMZC+Ste+HHLCBddu5n
GVxonbgJAkrgYoAgblV30w5vdP/qR/fxDjiJMm+83s+hiKY3eSDiE+d9MswqJN1G06m1wZ2/MtRM
eoQXoSnsuThnyPlO1+8RebSrSPgD0dV6b46R+dD1BiFjEbHDtXSzbRl7l9R01NYoYOaHM8I7mAUI
Vdrkmzdk837UPY7VoHhSVsaGVhjPZuSQySDg/HlOivhEaszgSbgPxqZ+KmdACZZBvqYzRruw5rHG
Ifs8iPa5KcZX19LhE90i9FB1Zl8GTNa0hwDMTGmLmC/zi12bUbXgbcKaN8xHmJbzxe4BD6hCG2+T
yC84kXrX8H6GccqrVeY79bCxUnZ3ShTT0QZmZ91l1l5lhJCYDtdGfjNV4QBra5xHg9vqk8AfunMb
/xt0ABvn2LHpmJLN4VQcsqqp144MBMYN6E5/ioBb4ASIRxmnYi5auDD1DnB8PgGwXMdBXT6ixibW
LoZp2cX9oy8K711zgwUztqA+b4m/RBz5VMOvVqwm+yTysR/DPsSgHt72DEqtsQCS73xxG4PzYNki
Sa7bmsAqJGuHtm6SfVxM16iZq43jzOEXN0ZtM7qw+tLhGg0O91zairM3sysrpN9TEtvXUDiXgNTi
jaVFfprwUgdJHrz4Ao8j8r6HvnGOtZ7Uo2zr9nEYUEQO9QwZlfrhft1qNOFLrWC4tD3K394T49Oo
lXVOexG8svsEazmhh8fos5lqgAQD+lhojb1aBaRszwZ1HhX2K5hE50haOwZL0y63fDKfR1VKZnSs
tmFKalCAOrRURfR4Q8rUCnH8BJoRQJMYn4sOaIHOYHXnGLtpG/rPuf81nCUAFCt41uBX/uSKcFur
ZTsnbOu3cUFvY3viasO8WIWMEUvALa1Tr9MyUwsaZ2iuynFfmB37pCLNwhmGERwAYRc954G8IXrO
z7N5G+QaukFeOSe2mgk+BKlGTV2SLcnvmarYy1YRC2TY47Q3LVwR4SjFJkWk9yAqsUHMkx0Lhk2E
JHUne4ybw8iQxZfqyp9D/JuCpp+yrN52AVKN0eyMrZqmbluF5nPJDOA40ZC+t7fmNv6jHJjhBjhf
F0UfpqSI2SzNtvvCCP5Fl9NZGbi6HE5wU9mmOB6hxhptTENP4fW0tkZutsvuxjJqU/maJHhw4EK3
6/DmasKq317qZmi3ZRTgs7L8IwsJTN9k9Dc2za9V0rfvdtcLkGTDzDQB5c5iiG5rWDkZn0zky5Gk
MnAnE4CpfWZYNn7NJRaUaQOS0uVoO67dUCNvj+qSeqtsz7rrsoPVhYeiy6sj1NNvUUeoTB6NODoc
pmCVYB52RyR16GfXyLbiRUdEd0IL6gwTZ1PKVj2KlINkmKpvUxxMHLXRZfnJsGjDAu+nzdzFTcZ8
BSClOw5RJw5FImmYVbI/cBxOTrI41mAfH8Ym1gR0k2GkGJUgAQdz4jJklTHvYYmKaknfArvZqPe9
p9wdGZvnCMHlbrTtn56a5ENh+qfJxxfROnhSminVuxhZ5so0xJuD4njtUlFQNA0zcYeOtfPUq/ZZ
GmzBtt5r/XQHQXE2MrnxQVRCZrtjJpCaW2dAq4uhidWDIfuXBtUihFFF8JTvhhTsSb8eIit/oIUc
6mo8aTmSnYOstwYB1qOsW6P4hY5du+pIYPzF0n77RH3O5XkzyBbJefCLg58FzgVf7rHqcyiruQMW
PqMiSiHmelFkrjoPWeVkxM1JNTWRkKq5WHU/fSYQD+ZLbUbq0iJEd3CtecPcnr1eHiMiONcueIhN
KKs3rfg/3q2HUs8lGNjykmEVWlkR6ssGV8Ui87vXphcvAzZkbEYTsBNn6aUhmDAYREtW/m+FEeNB
y+3mQfOY+0DLV6MK3jirLBrHJ2+5CTjm0tTY5qrEQJOnD01bLO5VpioJBrvZ0kAFi33pWZuWTGl2
M/Yu89a1DIb83NgxB94+fw7FDwsYF/bwZuJYJXdmU9mf/fAdiuK3aMQz43iaBCsb6mpuUfaPtvDX
2CytVdh20QZn2y7CHZPNol07A+yYOIgfcA5+d3oOch6NASIDG9LROhxBCKZxq9kvmaAlZlm9+x3u
d/lmzCJ6qOKSase3XoLcXbSR+1UMcrjYSb5Xppcf06Z4ihSFlyMcuC/h+KgnMgNaz8jWXeYSeZ3U
/j7p7GPbRxPpFUK+D1YiSeeThM2UgqjR6cQlX7mAptED2CsjwWN8P8FVrK5WwvQiQXXMSwKR6wJh
9MiRCfELbmfT+xlb9KNwZWL07pEF6Il7tUWxGnvUr5Vm2Qla8aXlWl/E0dTtxTyMOKuMch2Y05pl
ItkknT7aEyPQwWrOf4IgbwIy4E/jKg1NgcGBrsSYOvnKk3Tew4lrc+jRGZcVdhbCRMwifQ7cm72y
RTiI2nfrN46xQv9GfJkRdpycQxfDTPqAa0wvonAuQe9gEZrn8YfnAuebzTSgI0gsN17B24Lefq/T
BOzu7a9y534ztnB5cPwEZ22TWuZqm6giEQ+rO74LqgDspBHZfmR39UHbNGvvokkGxdnBpXm5yCRA
FxmNW8dTdGEp6/yybreO5tgd5JRTbEHugJ63xFi+IHFhbUdVeRi67L3v3OSBo3yzUK5g7+LctI+r
7lF3gQDt7LGlTOa9aUon7/Y7U00nq7CiFcD7gQyH4at2VLfRXV4us8yl9+l5RNH6mkJvvFlUOo3Q
Jm7N3X3H7ztIElU1bBTVViPwhXFNYkMFajfmhf7itvY+cXA9e+YZE60px3pfjozMJoBDQFeWwE3H
KxJPb+EpJqWmWo+9LfYhi2zvu+1xNs3H2c+sMwxtQqSUgWNba+4dClH/VuzkXfhNaagJvuq5mhsg
G75sq4UZ6PTggP5azr67zW/DRBNvHmWURk5fNVvmJ2JfYw9azBAzduGMscoKmzf+HeYXu193SWKd
Wt2cbT26e2PCAE4v/RocqssSYotLt6imO4XTZZ9mZrtqrdpf2W77XOd2+5Sr1NkXTkcr0Siu6uxq
6TzKLDopv/rD9HN/XQ9Os/URJ9Co8PsNHV/rpWGr2pdMPSpVXXMw28DmcPOFbAgYzPdImqenJAdv
kU1k/BhF8pA+5Y0vj26fE4I6pFfPncAF6CZa2ilL9BxP7omT6DBd6CGvhILhkUI7fUSzypCucaeF
dHXL3ZhNF4HLDeMwuS34IMWj4bPYOnbr70IgM8u6x9FIrSwZRdyu3AYqDFZfcuMpatE7lRGD8JZM
A7ZcfNg6Xhej7W0yq2dfM+Cam0HiftXTdz/GnWXUISWmPeZnUxXvYVC+9ZKmyZS/tGCwP9nDjNsU
/SNYjxrk+/Cdmj9eYZoiAA3174XdauW4dnlqAZVsBK7tBW1tmAqR86SkXM8snM8Vi9EU+wfJoWkT
j863upmSV/QGX3yrXoP5VT8k/c4o++SXvjj1vRk/OCzIFpqyE7h1TEe0W3aynH/opIqxNuRMrsTg
vIbhVyqil4KO0VMVZWKVxNml63OTSUZCpGscYzDVSbbjQH/SJe10Iw2nZ1Wb3D7dJPF4Nz2kdxLa
mpmeVOxG7SMer1ebI9CDqE+GnZhbAovL/jDFWc80qHnNZN+umkw1X/2bFSHU9Xhpmsp81Fb5BT9d
fZ2q9mfZQyOzdZpvM214n+eJiDvWJeNcTXg/Mk2IuE3ptWv7gHAEsgAgiV97KEjV1oO7LrwUUTAt
tiUEEtYq9wYqkF2TnRTq6UOYAMPOJ/swY5HBz4NMdo+Sk0ZXkJuL2C6fScz4HFbGuIlB6J5CSx/F
rTXiTgNxAnh+V0WlpjM6uulss5StjHGkq9tPn7I+cq7DxB9eODy1ptGcdvOOIXTfDM8xls2dO5jc
HLcfpzrsn81g77i5ecmreFt5lfUpivXas83iq2K6ss3BVGxUZXWfPLJHOPivBhe3+2Id4lXmeoRQ
AyrSeLfq6auG//EaB9jA/cBfD8SJ5112KmZkZEEh914HfYoq3ne7YxX3wId5bBwgZNcwkk7xO4Cv
69319ol/fvy4DuQK4X/nH/brNVrLrbPHBH22r/5L/tn9TjfYJpRZL7TA4A/JhbHRquMEQTreklxN
uQ5YhaEDTDvwxuqk/Uuin9Gxk4qYqhWq2a2zWq/P6/PXM86yxbu/sEgEHtfj2t7IQ7NPrsl1ePW/
iJ9gbzj11i5gQdo5Szyi/Jg+NYTMSkYf66zY+N+IYSx35j4/Tld9tV/arwrROj4TPFEe7Kcljeuw
XeEEM7pNr7f08nGvogTBQWKe46mYlrKOX+K+3rQA0XBLMajsa7/eAUIctmHaO1jxFYGYYjL2vi7P
2O6qs9/HX3VVjNyo7pq5tfiWcRBYcJw1QINm3i4qSfHNBv1e1cAA+tEgCQ7J3bXX5usclZtWD/ln
vklRJlURZ8wk/0wneSkVEgSigBq85Y7zWRBIGs8px820PAoMHyVP4vmzWru3PPZpc+3g3W+sA1FY
IJ2er94jvsqm1qSatgTq3L80Tt0cGnCff/7oxSl9xBrXT2qn6uBBbSPjhzSg+4/377KWS6MvipPF
OO3A5OtkxKeCzu2mscfqENRuxbyc7z78qJiO7GY5kKEqykNVeJA84qjhq8W8bDPm/tP938whgTiJ
VHSIraI8hKk4eQwIN/d/GVZDeWiGqDrcnoHWZKv/z+/r0qMJhwen1GQz3b9EaVhwc/Plf353/w6s
zW3ZZ8/OcS1bt8dsS/brcA6Jf7o/dZkQB+Uw011GVo0Np68PYRtV26nLVXs0a7vfVuDdZkku1P1v
tm1S/vndh9+lDQAnS+WKxMf801w28UZ5NkamNk66FRsaRCijKQ9UPuWhxdaZlymJEEVms/TYMQ4h
BtV2bv71y/13kadyWnrV0bi96/cvzGPpnSZBxtfRHcHdGEgkhMmqP8gEyhZc/z8DqDTj/T+1g/+f
7P9bsj+Sir+IS1bv3fu/wf/n94JMgIeED5//1XXyd7j//b/7v3B//1+AZC0LGatnudD4UWbqH233
3/9lBNa/XIdJhWVjsPg31V/If1FXCMTkkr+CSBu9x7+p/sL8F9u8Z6G/wqvietL/31D9bVx6f9c+
owKSQXB7Zq4QAROkDzq4xEsamdUYzfKhSnaB7t56xz0HRccItBzDg084T0D/cluMSM3SpNxHIxQr
2cXmTtk2GYg1uTS4TTOM8MjG5ksQdoywjfo9HyskAlb/YyxCpGoRzZysABCuI/1zqG5Hoam+5B4R
GV6UzRtqSIzYIIeiaTt5ql/HgOhF+sWcqk0Gl26F68Ffmcq7DZ6dG8n+p+JW24wS9o4uYE5eKQSx
2NXtW9HQQGbf9TYT/T1a2/+HvTPbblvJtuyv3FHvyAIQaO+oqgewF0n1nfWCIUs+gb7vv74mIKcl
O8/IrA+oB9MECIIUCQIRe681F4FFbzIgta1xjDsrG7pVFVLfEzKISVLBAUlQxj7FHj60RbyjLRF4
lFKUvTV3/SLis7AmZtk2AinmKn5yGStmTB454hRjosYU0l/w4FeQBJXKN6XSXOpWjbhvGhHum9L/
FogoJASxCy5tX4brRqNxYw/+eIrsqadx1BGaE6YHVK5QzbK60OHDKQr5wegx0RqowGFrWp6hzZtD
aboxRbB3MGR74Zg0Zx3Dy+jClTLj7jzWUI5zanCpH/bXSTDdORa8VD2K4ztH/T50+QFVdPejoqc0
1T4TqJaKu4vYRtF8RscUh9dlvy4pqG37HFIvFbN0HVv6Y+Y7xlrXxnutyEYkABU7ykvIuKNNp6fz
16QSHJ2+H64nmy+0ECBC8yHOD3Nvz5yU5ORqJZpFdiwcRSAlr15FkGMTYuuxCYgWnNzjEN6mfnJ0
fKPkxKc4nsoOo7Q0mUAB4+uxwWB2inJPFIq7H6v4wnf1aoetRMGPo12MCZd625GSWWH41oELPzbz
jRr0P284OSPa+7W4PLpst6z7u8XlAd+IVKzDxmlZUnASrNJuyFdV1M6ykN9fY9kfUVw8stydUq50
pbRuP193eRtG5DQwlNunUtQpvrff3uiyT5OjmmoKkqp///aW5y7PQPJCXIGKq2N5xucDy6KMJFWR
5e6X9/expTI9mhb6VinjEQLkrw2/3F02XF5mAtyCDB7Ot57mK2iC6mm5qTUdJ+jkoJPsR/XUQ1Kl
IE2NpRvj5sJ0iYITEj9beqKIFn+5URAvgX+jDYn/ncjHhPgfd15Hg0zbCh+NVf9tec6ytnWwjQgg
WVQKjQsTo2ylJvmm1HUGSSIq6/3YnQKlPIdDnjGn5FDS1FQhM7rHWTDfE/isN2RIVGjxh+ZIJ/6i
d/vpwCSu34D99rI4J4BX2wMVESf0xOKkzDeuGeon6hlSJ62Iy/oTPnKUTfNDeqPDIiIIw7eV8Zgp
BPSpli63XdEbJykt47Tco15BUPQ43s4KkVrwBSscWBNEgpPMlG7lI5bE2/fPdTa8J9EyZBvmLcbK
f6vcgEJSLPZ0BaxjkWbEFvTMhLWA9CZj/tynYQ7xjgqajwFoZJcQ2KiC9FqT2DoljnpatlpuVCQS
H4t09aJd0cfPCA5zTp7Ja++X6U5AiyfHdiQJ2IZq57jmsdb5B+p5n0IWbjRJ9crI3vBvzempUUpI
tFbAOogfQb3CWS37dFvjFgFEkOpY9ymriYm6Lq7U4TTSCdy5aX6fZuOc68zNEOmoYTUqJvjihpNe
XffdJI6EoszhnOT1Xoc9eVaUwDQy33PzMIQ5uMWMruJ80w0RPCzg72hDtE1CD96pYVhnNjvswoos
6jDOzyJ7QXmdnCZ/p/aojypqVVv6YtNJGTWCnYnfONVRGh8mfMWAAX+uB9dTeqrhwPycN4vmI3+5
973EDuk6kO2J6lXACISy5Dw1938zt28b6hSAsg0VOl2TWisVyp0W0q/viDM4+S7vRE5KtGeQjirx
jkgYL+a8cRoHcIFj2u8NMLDFGiSp2GR0uwCcITwshPm4HFiVYBJrBYBUaZsl59LI0/NUIypGxlRt
l0VDqevtiCvD69QxPWPgzNe9TVqdQsPRqn1iFSN5g73oumoTsNU2EJI87jrC5OErQuBKDm1MmwwY
wUzhkNqVbaIDRzX1FDIf2oMIvQIvqO31ecA7oPdkKmASfjrM4anGvHL0sW/Kqu+2E7XuTdkIFInR
vE1fM4Bd7n2s/FxenhipOVGuy+N/bL4s6nw9WyzUV8tL23pjA5wLoWLMu/58wpddf9zNGLjXvh4Q
JPDrnSyvt7z8lIIHwFziFytphZCHPt/El+2rrNZWOlLGlVRB6hPtx8RquXHmedbnIkP4ChXub+uW
R9vOCHaGQQnC2eEu1clfBACQSftStIT7jcmwobvID876DkjqO+KMcq1C1LUm+4XpWnduI+z3MYBX
JvfPJjb8gb/mkAw4tkwD285s/F5Tad6hzu7g/cT2uhgsnqHTyWyMZDNMIZPhJBkPaaE9KW51sHQa
GxjQIf06lNk0ST5OcdtZ2T7IxttGwxCOd4O/WQmuFMpTbWzAaxEhdFkNjEtH0QzT9MaSqbZCKkyq
hkYwXZqguwz9Zk8YUW37+ZowTjeqUT71Tnmg8Emnm+lv3bD7nKa6ZdPFNqX+3GcRxZcgsrdYB1K0
MWdbL1HJNfU93hGM/k9B1w4e1+VmD2UR2bZRDlBUnMsI8XUcBxCkUuUlLVIChcGGr+Tg7MuACPHa
1NI1oDmk09gjTi3KWZyqXD1VOGdarnV87Qd60e0cWulSPupqcrKRr5i5f4iBODBEMUPCcYcDxhYq
mWEAVaW0fJQSpNTlVO4Dk3xsQ1WHjVbWigeRAVhd3ZAcidhgHdY9NBxGYP5cQ42FfaPwPVRhHe2X
bJQ0lipHfk0vOwj4EPrktejqQzyau1Yi/YrFeziLq1L1ztJAi6BrOI+KABSQ1s9U6pCC+Ua3CdFb
xiPmAz9JqwMw9WQdKsqMFI/vCx1J4zBRgGom60VOncRVXdXbnsOTsZh1PYIFPtFufske7ZaYnSkp
dr2SEzGu4n9eiH6D/b23KYnrYFtjhMy7who84YIupILSr/WeCFU5ACaD7c1fX7zoahSs3bPt9NeF
TWSo3xIso8EUn/p4T6+5WCURvTKnecKR9iNo3T2dtXJt+8B6w9Y6uJPY84mJc5XJwVOPGjDGc8Ph
2ISuivzDZdKQULrKZe4l0MyNXK0eAA4FhOx5Tf6XbVRIA/1WPaIp7fvsNcdkva7VfF8B4qVM1Jzc
yDqpRRucAbXu3IpPEELLCjEylkYAOh2dzqMIO1p59D1LTbwM0zjeWAIQfBBX57DnWKKjucduDb+j
4QB1CvWqUrq7tL1A16YhWbYYPk8muCsfCaVlzOdk98ENlHZTktsA7cwHNCiSXUg1Vwg2VE0n94Io
VebECbmO5XCKe1vAXnN3gcn/LgBQXT5opf1oRBU/KV/uu0oVJIno+6C1QvhMmOcy+yzHrFy76gWq
k2STazmxSLxHk3JrZkpMucRApDJq963oySjctIIYQZWwlrVQ9x0l4kfXbB7o3bwOFr467PEScKgu
dkCPSmFYntJwWjHxmXgZdXRceVBRkXHbG+JOHoZaYKeooQMXCdz1qox3dHysiM92yoBE6f3OzARq
HiIk5kKdcYziK4v8J68MAkLXVeIlCvKGBgTKTI5ATLvy2aeqfejr4bknHA5dc3MZ0F4/QbT65hBh
aQI1IH+KzCLUtvreGlzldQiqZJuhKvOhN67TkfcdIZdZmWUablKCwVLYaVtTxo9mQhaXHuThSi8C
Mk5cPp92HDejiBTUFRUoXTUo1qEj9Q2c//M8xKGFs7LMJNnhTG08mJf46mk65VLOEolxojGnnGlT
hD6n/VjptlqTI1fv5S09OofWdQfW1eZ4VOh6dqMJbFCzc/SeSHUZyWeDHa+GV0dmmYcZyt3PcadK
pJMYk0FdJXJg9DKdgp5fuQdH/Qtyub8P7ZRCopQYIeKSv72NrjQUmUzC+Wh1bZfVSbodbYQNCt9G
ZPZyJcLiXZqnqPnuCOiGBq6EdRYOL8xYwU2Bt6O/h43VCWhdMrTz91PhUhv2c45g0Z0rm2CjCN0F
oUHstVbFWWtTj2DFjpSVicZs3N8Gk/0NCQ5lQsOB7zCf8eq5JtiU0bOWVc0m8alpM36aSKmeEzaC
2adFJjU0XzKR5jwtsGv0Gt9le+FMvn9H7Q9G/HVKvBjJb9LxRmn8RVTJUghv9/Sv0AhZF5yp+sBz
v4nZI5eQZmErANeUKroY0cPRZ+HUXH6rMi5KRtP8VYRYOVI+aNRhnb4O5ulooGOoU+ibTkl4D/Ob
mUWaXos5ySRU0zdf4wro0oDWKpjzpQk3tweCmBNYMPe3JAQxQV/GwBpPh6rFNgSoD1R+Rlwq+h4t
Uy85Ck7CIbcwdG6zPj5L9Vb27VmldwnNSEFHJSsyYBJOJ6rxTerJI/6P/WRpkecOCEUT4LhTR3ia
1Xe7jjgNZp6lSfxEZhb5GvIknAWc1KjFMAz60WbMrBcjbZvVXA2NtHrupL7pJDetW6NvMEmER98u
SSevXXCw+YqQYYqp1jVZB6tWgRpcRY7tGaNWbK8LJ0cUXFp3maPexNkcGRYEPfjL+j3J5B51Fnrw
wXyzpkC9NZQfTtrtW+zAt0Npht7EbMgibAOl8L4wu+cqYmDhUPvXJSP/lORN/BsrJSZyOQ0kQ+QJ
TNYcn4GwMkc6M6KlXU9F+KMvjW9WQ92EkwihxYTHAmxlc98/JjOdPZE6XyIwbNehrcOFMVtbHadd
ol5fm9QZVnByQIdFwTc7xIuCWtATA4UtXWT3QUbRRj4U6fQeTEW8iY2x3WJee56wyezzYM4mmq7y
nO81kDjzmTZQDh9eGjo9AFRHPA+UiwPiTMpmRcr2m5VN6yqi41+wV2UPoP0FOVG8NpsZC95BvI4q
ZC5RiAgDCVMaG0SDGeN02fnEs6tx/gILjfZsfDv2iC5M1KFhg5GzG6sd+fBku0v54EQ0Q5Yhl45o
0TMqLtBaxOw0mee+k+kSLuE6F3Ypd9jAqMCbZwFxdJeUoBBcs9uWllVuXdLi3RhIFtEVKxjt4aaq
pyfy4wqvs5gCDUi1CA9xr0ZnBHZkimNn02xEBY/TwvW9snJJZgcTjbXJv8Y/fTX2f5miqbZDqmSQ
smJj60xouIliemppvMGfNe6yVn0cg0rsnIApfNSekbaJoxQX6Cr6w0scTzS+LGLV8JaQdekc9aHH
KKrjjxiN8plATorspv1DafIfkmiUGd/leuTaa8jr8mgTpDoJv/5lTtQO2G1KHYrrIwY3mH0GTngg
ONgoHGfvSFT+PlxizER9c6puonpS12EIzj1x8um6nQwCdAihskuSMHJQqseyCB72Qs1fCmsjp0Qc
lD4iJlqCbiRuYpWiLshcuh6EGRrI42YZcN3Mgff+XrcNedULLHZFt6rTyroLW+MvHau0N4TSpMMH
fIBTcQfbUK1PjOvyWPseMGhqcfPAjKnMbYTp0UuYlG6Blw/TucXzUPLrv6AlTt2BP32Mhl3f2k+x
7zK61tNu3WIL2MTiRL76OoUdc5FP1bDJ0j484Bs9gx5+yPISUcvkVF7lJkTBWuk3xRzvmq4OudKW
dJvd6hvFcOuAJTfC7hvrby2VmbWpT+GhEfpjP5bHii7tWquEQ/jSVaJBzgMcwVW3JRq95aKoyHMj
CwKHOlRZeNw9UPPGRhQlKUp0qiM/J8PAXY+DJVGVjnBN0Hp7XXnd6cGt6hrp2qHrtcqG5l6VJyJK
OxgoGKFqAtlTXePT1xUTHTZMUplCkDOGmbOErYtS6VPtEzXUwJWJTWY4SCwu7ZpKIB7RKytVyTVL
sNpL89o03KOZNmct4O0wqDrzOYHP9q/0AIO01ThP41Djpszrx8Ltb+PCeCxFy4i3IfIxU+LbRAOn
GhSjuUk2WohRPnhJ+qBDK5h06zgC82y5PqWN3Tj0YG98Z18owVl1Svs4tZG19go8jhe1g+tIx8JX
Z6j8dDJqAa14VmUeSq0jIKDNLpMaJeN8tigK4LNS+GJfU+UPtn2nP2OliVZ+j9i+EPrlkIFg6YJY
MJSWzsZV9PcCBfORSRAgTIr/BW0rdzJz+HuHamB3dlAcFQIrcDLS0kVv+NhRu36yAiQZg3AmWnUe
mqnsXSR3bRnDeJTS2TVOfBvq4LPHCsY9XVJjXcgfJHD1p1K2uN3bVRsVw1q1ITM7hcPkC43jBl1B
xreYpVvc4vsh5aJI1BOjormE1ZDiGqcbZj3WKmZMbKQklJUW6VztkO/9muKCxakDOFW86gKdbCz/
StrGOY6cbsuRbB4Q6t/riJQrp3ZW/gilKHGVe9uVNbi+nMl0fciRirgTMaNDc+ijdI+e5ejkICI7
OKFcWmdWv2UjYzVacqUqure9bjLMp0SKktreMa08ECbwl0/O+z5E9s2ZHDlEhj0IHzeDj8m9KNsJ
RSLSgl3HtXDjtvGwKl0Ewm3e3Ed1rV/UAZMeENXaMe0qXCgYkA2VfDqJHBAz0BYl571mCQzWZUPQ
BKQX2c10s9aiFofLg4D6bYckdV37XN5b+6Jr62xrhyOD4JlRmnBAaWSAwQcpobOayN1CI91gMOUS
WERogDFSYYChBc7Vkthh1cOH/cNW9RCVtvwWRnsH2SsXOyPaBq35glyW8wdMVC32ETrb9usoi2Tl
kH7c9PCJWxQYLvXmlUS/vhrziCsWrlI+MaY2wvLGqd93g3Vf+TCfiCxGEdIQbWVy6i9QV0iEjUc/
cx6lX7V8xhnVmpm2LFomz2qmAxsvELjVwQ0BliigEG4PqlqupvJFULLW6scqwX4Bni4/T6Ey8hU9
x2PAbLZSvlcUKTR1EKdaK/EUTiA15NZJS/tWSSD2UH2/aLKhoAw4+pQhjB/uJB/HGvR/GuCh5TeE
W1jMkoE6nb1Wj1N5CQZInokCy68xbJXbibH5JqseM3j8XE8o5NhKsm0MDHsJPDCo0KgH0shZl5Pq
77o+vRfSbzdDw7BUV7MnGvSnYIKnMsUTyGg627q6yWgaFWNyE/CNUeOOuM5fi54hdKNSg5jD5VvX
ujHK6C/k61dd2t2jxrQ3RMHS8m6AqPOrjJhwdRvxWoNXwaRm4SgImZBOwqpWxhjeJ8zMDqAIbqHZ
XGT2sAsd/VypfrSj/0e6GBLIKEQnJNItzclHqqJYIo3mtpl/pNQj1yPzRXQsxkUPC+/Y2178Hbjy
fKgZCEr7kTad8N1tiFo1akmNbgNjR4Dc3iHyitY7hGW34ch0aanuVLvf9pHx2FuSUDezZlYWTH9N
PULWRjH44aOoK9982e1E0N/NuOFWDu/m1A67AD965ZRYdYj4Q0QGD1HMuHDf/QuEBFnZpfkyiUQj
4jZCYpLU44rmyRWHRbNJR+RGKCPwxqbocuv56uiMyrVKY9Zzy+8g/RHZFfcCM9c29LHetbiqqzq+
UVXjvk+GObWxTqnZ20+lHtOENLLRS7WNDS16FU7fNQNew0BOXlC5qEZNpoqyMnQPHOqGOOPohAQF
++LATKfPr4gw8/ldu7hKe4zPhUieKyGKTVBoAsWvUXuaTtWWGouyKjPX3act1ikVD720x4OobIbW
6jqSxrup2PdV0l4lCjTRPB5eM2DhnjaSYmkJBM5NfaY8ucZOmuyV9K6rv0co0gGWihd8EFjy6L1q
YYupX63VgzW8M8aM7myLbqPZdnjL8kPbEcnEx82kvCdiNdrEpsmkLWwZPlMF8/CU1HNX9MfUzfkY
BoIlmxF5WddUXrJrLKmuF+AYXgNs4K1xxi5AROGUzbW9GfHnJ6p4j2WbbRFxvDdQ5vZB2cLUQzm5
HlufxhXDS8/m5OkNCuSxhBPaWmkU6pIyg7CVkzGA1F61xooMFcaH6NB3hSN3/IA8LerbCzcJwwP+
360T4t6OEzTgUTk+jA3We/r1sBZIu2vCEvVnF5GSZtCDyp1yF7S849ycSJPMtPBkKOcakhfD6/TK
iOrTmFE8rOwYERyl4wvRUX2pxVOOQm9DQhX9BwvQD8NXExctpGADyngPbkCz9/xiqBo08Y2LEwbV
X1Wh1W+ACqTKtoy0WXHtYtnQ3OsmUb9ZptqtNOzdXZe7J2E9JCF6rKSep0cRNqFMbdecn3apmr0y
szpP6kGfFOeqL93LAdXb2h2Ul6agFtZRKdiNTipWIqnPCr6f1YAVaTOaZLnlwOlJ/LzssvcQ3Z9n
9ge95rpZC4JDQHJwOTHeQqtN10F+J5Lrvh0xi/iIwQtfNptCAW6kZIZPFNUIBZgqg6LcOmLf11Ad
Kq2G+RSTkjsU1M3Va4dq6S4jHocDqmdQn4hzaFj3aId3ptO0mFYSsom7yQY0iXwV1A8z6NOc77hC
np2vRaHdZM54NCP0qQW68UOYDGcdfB5JWZQezTBHOl5QjUZEWA/hRoTZzRTrr/SmdM+GqzwO27RC
6qbFIVXoHn9hqH6vAlfecm6G3+tTRHFp9M9BbNuEidKGiLfQsZPrMMUChlcFIzkm/laSjaOkB23C
JqSL7prOf00XB956FGmMGlA9bseEQnVXxvwWM9j7Q/dEImSzmZqYDzhu0Q82UKfLJgBcTQ1C56BG
b7sKyiQ8kMl5bogs90Hg+bXRPdujtVPUrr8Oa4z0htUo21ElQ23oJKwuHFO7nIyni57YxBXtgXbH
VZzyZz282hwJNCT2jRp0HB81egcjkStLP5mgGjw55g/t3CdaJFPtrLkyU2jlHxKqZXl5pJoVVZ/b
LE9xpOLE3rLNsvy59ee6kC42tohQ5afAHjKY1NMqnaJkqzj63ZfdfLzq3+7SSYCSq2Otrz82WvbO
1XDO8pvf8Je9zNo94CoRozR8YIHv77vYkQx45z/x8/197CdDbQdF2YVdNv/Fy8NV1ZKvRfb0n3te
lj82XP6S2jFfA0TXm2XXAaUn9vDrVT5favnglsUgzQKCDnHoLoufn6hqatkuFNoxrJQHH4g43UZq
lWFUvABLwMmsWmRtyL6ieNcFXpcozFw6rpgDqbUoarjo6nhu045JMWPmm0u4NeraGcggjgRhHiqc
P9lQCcPC95BwhosafW1o8o0pPzbAPCpRl7c9yRMjp/k0AfNN+x6mjOK30XoYyY23suzBbcv9KNCz
mOjJu+9dggbdnNJmZbbxpapShkxHCCOjYoOQlyd0yceujN7mFkY1AliO2uJciOmVhAQicUrz1OvG
zkVLAgkH/veWQIZLkaLzTSZg3yKS/ZrsiGjOsfL61L9WBSfUyEYhIEiyY36EyX8qbGR/DADdK6h2
1Fy7GfsDmSByL+AupJtQGM0qtHYtvXgvS4LzEE7dyrJSGt2pfuyb9DvW9Xyd0+IShb2RKt5BV9QP
TQYmTsa0a2wOWk8kw4EL214pnB2FNGzD1vgqqOWNvfKMTkch5HQ4Ic1ZEZvGvNcBvG6G1a4ga2MT
BGKLPvQbshxmDs3Wh0aCwIucjqH2N2Ff0TI3isc0sd7zXgzrrhzfezuFixQbnLhF3nmR5BqIZTjd
dNNzIPX7PGF4W3Amw7xSEBfz1KpUQQfC4uB967oarlAxm/s+BrydaRBBnIoGehROBbojZ1eq6Lxh
Cvh+qK3JTwbhIWAUtQ1n0y5hutHamnZoesP1JqV9LnuyBWwjvu99xhVWEa1o9nybQIZRSLNpR+Gb
W8s2+T5yUYO8MaP0sbpqodWjN9XXoQE1gBJnSXQITkC68umUXXIaw+CLeMFsFGUVpSZvvnSBafo3
cOJMemSIiYfaeuxJFIIxZAHNSMptM255lDYTnHRE4flVM7mP9VRcgFh5TYcQLAFdSyMADjYgtza1
xEDLY0P3njVPVmHXH0LNt+G/5Y/8+oNa+l9ZSzZWmDX1//4ff9Ip6eNaOl4hwwFRaaE4mXGjX1hQ
gW+MSdhSnILdKry0U9wLO6azEGrJdaKi7ggN/97EL0E0c0beXxP4W5CV1i5tifpVxKGudMIOE5AM
UrZHLVXcG2MYvSGw06uYAyG36ztOBfI/vPE/OXfLG7dUDgcgwMKi7v/7G5/CrLJGarQHGsHxQbFM
5BqU87wB8gYsTbKSasAj5N4HV2YUEKYmyNH4It38mw/vT0Lh/B6of/BvlkI6jPJ+fw9hGUbWEKSw
sdpmvMIYc4jJWD0w8tNWLgiwfQ4+B0PinQPK6By26gUoOYgh/wEm+Sdce3kfgNJcPKeqo1nWHzTh
OB9Ho4ptiSbdxwmCp/cwuyRqlZNgX0fP3YRcOU+se82RZKrH2kBcnlx1Bap9v1bOnduUJwb03gIp
kwhmuF4lXNGJEdgYktM0ilDt7BNm5hsmxsq+PhdKTdCmTT8cxipJmcinN3movVpO1+0HHEixm9un
5YYobfvUJNPzv//4/+bYhWsDsxIExkwWt/8Qo7Zq45BIF8iDpelAC7Gik/lFWogm7W2BoSEwJhxm
Zc/cEr+NqRcHMgjp7ycTw/bhlKWSKD61N/aamXYHeF44TGWA/7Xwux3eeR0jdX/X+liZl3f+/+XR
H/LoN3Kcm2q8/SHDPPtN5myAHf2f/+d/fZye/kUc/UDP9Mf7f901r82P+l+e91McbVn/cJHHEduA
onlG7/9TG63Z+j/4CSCXts1ZBT2rpn8qpG3tH8I0bETLOgJknvFTHq05/3CFDmcQLC8iaRvw3z/f
3M+ff/3H8tdzqdB+h6hCimLvKuRnoUMMREr4x+8wIVM+0/rY/IGD/mxmqngYSoykRTC5O62z9Ac0
JsxNp8qlUc2jqgMqdHlUnyk2y6MEsP189O+e+7nx3z1Xc19D4nvWsitKfMfcOElSwjr7tewOFMzt
+eaPdZGcyFH5WElYm8V8cS/n38/nTVK4Xxcp4SnHPN67pSueKL+lzPZcuVLmxXLMVKaKgb3TrdJ4
0u3mnSZef0VgHpLDgItCBXtq6scXLi0rRrPuUyeHrelGMxdCteF4JDgw8P+XdNrme1bh+sfMl5hp
P5djXxMXHRRRbJ9yY9j+6DUVw6+1008aodwajCqIt0Q0z8uB1V4poAW+FzEVxXHOq1tShxdKRuAT
aYmzgnLh7w8si8uNFVb5KS5iLODLXYI4QRyjRmRHyTAoZJ4M0UbKsdvCFeU8U1d4TgvfuQzme9PA
HB9mFK1TbZfXgqRdtVSYNJMwFCsB6d1Fl1928w3zVG5ABHp4sAiEo7lPcd9IQbwVRE9QnG4uNdlM
l7JQjDtalvVG73y5rYbKvKOh2QMPrR/KNPURAatmdxvHUQ17YYWFoL5t1aRhGA5WIgsZjS7rlpv5
t4JMJZKHZREsm7z9d09adpQg/hBVnh/6QaDuNsN2PHJF/nqzrJsVQ18eWNZ1RvHw8zt3xOUYdXtD
65Mr4JrBnY+cdVcbJFBVcxAniXSwA9FprJF5NLsybkhk1PT2AtRtt3c0ApzhfRB24Ez5rT44qDGU
OHiKE4b0/eB2x4Jsr3WOI3MVcUl8XO4lv+7VcKY/1n3es4Wu78E2WSAwoBwCmDV3LoyoYLUs0443
dzR8kMoQQ06uFsJWpe6DO3uIs/1UdeVeDqpzW9Qd+kkljd6DYZYJB+lL44/kGhkKQcON7p+kQApH
xJpPeBtNhpQSBdN5VTU9Dvp8y7gix4QW5JeqXeWXmB3yy9LuTW9wK0DM8wOVMzKwXx5WgoYMsLJ4
s9vhXPrJCyoKsDOFWyoX82KWdUhISQZRLkSbv/Dz5A/6tVhlRnVTg6ISU3qczAYRrBEb2jHKZqkO
Fa9mI/q5nzCv/Hg8qrXvVkGkHs2VcEPf2iLtjFrPzlTelCYdzjHFwct0oP4e2cn02CVU4tQS5+g8
2UL+qJn4j+DGjde0gqAUzjfw0XhG+HUN+jsvL6tp5xtsSkAaOh593JGwGt7kfq57WOfTt7CX+yFq
hydsupd2xjBkPnssN5z1/KM5n0eWxXQ5mXwu8wVe4YcPsWpr0anptPQcVAYQS9ucnqWvnnB7W+9B
ON0ZVAWeMFL2xHUBIqGvmZ5DasYfm3YZGl8wJE9fLoV/N9jUfkeGE3ugzi4ek9AdgNhcaOarz5eh
uq2lVD+twPkRW1APPpxduhsW2B4wfX34vf70fy3Lf276Zflf7v65r3okVkdpBmNjiEl9aEt5S8ls
uEppVz/kPVoras1+PtJanL/m5UazaGBTZYpPGargZRWdcVTly11nfsagVP5m2e7zab+e8bmePi+d
5uUZ//k1MMefy6zP7kaHmTn4kv4m1CtYWlaAZsNqilesBRfAVeRj6ipzO56+FaG5xWt3bEIZv9Zp
Tm5DmDvwdghCV6iTpciZ+qm5G+SUXStWY96mQYsKzm6fR9MkR9yyDJzWTfucdWXqpVUNPN6s5b6S
ANu1SqO/V43BS+dT408RdJ46CoF30NauQaYEL7UzBLTwJ/9Qhmb2NOGtWda3LrP6sSGdhkz04EVr
rvpxsJ/9MVP2HZFxm2U1+KNDExXhg3Sd5tgYE+6kXoYvQo/+E47ZmQfTn6kXHH32nJelG8IBFK9x
KP5+9E2RcGpSxsL3SItFTJtOgVEYTy+GOlkrKCWMGQoom+3kcCnPxxc1IWtWkU19mupR3AZSoYNN
K1sD3LQeEx/DtVCxIKMr/bi3rFMccjIh/uz/WL9sy5R4AL8yP/fz4cgqrwkc4xP/m90t69Qaj0LQ
3hCqwZy8pSmsNql5iisHfUg+yefGiq7s+cdt+uZ1CVP9admUzvvPTbtJ/7Jpbif2e66I66hItSfL
H/ONVoC/r4IGhZlHKXkqsmunhRmnEzEUAdFFERFt0UGi+yCR9ue93x/9cztlCMGt5zzj9+1ypyZS
uWrRuWbubCSYvt64hUblzKoAOvy2/nNb+EDqaVm0zPzUYLbbh/GI6uFzk8/nLuvMPLvSaSztl6cu
Dy7r/3xa6qrgL/UekUK8xSU33nPxjFaao1XP1ghrKmyc/rssmvMUy0DCUG/ILVbo6KfUnRq0HrcA
JCHHmtmDFg1YAwJVf/i1NLlSPJB5BTwhRX44L82PLUs6V6rPLf+fnjfNr/BrL5+vJ3mFZenXY5+v
Nz/2ufTrnZlo6A5xgYc40sLg7BSUsgcTC+LCcV/WLfc+b2I0OWfYygZAveHndn+3cTBQB/731xH7
d/q3wdxpLvcwP7HopM6Tnt9/yEMQKjpdKuU9jNQ7+IvOjWNH0Rn83Cxc5xfNkOCtzYRzw9AnPJe/
1jusr3+t7yZYxXmpj8v2qALcL9sv64W03xL/NazcW5fZP64R8Ikn/9dR+3FvXqdOdbmJQgvWHOwV
NpwP3uXh5WY52pZ7y4ZcHQ3PgjAJYWLe2cfOHc3PgE1AGVRyBsVlEkOT68iboXBn3qU58vZAxW2w
LKqZk9w0GgnI84P5fCPmfPdwINc0pDnboCbwRxMWWlNfgbgpVk0Yp28l+bGRb/1fys5ju20kWtfv
cuZYCzkMzoRiEElRlKjsCZblgJwznv58VXSbsrpv97oTGFW1AckiUaja+w8jJohRvLpE2NZ339o1
vWtvHQyEF61ms8i6tEvjP1YDMrVUpBNKN9vv//s/8lMUm11hLKaDVP38KSI6hSKEYrjflQBjXAxg
tEpfyV1koYGm1pVH2UgSHNBL5bGM7OIhmr72mbPHLjs42HbNqvB3swRBwn9tAPUqRr3Iqe89oVvJ
+8aaK/3GoPRy3ZQqxRdxZog+eSb7LqNF6SubS5w8G6LhpCGQeDM4HnsQUx/XUm+NUmhzlAc5UHTe
KMqjv/pkCAR6VqdioLREabsWOm2a6JS3kdEykLyPt/j3J8X++5PiCJcnF1g2Xozs6f98UgKrjxQV
Wtx3K2+Dq0YI5qAU8OtgNxHfVNluW5PVYYkBUhs1u0tXlfPBpFFvrObIMm+VKDHRl4SUZITNAbSn
iTc0B9kfxZBqvIlE86cBOYowEjtbPVq1HRqyW7RQHZRlCirAkZ69VmOkbS2EaY7N2DVHQ5yJ/sKk
LHKOTWIzOSK5te8BID/NeuHdOU60r5G3ejJQ27kTY5XqfhhrRMs0h8eC7+Wq0JVq2wBb28uzeJh+
naW/zy6jl7NgcOJ9ojf15t8/G00mpv98AFwHewjbgsZLOsj8ZKCDQSayZpNaf0ecfG7MlVN66xrg
xSF1qzu8GfutbJ27HA2cEEBqMv0YSV6l57aIluNxEk27wam3U+4qByODfrOZvOLDbeSAjI1s3VxS
qAP9X9bYPhaz8mbp+akoBTmEBMnUOvwbGHcjcCc02coAkF6uPqhAagCDKEJ6Q0XKNcqrrWuHxiHh
pYn5eVw/GFkOob0Jgy/ijmECZIM7mn6QUJsO642pwO9G/Sj7BjdoU43D9Brh+bFCbnLYaant38mI
tLaH2zSGaC9Fnjrx9RxBpd848js7VFOJlFiQri8jl8BC71JQdUib5UBd7r0RLkw1hg8mKuQP+tBR
EfGw45J9vyMwkwWcMfqnSuwfLXLca536zLIRTdkXpU62rjzWfo7ccQa/21LDUAbKPsWLYxACcYPV
AuKGl3tlcuOa48iqNUq7w4gcNiA6iKBu2A+LMwdi8W1p5dZeq4LVp34ZIQfFlTL0cpElrqzFlb9v
KyNkvwzTI1TDxW1l16fL/7xt4xX/8c52xUzzx5fdwmcLjKxrU66hXvPpnY3smRpPcNa+JVMOAw5B
6QUapOzQVbbptuZme9kEnQ8qoo7nZTGzJ1zI4U+B2FU7ztU5XAaN4h4y8hIubymb8pZuaR1THdRV
FLcTMlhGSfXMh7NT7mUPoKjploIf3U4Z+witgftMealT5BVXyHGytuCKnDTZzFo03Z6Hf91FI4uE
zxDozCJYlVDnQEAqGIVqcVFlS3kqD42S+vssWMkGmXs8Oy7BlzDgXiDYcDzeK+kKLQ5uJ7vOp7gm
8gJykPPzG4CETZ5P65I1O797XxxknzxYZBZgbIgYd3BuShXQDkDU8FffJTBE8up8B9nnlTj3/sd0
Z37a/DvAu3CRk/t/Zqi/2eEE3hxbXtkq70mDoCG5C1yogJjBN+xGlAp5s1zeJYiJj7fuF9kRSX16
+U6ZMqNaYtb2K172ySvnaB5v+2/MJOKul3v9ef/zD41i56fDR4obdHMvBcp75xSiNnx3XjOIhQNb
8EtP4GbJXRnfmIByRj4XfMRS6wGNkGDZmHguBb5nIfZqx3u70itgKoyO2mg9iAtMn3lAdpFx5YJh
BkrU5Bu5tlE8ZP15Zgqkz8meB0iOLXVEKK9V0Qz9v0Zl5v0yKjPvclQVwZ+u1RI1f8KbO4PEPf70
Jz27C9UwPx+UoP8OVUPbyi452Llpv431+memNTkVUx1tWOEEWC2yIu/WsREse7FyjHvkRyd9so4V
EoV7p7GgqcKg/tI4CsCk0HiFs7hEXKrY+GMXLnm5hA99ZYQPWjKiW90qR9k1ok7AQhYt8sGKecfB
0ENLC0Qa8j49Knroj1Sm5x6l/0BpBZDy7DndXgbGxDMPlYK2kQi79MubdHiyfBggVzgvDFVhsRH5
5rzv0TvNLIhXWlwWd6pif2snZ3zFYgW4r2ZNGxtMOIy64mh3LiD1MPyPidChhvPHRIhbnmqaqmlp
mDuwhfmUA+sG361VVPjfx5pMP4oLI8Y6NrTHA+u0e9xaYF47rfnT6ENvP8dq/0DatrlOnAyhf9GU
h758hCxTnWQD+f1uaTqOv5bNUMutQxBbOJIQjhBd/9BH/s8EM5K93ivlLblV85znmiZlVQyDghIE
qa9zrip1PYwE+jS5usQZMovlAWeoPGuppDu5CMs8VspJmapLue4q/mx6eP4gN1uuKXtBoUmLB5nc
l4cyyVC+rstb2fL5CMD1OwB7ZTUgru1LfKFhj9GzQMVLYzSW8iyzR/cR+yGkNsjTyH5zSsydhw/S
Ix6qn/uNQWU5hAjo1aCpgf9fKzk0iD5/pjamrli44PZnmOQ3/1xmu5XetFNjF+/NhNlM7vv1ts26
2xjWHTiCPBwPyNWOB3lWwADb2nVzy36usXYyWDSzwY8n0C+nVE2dg1dE2XXpeSG4ryE7OPFs40iB
EBsvC8q7UZR9dbJxD4y7YYGVuvARE/27M00AbXDN0MkJHkji52S4sJgy2R4LqDQUQ6QB87scqBDA
e7TPfHS5ej2JfuhUNpf5hNzPLF49l4MdRs2NKw6Xvh5sr6qBX6K6ra08lnftqejtbe7X15k+Gi8G
9jjLqTQxv8PQ7gWPkhtf98pThwnfKW79PVNg8lw6R0eIF/KrIIPy++DONbKGcd/uiwaEsRyovZ4K
kR6om/O2mcLTYwpOZXPZaMu9+aXpi4213Hf/jpVdMgK1JnxE+hZd+WDaXw5zX077LM2uswyqrIG/
crW4jJ7bTkjByvbnrRUPSP/bw7LLs+pgiJbsannr7NV2PMgWc8yv/r4A7zzF6oCk4V99MoQazhet
m5rNQI63fo+RO18NABSREwVgnkJSecsMBD7JXU77YsryFw1DE9lf+H6xncI4XpGZC9+MArxYBtbk
aCKQcq+Z7ZMt+oF+UK0E7gMGFB/AQp9CJKLg72vgxMYBkqJRRE8tlkYiYWU2mmzI/BEGOaEYkY1U
hAX9hzBocOC9wv9wlzZUStqfpknmRgfBL1dn5fA3QMhoDHnp5bPxnoU8L46pYvAlDmiextA54BVf
+sywnfqFTiL8HJPDv7jhybN+XyVjPzVlvKVO+SIFRrF2qvYhVOZpF/ceiVFxgHl8ZZqsRC5dNq4G
mGHqODXqhXkOCw07WdsqFBnZZwyJtrQqaITIumMUOwL7lHZUsAVUgOIlFV3hToVaP97LAEDYdtBE
xYV6YFG2C9nsXEs79qp5kK0knIvHwDpfKHsyu7/249i5C7zoG6Z3+T6zSTp35ugvZAlsEhuQT32Q
HliM/Bl36VMsKtfnWtun6zpDQH8R8QWPFrx1iJo9N32vrDRBUdOnwAf3DgIO9of6hhszSvpC+PqP
0MTh7WOKUKvq+yVeRMPGrUOHygsaYa44VCrpXNjkVyGQp1vgUJm6kKOyPbjjLdtAE10K9AMXss/r
EcaplQSlFpRwVh+uqxQdeVEXHADE+fRozO2X2fHU59hmmYZSWYoGF826HMyNg/nSSjYbtOZXhjv4
+GiK4NQPr/S0r/eyGSjVq2OFHWjHWnsOcd5yDetH53cUEy3DephQlj2UtvYq32Kyi9rcnv1tdHQK
z7kJEvOEZC51Trkh0xAvBUVILumyU7tsy+Qoeh9gCsTW7jKg+GqxHbXI3XkITA7LtpviXRWZ23DE
+zDWMYcpp2ZviEOQlQ0FQ87mAlmypvQg+P3VJc9kmIyQTXlQW6cBnKg1G6rukYA/otHiO8aqKKLo
1S7wuYvmaT4kWIY9e9MxRNbhVfUtfz/7wqhBNHWA/dAh1Wwrm9jD74H1+6e4jt/8xv6aaJOzDGx/
3HlhkT21YbqvU7yvZX8k+nVT/cd+hylqFykGNhyiHDraXrKSTVkTldVQOXApm176urm9hg+ylWx8
XxUgfz3B5laQ8y8H73fTV2HOWhUwfjmK3TMADXlaV3oMNWrrAyw8xALVH4xmvjJmwz2MbMNx8huq
NxIH81UU2v6+JzP5VMK00MaoejMTxdzEetqu4c2Wb5VuHiLe7A+uGXrny2cR9unyrFNAmdLPUslc
WVF8E1Uu/jkCEiEPRgGzKc4cYyebrAS0YzPj5SsiptwBLjyzSnS7IDk63VM0+pBi2ZWzOaDYuBwj
BReRmAKW7LPg0R91B+wxskgfwnLE8GEZIACAHt29OZ1mkntQpDyoaIluRGsLmhnSv5UvBiuBffB7
+/gf+0kp1Pgxo6CzhQciZUO8s2xE1D7lNh1o0lWf9+UX7N37q4z1117twVQujAjlBDSyxLntWxbM
61K90kPbBBUshs4Bcuh8qC1scWDkQ0IK8QLEe/CciC5F0+W7uZJbLr+wy02hNNBTBRQK85lfo3Gf
Ffcej6rEL0g8gzzrmu4JfkC0vfRfoBDDX4MyXmIiLmGeOjzFMwYPCPjOeRI9JfG4cvpsfoVBwzOF
VyQprnp6Rb1tROsY++3EG85hyuz0h2xU9Cu54GF1oWLcAAn/UoW4rIQ+VTQuwZ+WU5+alzvznorO
VYzLTfWxv2mN2D16YwtbmLpkFg33mpIML5iaVCszThGaURLvRgkmFC2UOHuFsncbNST4O5kgzoMW
ORDepQutbKujabH2BQe94609vRqNhdvQVFMvEE0ZpgNlAgHawyHyp4q09pjdXb7LwpuuL0d1d/4y
G3Y5XhsZe1wZIg+t+OKHNpSMoVAxWaUlD5dYec/zQ4PM3fl+cTFFUNxCLNPmNDmRicaAq7G8VekB
1ZcHPYu+oGo27WXLHzT3zk9eZUNeEzq+vjVaD1S8uOaf7jPmifofSyxLoAb/WGLpgAk9sjKAjAyR
lvu0a0nGpMn8sCi/tKGOeRJMnUNqetioNFN2lbD5WFqIxjdL2flPw3KgLa23pjHLvdxott6xs4P+
JBtJXTdLTDLDjWwqY6cdVH88nTe5SaL+qAonuOlrSOyTZkErGEdrWMZeh91BhULHADj+uoq7l4it
D9hc9HTaGbqBZQ6aQ/7QeMEUMt7JvrNwKc7WqNjhzSXSCPNkClHkGWzT0JfMgEXRmIscfv89hJ2V
/KUyncyDmtghshjslv2iC+8pZKN5EAjgLHvn2kwp4IDM3spmBQh9N4hEj2xqBgD3KomGTWrO+U1p
jsuW1dKtjRnH7VxBlAEuqGKs3ikIGLs4IC3lUKOoXzysXa4nD4pMEAThdTHl/TIYR+0Uoqe4nEnu
nJClxJdCnMWir/Chkypy2e4kaK7qZkQpPQ3vrFCnbCIOjagvyX42fXeyNUfqijq2t3ftxLmblf5N
Th3Y7c7rvlSyjVYPwb5rY3sb5v59m47NQULWWj1PtqGHiKItpnR5UDL/Pkmc5iBblwgJeZNX/b6H
jIiQz8UADw3ny7woJztda8JD63//1C2bDsIFB1JVsnGZMuX8KMf87vtlspRnlXnoG7e2b8XLqsRY
48agVrdj3wgYBj2fg6rBXQzcdLzvnTDij2rFz7BnEVBpq+JrlbV3Xmr6P+32vc+F9YmCA0EBgvB7
02pfctvL3wLMSK9yCh67UmdDrSuGc5j02DlIv6gIV4ttriX3Ll4sM4a/eEjJgdx9wHElYjWPlubC
HnF0zHs9wH33r9TcmKfrwusPfAvu3SA0v/0+SYP43BP/dSKGWs05IryT7G01dQ9K2HTzYqhJLXaW
UrMVodPTQHAuq9YvUTBxovsoRr+iVEekWLoWfgwm68FSURMPpj+LA2YfRDwmqK3QU8Cv3VzmP4e/
xpr1XnZ1nvp6okMXg0wNmCUOCukj8a+ab3bvXYTjQK9R7EEMotk5ammsqpoaEvZTCxlRdLg7tnWd
HLIOM0hU2tD5qBx9q7gFL12hsymlPWuh7ymbl0NdqRvM0MLtpauzk2FjTAjsPmt1021IeK9IvoW3
OtXIu5FK9p2rxDZbKqQGeseEw1m4sErDCsdMOWyKwGgMY3YeAYXMCvkZjNYWRm94mzitZwSOc9Cx
SautO63my2Oa5lVj+c5L5VjfxtnKsbiFMesB41vMwXStVPX4nihgKfROELpJip+9PHF8Wni6bt+n
jVs9FHEXIQuaYIwijD6NqHWOaG6s5aDsCjRYPC0JSZxwiVBwMt5bAeJA2YC/B3ma9CmNjfQwY2i2
LC3wuOuqUaFdZZRDwpTiimra1FDkqeyUh0QMn89UHbXWEsuOc7jslE2mW3vjmqOyS/xQx2DArKNd
GMWvYzF6RwRSvWMvzio9wjIoKaeVHBiSYrz26wDyUQaVNPEjphV3nF51ncrZ6Lwgx+/vgxFblpwU
T5XhQvg856rKF1ePT/IQKE+dX/kofUXJqbXyca9N9ZfLuFGb7gpjDX0p+3S1+eoWY8xCwRmmET9w
qHZDUH5trcxeerZe3ESD6tziZjFc8U3Jvv1DRImK5XoozVeD7dkpIP9piDyIbMVW8KElxlhpUHIW
kYWGNtrvlhibbDv5kZHERV2pi+86MHPn563CSnAzkgk9L9cl8DhvetgoAPb8MrudWk15tlzsseq5
f/SVpj+pWr5N00LBRNsabyro9otBRMUlxhNQy8uVHE3jsMEuqQRdXAIhkLfWizS909ruw+agH/pi
U/vxr98gDoxs0wZJDCHWNW7GWT91mTOnfDJRuuptSr3SYkweqJfejmVhYfHdHC0JXKlxIWYXjnGg
JzJt5850sopNr1NKxb+DV5gNXTmCwn9XGn0OFFYZjrCLZM+l+xIaQmO5kwNppo0iVHUUb9Oj+Gpe
RwUWdeTIGxSO7PRHA7hMK/wfTuYijGC37ZOVekD2tW6+GUsNZ3EFQfQrFom4RwmQj5FGO8+e+yc1
cOpdH7gf+s3RiA/FXLxnQWacePlcqanhPcpMS+Hi2RcN5Um2Yt951XrfP+dldJKgEKSrYicHMafz
lhTi8C8TKZ3IsNtNHDn6Ut4Nyvy0c3QMgy3Xb9a9huCSrmNKNfu1daOaVFZq1PQXg9+G7zx7972W
BE+mwQus1DNjrUZFdZhEhYvd9KaBYvjdSY1swRTcPeB/p2y6cJqQrLf7E2rU3UKGxAnZFlAgaOko
fCJ9CHgNcaP/yIGb/7CYdFRBY0Lx3xaCRn+mwA1wnYHmlemXKEJruK+6Ow3nmlPS6skOtX1E06l3
nGQfHECNST/tNrIpB2bD+XzVqGjXU+G1ygN0+QUyI+7ooRuGjszvE7AV2T2OYphX9gqQAMdom708
+JlVrQtL/TorSrNHVhbCpu7omF2IgwyRTTNvuU6eXi7+cI28zzjV/8F30yS4o/iAftId3kOwf8BB
g0z929+rqdUmHDJjeNN71HuyAMk6Q6wnNHGQZ2WY8lqP1PaE3gPWUmIgEouKobIYoA7QbJC3QWxP
dHbQ6g+ZbkBY6x22QJitqI6tHT+d9Xqqn/vG32f//3GDXq9bK5g3sk5pAQhGdILEmtwWy2Zgxsle
FiZlMzHH+ENTjl6CL9e2wgX7U/ClGTQ1PyhVfESuNefGLYri6E7JdSbQHfJAvt6AYmsYGxKw4UM6
e/nRdowrU1er9zrB1AyMcnsPT0O/LhM2kaFrIhZXGMiyjL39PUGjnE/7u510yiLDsnRXakzJOCGX
C3dM89dgYspXwlHbyCZSlI9K4eT3uU4xDnTereEZ2WuUFs01cqZQDWQzxqnTxqzpMMT99GzkP2IY
uK9DmmN2YyIJJe8F0yBaFq7a7OQo3n9XXpjXAEbVke0Ev4G8mZpFwVr+Buem6T0Wbp/fd15enZre
ukVzxVpZVhxtO4B1y3p0LEoapX8XxQIji9PkOw/HW+QWxoOhxsbWjrRw3Vhx/cV13pXWCd8/Xeh3
2su/Z290W4CbPn7/SVHZOnxTHXUH3fwba3c2mDUVz86ebSwY52eU9sx1E8KCXwfpsus7f6/Yhr8P
++o+RAd1I1uyn8qaU6Nzxahsw6Yh8w4M7HoYzGw72Rj+5iFa4FeO3mnouszN1uit8VRVdnmHnOFV
gMnaSXblxdiveyXHy1tEyAFT9x7sugMwKLocyDk3TTg/yZY8jL5WQu4iq9ID+V3FOrwlZ26cTdH5
82qMgUqyyAyvarVNUX5OzJcxApXgZtMTSLpgW+HvdoUxtdUKONR8pZuOu5QP8fmRl49y1BYb06z3
QafqC4vXEk7Oc3M0KXqdD2WC4o2ZWuhf/x4IxZm8Apu1bCOD89J+1wzfviq9En4c+hQUp7yk2re/
z2o5ItsUel0sqFzn21gioC8DlVG9bVX77lMeQDYvfdGEBWNj3sgebNCDwyVl0OpBRZXNNxehm4c7
GCDKM35GX0zm/qNsde0xNQv3KdP97F51wiNlJ+UZh7dxjygQfHqrU54hKUUbm1RrM4BOPUHAyU/M
1fF9wwcSJqr1oMQc0NzBUQtVrr3sy0pvU7TZhMlV2e8VX+n2eDz2ey/VXVzffrfl2SXGFdGyybbv
NiTJrPewjs+buJDkxQ679CcJo5DACXkG7x09h8IDaT6hk4hUWPMhzipggDUKhkjaqJlHvDutK7tm
BWWIpjyobWAhmF/eC0TvDsnKyFlgIOkf6l4Ib/4RFlfthK2FYMfB2jf3SVOHR3nIxzq5RS1UNsgG
knYms/xcdDpOzfOADbcccSJRfDI10rbiUo8v095t4wMzTnwaMUJJiwH5FdEq7SSjfhGJ2Sg+yUOW
UuKa4VexvPirzyxD1vKle5UlPQrS9fS98XvjKbFLV7bKKDaeYmX+0KLmdm5JW8Ek8T+M9ZCilqRe
M4y87HlnhbG6k2dopc/nM9kHD9NAkjwFoN+l1c6xMJlC8cin3OZ0CF6cz5GNSjZZjNuHQ81761bT
tB1RmkRE0YePp0z+bTdkM7bsiNIUGRoNZh62T7lVYaY1ULcY++hHzH7ym5VrfJ3HFgZAFGP1EbHp
aOp64SQBOttT2t1keIG/22Hz00f48DX3Cg/fIC17KmCJLX0XMtK/T6h/Y+66BogqNo9MqkymDH9C
kya2H+ZIzDhPYYuJrnz1DiW2yilGgzuZvh4VmKqlqqY7+eqVo1nU/BpVtfTX6OVaOYpM6LbTi/L+
n66Xt5MXhDoIY6uudUxAqhFcSxvmi0+MALsDcs9mGL+HcxLLjb3hRpoCs18ensrar68Czx6eTDbt
HWBXRdGPphmVL7MbzbvRQUFWNskUqis3MCYmSUbtwAFKX7XVYW614sVCj7GaqnTTWS0y221oX8P9
qTZWr9tP3Wyd5EZwahHscAE8P8SDZV03gYokXhs7T0pvnCKoUteBFZrXxljt1KbI3ywFaD5qb9oB
uQ59H3oIGXqF3T9nqGTILPfv0AxZ2HOo0/vwdkWo640vxVAi/dnqzsF0oSUvtRTuVFx0+9YLWdN1
6DUfdEqwB6Md3Hc9m082D+W7alQ/HCzj34wyQ5M48+cXWGtQIm27fxodSBiZp3cPaZxPy6ojSaEq
bY/4cGgec8xV1gCDw1u/LnHz6cz2xh5M51pXRm/nuU62M5Ri3DrDoGLgXRXXkw0Z0IsKZHjG0rkt
Y0tZ2e403+EwEVACHLoTxgTpMo7c9hHtDPbyej48M3HhlJiN2muEVh+oiUH54szzK/+T+hsLgIMz
V84PC1cUsyvCXUDRBhko/ju9mafHqZiq+7ys3rEx0d60wFSXTaBVu6SBCKmlyBOK/mxsnU0Ntm09
Bo76FgbWdZi64ePQHUce7u3soSlcQpWGKdVESNr2yTds7xZhlXQ/pkooq9hd+RT5KUIolmLsUVwJ
Dm5gZatUrYKXZLCfB9QsfyhJvO46y1zbRaxfT+xprgoj6U5Z4RtrA7UXLLinhAkxKNddHZYPTYYN
Yxoa2btVzWutRJYabTXsTpPS3VP4d84H2cRHCeHpGokKOaA52lCjy0kM5secyqDzqScuN9o53yfR
h9vIYDdqhyvM4NOtrnjNchzU+tZXI33X2bm+RlQ0ewTwiDifYuY/DHwc53D+lvNivhrrXL3Xqzm/
VmLTvTaVQL9T0Ny4Ciqnem+C+kpek7vuz05XCwSezWTd8dXbWwbMbEVDplPTwpF0dK3yWowz3M7H
h0iuPsTBEKsU2V938wPIz19dl36qkoiaETX4OqSINMILStzj/9knbyJ/wtinrxkugJjCu7jTq0bw
2PVVc4ta9Z2uxOGj7LKtFjscbTqiZBc+uh5y2BYYZKwYiI8trNIRlUOeVjQ9fSIfh2Gno6Ko34z9
CnrdrZHO7dFulfahDaN9kCaksTRESivNMla9yGpBnY4Xve41x8owuge9Cz6EdRNIy8x7MRJnui5J
0yGrD4pXF944owV2TR5kM8NhZjlaVo76o23cIZwe3MXRDmou+UrZpQzWF0P12l99s82DDgwAKTlx
AauMcv/v7xPyDH8u0F0IIy4oT0qrPJyapgrM2weubmXk2VzEuf5E/ZNizJq5Fk/h2d3Y5N3u0Y0x
nmbPwwOq/dUSY5eWGJORbYZb8PhH5N+vk5GNuOfvn/D7uihR6s1Q5/MCxzXKKX43UF7xbtSmBzPp
2tOt7JGHCVDURolTpAj+HGjslF2ATBS7bqYuvTrfhWhLH8Azxice8OLWqv1r2ZIHs4msDRMFtulW
OCCQ27rdVe+50yZETHW2HRcOYOfhHhH5u8iI76M8puIkuuSZElGu6XA34jXw1wDZrXqNZst0G3t4
yWezfheIVeuUVeXSTpQK2EluPYRarO5ZPyDnlenvNXnex0hzf8ytHj7VWj+sp9zXdpqfWLemaYQg
hoMGv/fBW5GNgr3VWienzMqHpMw3SWYXL3Y+xDdWR25QNkfwisxaVruux7x8mWY9QsZxZ2MVfauk
ebYkJ6WDvy9sHvPBKm6DejVrDZDRRlG2LCXaVZ9Bgt1M8/zV0othMSXItZKZdp+6Uj8ZFFu/ZT0l
lLGAEgI0yL5ODSrp/xBBdrNYtr6mbyDyaOu5bClq6Fl2YA9crrJSzZ55l32HKOL/0PW3ru2auxRm
sYlPTI3xjFki/+2k1t2QFtoO5w9nBenCelVLZR2OVvZNQ5P2HMFvryJXVwhFV8pXTWk22CgkLMEF
5JeUeneV1uyVUWGOXsGcRoo77M8QOT/sgptImHSpQRWQIsDaR8E8dtHEFsodg/4z0Mxb0szJew23
d4FwpP/ilsIpYEiTxwnXk6XPf+YOKcl2nQMdP1hhNl2PaPbuJgyx9v5oFdeFW7gH0o3pOq6RBOAT
Q5TBoKA8BZndrFmDzwdEdeFG6IWxDVRlek1G3gHl6JEz9+vDCP9gIftNHx8jIxwJExPXWI0fwnCj
sRatmMGUCcX9orV+hSUJFO/E+8mrPXkx+RMiolC/BcgdrFLbDW/auKpvUySLrwIIeu8a3r+Ban+L
VBVPQ/SNhQ4cYsw44fDL6tULgvq3mZ3Y37I0/ZErQ/3oVJgb/ftUZVifmAVMVZ5mmLpGOk21TOhu
f05V7ZhoTtoV0xNoHe9Um8+u0THxIpexs3oPxgCSwm8Zkn4LW2m7Yz9Uxv2oa0hr0J/MyaqfhmUI
D+PKKMdkKzcishk11semHLWLdl9F5b03u1iYoVO+DuuxxE4+qfEFtPQ3I5vvI4nL9dxtaTnVz8Yu
vxpT6r4oUDyvskHLthR/frZto+4VtaF405XTl9DJTw2KQQ+16A8B42NrZExf+psKgfcjhp2/dv5F
MqvrYS6CK7nfl9t/ClzjIdJLa2unjtlurELF2MRCgRDxdFaWEMepVbp5/SuZ7gzaErR0f4NoY8AC
SR0HWKi0/aAYboIRD+TWH+PPAzLELm0ukYGthyA+LhFPrWnfSSShxB7Cck9vRJcCaeA+LJ0UiQl3
WEK+VA+u01ZI+YrNEIqhSIBE43c8cxYR1hY/Hbc6oeyuvCIoYF0lca1hrZk6zP8aubjfl0c+mDF5
OX+58+W2hc9JHfWn2ZiCY2f6w7UTjfmxgVaAH5Kdv9Z11K6FSONGqZv8NXTst843kfWs5ugBM769
7J683L1GPAGJH3FRPrH7M/XavzFDtX2JimvT8LNXryjtPVViVJ9Fc1SmB/g3x1gIAuW1j4+1VT0G
Q5vuB83AKFr041x0BFRXPRr4iOferOErVK5xV2EJzkoed9jh4+HSpzotImYFurwy5DIgmyBFhxWc
JWeZD820HPUsvfcQMl6x3FB5UUb9JsJN9CaopmKbsCzcZSAX9gYPqHCD6dAIybS1GvRwKeIZpeks
Hk9piu9D6ebNU9IW2JZrWveqhrjTZPFkfNV9UQMuix91ibseFoghKswb1wKLujAmf9ElQRQs1IIi
jO+037ogejD6OY9/9oAptrJiNjbUBfBzvVdF/axwox1y+cm9HKOicx4zBCn+95isyf39Oi+pw2U/
5PqZPeCZeOD5hRdeSwQm3FhjV5Qh5CzBkW5RhF+bQ1oCdeUb2T14arBlGR/8hKm4xbkgeiMXojFR
jMltikzuTkXaZo20vPPg1lSxI6RZfsT2FU+/873WEMSc9RzhXW0uNi2Lgd0YIJcUVKw3Kz2d3ooq
2EcelrWNmhgbh0we8ptK8BPIaZabxk+lbN8KissvTpeUy8rt5qPhlNP1bCD2ZviduU6UNNzjgR2t
07DR9katRQe1rdIVoK/kxRjSZ3QAuh+gXNYY0oVfpwTdjtKewjuIEcw0VR5eB3Vv3Dsh9pDVpFvv
zvCFJTN0gzQ3BuRGBU3BHsthL+qTg+AryAEQQb/OTA2HjRa32oU6WfZdP7Rvdfl/tJ3XkuQ40qyf
iGbU4ja1LN1dXXNDa0mtBUg+/fmIrOmszd2ZnbXfzg2NQARAVlYmCUR4uHvDl94dx42Tm8QaZyBW
q5krtVO8lzEV1Ym6pmiptmb0pSti4Gp8PXay6U31Gakb8VT7bfsoiuRZn728wkh3WTtCSjM3Cd4R
+VTC77klujvyCXwUJcVIV5DUFI0OmeaIWP5vsNXY9SsFyql72eXkTrRD3mhLrsA4pslAwUXgeFuz
bHgyqEhzNVrXvSCNA3Fw3Ys/kNl4jPl2BItSWSdJUoSLPC6Po9GjQTih8qcEkflJne4uCwMl+c6D
+rPfmsYr+vHTroNndi2bngcdqqLwS7tY+bNEHth3f//ys//t3YeMNQFiHQS/5qn/VuGtiYkSabtS
XoQHJ37uIx42VlN/r4osOTSi9jeUSxYvfsGyxNQz50cJLjBo+RFffUfqGvdjcseyAPeozF/KCnGI
sjDsq3umwkglp04pcD1cfOepEVWDq8ZvdTTd5qLufOqA1KfpsSXi+7NutcPQFckfbdOby6iN8wcz
qfUdSofmLii0+CGganRpK0XwR0ZFdsCiXA7qhZMQBQWnMYGb0OcnQWll0YsTxGgzkp0PIbx6SQTJ
3/kJIm2/W2My3drmcaBcnP9CKwNk7najRMWJAYeBCpxOhVrlBkZH+MY3gRM6Lwap3VXSjUn5mloo
2IVTsgUo1hxdVVCbKU/rjnRkOx8ultwcvaXsFHDoI6k9ussgs0CS2hP02n/CYeTZDSbmpimENcIe
0drmjmIpuIG6Hnkc8mnPDvLEm9zt4TZVKmgsE7tfN1BrfIKqBAri+QPPyhNkDNYPOShTIgY5cYeI
Cnt+OahJAn6WoWt8ctKSpX56r+tl+KMTqFLpDb+SKiiW9ggYhuq+r05rT188DX1ualmsJ3VMKItN
Ivvcxqayo/5Q3SdqEp4t4AIbcxLKwQvNz6FPlCwFZHMiROcdwYeiN5tNAuFkn3ojyvR/+sCbW5Mv
CHg88B59/EkknrWOvPp9EIHw6DKIbWv1e9AokQI1VF11qkeXQfF8pXnbdLmSryviBfLwmT84Sre9
6WXrHGBn9Hlqg6+a5WonYSTxYSpjj8UuUUa0Qsp1MwzBzpxjkBXiRgurGr1LDBJ6qcW83/xUptZK
qOA3FUWzv5T9r2bGubddO2xq4ik7KJ2dubsy4uIhMJMvmZP50KNRq4u0ySs0hv6d7JIH2fQyxDAQ
HT7d9JuNjgJJJuo1eqVJZ4xHSSBKBoRi4pkK8XqQfUnQl7skRyDadHv2bepznsyA49S3Tqi28c+2
wdPqkP+e9BnxLK1jp1qn2nsO6qHZ61livCaTtyFJZz+rgxM+1mhJpHMRWGE23k7LEkSLJx323Q4+
oKKs850g/r6Sv1rNHfOdN7rdpSmtmV3ufW3cWmX7y5q3ZgNA/Q1hHJsumkqsnSvwn09+8cMYHeXU
eKNzlgvcUNtEjlqdL2te3bXRiDF7vV8RnGY5k8DuJtQY9rQmBF3NkoxdZrCCriA8lSjdP1tT/LF/
YteHtED2PPtbXea9mfopHUH4Zy01tkkXrk15RxHiPyz93ZVA02JnI22JSlQ4LbK2dc9tEhaflDZY
y33mmHeQuBIfXopE757HISyRTzDiWTLSfPWTDArjxPROCR/Zax4/lKo2fgZ99nIBwYD1MlAbUdQN
a2PnkPmdcnb7lu1l3FZfrDZ5QCew+9nH5cHOcutNJKijGqzL7is/8vcecsjbKPDMpzRP9YULVuVH
q6NK1fzKqXV4y4sngsEFRYR/niAqcNPz0QQ7dx4vPvrkVeu8qRT3yZQD2Jc5R+QQbp2/TnlDykiP
tGAjrUj1AL0cv6GZl4/s1X3+nUtKCdq7NHKSE7oDEdxrjfPWZfW6SVvte1Z06sLTkukxZZEEENB2
0QoQ3qes7V+kR51FbFij9FNbptW2c/Nor6Vd9dTNwTfp4UA8UVr9eC55pq3amW+kng9CpZhGDTNt
5WrhyL7ejul0UPZI0dr7BLf1naGn1YN8+RS0GFA+yK/xbLu2WiP40Po9zvf5Iv79299TnX9//89w
GzI/Gom6f+dCMiylUeBNH1/QSaoVTXT7KAOT5HkmWq1FbB9lYYQ8CzqfDZBJjdMqRkIBLFnvb7oc
2h+KU6jDJzZxrMzBJXuuviRO4q1tHlXb0Wzjje0jTyrBxBJkHM8cN20BP1FFwVoEqdHR5sn6GYbn
z7mb6PeypaJRa+TxSxIRtdEQpDzw3K5XQe5Yb1Rc/3AAyj2WXqPcJVM/oH4p9LtxlinKkuERXuSG
4r/uhwVT7VtNZA3sQj++xgYKS1GdPiRjIO6KmCr0yHWLu9pD5TPWRLOv2Z1m7CHXY1f1z4OuTicI
wv/QJr1/HqtcR4etDza2R1ah5F33w7ObhcFnt0u0WNlVfvsNvXnjKTOzks8jMFZC8+qvGr/2XC+d
VxM58S3lwPnWrsruMbTLcwqU9y1FRVnmldQWXqJRFOGDE1ePAgXn/TBENnpM1KLIA69PEIpFBd3a
XCc011X1v8QsWkaGJqq8LyGyJuvWUOuj64ztPSkxXqVdNK4Na6g2deKb9zVPpyVa9e7GFSAKFlRt
w9rUJc6T66v3BjC4rxqAGcRkinzhO2XJhmfcFKr7Glp5/811I7QwRd2sY8TTtnatakueAOLVs+1o
UZth/z2gHB7eemRCO+Olz03vl9Urj2yKdy3Z+dWIxAWRP33Ztlq7EFnobhOz9Y7F0Aw721UO/lTk
a22kij1t+oUKuvp1yrth04OL2xR+xw48b+91xMwWDaDDb10i0CkhSUTKiZiNg2C1H7ob6ILaQwos
Rlb74fBnWWA+Tj1lC+lpCML4UR6qStVQXwPCN3clilIvI5T71qVVaGfhjNQfiPLL4JYPlZ2XL8Bq
XzSE++4hUVI/FYr2GYV3506Py+Y8WvUDhQBA+rM4Zgv3M1a7/KRGwZNHXfc+cDLU7eqoME8KAWhv
PYVo/wmbqHHZqfVGNpXRvkciSHmy9V7cdTYKNoGS52+mEkerWu3Co+6h4dh2LvhnWMRkBQ1azRpV
i8j0lGGwzUbx3i+NCUFMwjWzi2zDNvaH4hToBvjjJzIj+X2Vxp9YnTR344AuGcsn7SBE039WXZ7U
QMOzLUGSH7x3xWPm9sZ5GJydlcIcvoRQi4CeCQR9NqqjLx77wXEO5ZR8I8eIh4AhYe9F8JJd2hGM
uAu0QdKFP+SI9hJZRtMv7tZA73mtzU3kMLyl6mndPoefGWXNclyKtlGgf0GP7Xg5dcyObRIrLncp
5t4k4AXlousQirtShN4hb8YHNNysezdrt+w+16Zn/CiExgovbr8J0+ofpjYrl3rh1ps6eptqgL4x
O52xi5tfwnwWriM+NUnonSp/ona4QlJwSDqKSGIe6VD4+TtVRBmyJTzTM6UrH/L5zDG1h4yH/lF2
SWNfNNlWCFTPZRNwU3anaPW3hJRw0TjWS50g1ysaBMFk04mCichb8jVWcvsFbmHxhPDAMp1bZUHF
ZhT0KJepg3Ka5gNosvezNDFQrQ3tr9euq9vV16OimNQGV/890rGbIyjeX5VfuoehauK92/keJaFD
tosQHzmLKGq2YW0kd6QSx41RGtU9Ml3O2sug9hAiePB4M++KrMiO8BG3h5Cf/66LCvdkwJS60Ud1
uh+qtlj7gD+euimBetoU6kuZPta1BerAnbJHeK3jXW+iMBwHXns/Rsho5GhGv+l+flYrfukJyh6d
ljd/xHVnLEHqoR9M2nUHkAq17bJLllWhU25HFHWv2cwmLGV+ZYhq6ToGVP1sLHS1tn+6ZfassYZY
NkQFH4ShrCEXKX+ZFJWFPAvfgp47FGFSPFh51O3qsb1z+SltE90V28ECK6M6LrEFO9RfVav5pttZ
/Cu3z6A0IVjgx/xgk3t+c0KjXFa91jxB94KsYNoWJ3eokekkJ+gHSvNAhVG3zBsyAVUxLMOiTn+q
IdssL2dNYrtmvqG8sDhOk2GddXAkSCkL7YspxjMxEJdEpafxyN40ql19jUJrWgtXrQ6EKZ2nvBE/
qa3gQUnWnh1xYz9mTRcfDXR+1m7Wj3eZN29fLOtbrJWkNad23Gkh6k52wBIJyqLHDpTudw+Y3ELL
s/FpzEwBwrxWNzXiLa+EJ0iQ4BHNC2e3KrJHXTQFOIBmpzpBuncmz0Z4KS5O/C+T7ai29r1nVt4q
EjNd1RB7u1GPxlNeAscfIg/dDdNsHpx6OCRUpgpDIFVGujcY2vQcQcC3JYPcriW4K+CzXNkiqvYS
+tVBbA5SxG0htQL61XTuooPT9EVV0XFW/YKQaWsdrbpPl4bZi33XacF6crX8jUKMn2RdhofKo7Sj
MMIf0fzMtZBfLHulXEY6cdjRU+19H/UjGrxJ/hTowiNe2TXfba+GzLPTfiqkLNAicj5VqjmtNS15
c8e6XBW54T1k84ECe7HQY76ovq3oyoJAkLaaagdlOYTHH6Sj59nm1o0Rcrn2wexmH2uLB8s8i3RL
rcF+cC9zXyZLbW0bgGroxfQ6KkG4dosyP6Mspx2pD2T93BvpyYu9P5zEQDDIYH8dNs8T+jdLfUJz
s/Gocq/9g+O52rmkQGU5wa8N9ARSfC9t9H3ep+N9OR+iXT5m+YbNcbQr2SmsTLvTX6E7/WrUw/CL
/NwEUpmFCrvtWkmzRdN6xVoQ++ZxmQbTQUGxMDQV63HgObJTkQldpZWtfbLjwNn5CWrGfOX5vWrp
F4Aw6WpyGxZcajmeJh/0SGZYzia2kd4RVlJsXHV0TkXVoT1HSu7ZKpxsJ/uuB61x/3RpXJ24mgP8
i9UIjIRN8+o26A7njhl97iF1X/WZZTwkXsgWFSwEeO5tbEyUCFCQAL4HIkihV2IxRe1Z1AZbQCJU
zxl5pkWlm8Ne9mkZipv91FJUrLgPsYH8HrkoVBCWrR+4T4HBKjnS1a+qoowHkKfTwVSoNFn4cCdH
4xyaqBTBQjD5ojRR+ibUEMA6cKAZuOwSAA8PoNJ7CNAMhFoHt17bYOitEBHTNMiik1oO+T6acn4P
paqsKgc9TCP0/KfREU+BDdelZaOzOMUKAZak2/paXTwST6MkGdkv6thaysZtVk2U1Naf7GKMz0gV
schL2/pTUhbIAybmC98f+2VCGXsuB/+zQtyZ2WKupWAVu7hV1ZMAlgXi0hBXjX/Xlt9lww5DdV04
Ilk5Tj09JFBjLQytHahMMKaHSx9sH1s9dcFezC7SwG4BjhQFDhh6ShEnS9XKWQDPBGqD51Snrkvf
z1IDoXFoIy1ovsQsHz77XE55EvG9SlXk43gTnmsLyklFpbQ70zz/LA98Dbx9R6WVAbfI2aptXgBZ
/DiLjPPz57HICtZ51KYBchQ+mb1VW86j7GtdNM+TZtoVsatDMEVlV5faZOEH2ODUHE6Varwj62Q8
qONoLQ0/DB5D7no7OuOs2iRIBwQT1WjjHEK4B8G66i3V5DUNctMrdWpxYvOtp6jvHPY/RqMg0dqN
5cZzCdyWUeKgetewFpvPtAT6nEunbMtD69yR5R03fRe1a8KmpChKKiGFkr75SZj8gZjAzIiitJ95
3mvLNvaDZ7Ao0dqMa//eVvlSRMlXNlck4Lsa8H5n8WqZm/IgPB1UreURHaCuDZM+OPYhFytUKfUH
o3lCR5vCRtWGegW9p3soEWBOVr063aMxjoDxpKFWWk7EA8zESlfRpBiP8lCFlASy2uo2WqC+99Vt
15Gw0av9kNbmxU9o2h0JPfuUFJa3KeEeXnWOZh7aiEiLB4f1ixbazZNoxEKFBPfFdPq1l6jK47xQ
97tGezVArJ4IEPiXplVm2TIeRbzJ9DKu4dpFAaOE/h+RzDQlF1t8d/24QDlAiAO/tYgdszk8WjBp
LEcvnbaW57vHpFY+h3GRPAkqJM2ubl6CcaxfCtBIpdFqd2Wg1C+eIaxlD0c1T1iaqLD4W60nNOO3
/p1VAKqidMu/y2P7hzZN8WuQxfU+UkMyQl6QvNpUy6xNgaa4tFIRAXdnaJagV7AiMwHLbaI8q66p
zmrhwFjoHpyeusWwsNH1Ctujo0wABnvL2FlGk65gEbGpmEoaCJtAj1EHbn/KCCWgX+GiXzc3rVHV
tmXB611JHIsQSwh/JzDRtRyre32wLbWyW1/GdoDOeNsT55udWeE1m2ICGS+tSU/szxyn6tIEpsUL
axzUjXTORUp+czChM5yvqwZJvq47AmOXscMw65MW6lY6Gz0CenXo+hdrajcd/BZZtbuMjQSJt56U
kPwTkilUlmRYky1iPDvL8fr7Hur7TRZN5clNjqBPohcFjUtNFS+K5vQvWT18porKOxdmPuyqnuJN
xRjEfddCQRf1HrVDSmRf+lrtazXBp3bp6iEruDNJNvtqCc9tzI4ZoHl4cIUr7uUceR2lcJ7k0dbN
0Vx3csESL3JWwKfTI5LN2hNVb99zglNfyxLZTFAe1n3mW/EuGtxD207ZQ2clnzo1CV6pR0bF2dRg
vPaG4LVO2nZDrH3cSCvggWZJjtA7SGth1s9ZU/QPQeQan7uvTZUFOz1E1rYUVg1jiF2vGupWtwiO
8d5CtHE8eCXqIOvYcv48TedTU8sqffnB4cOpmWnlJhkJHwTWk08R5mebP+/ZM4HxDl7w2eDb9uin
xUG2FEuY93EwPslWPOVQoObiu2zV/NGUb0cV6dYq/DzVcAe5Azk6OWvcTsbGB5myim3FuB999f1g
KntHEcH9tZsFf3lI/eCTdLr2p2anrcORTPGNoQhidVH5VAtcnaUL8Qj2OvCYid+X83s2jFataZ+o
h99Eoh3f3Mn2V1MLqHnUcvWs6oS7wE6vXLheqH9HazCaxU7koZpFUeRZalguP28UKicHZRTZp/0+
S4vMWw89BSU3BuksraJTgg9Win2QX7FFQ1SC2Otl1qZxF2kzAdxDstImwDLrZUIX9n6IWSoc0vkg
z66Gq9/VcOP3D1yu008A4pOFnP86TjavPtcr/QOXm6muY//yLv/yatc7uLrcTN9I3dUb882VrtNc
b+ZmmqvL//Z5/OU0f38lOUzepdaP1aYLo6frnyD7r82/vMRfulwNNx/E/z7V9c+4mer6gf1PV7u5
g/9p7N9/Ln851d/fKfQONatDNDUhCGFpF80/Q3n4m/YHE6koRuWp+z7q0u7MpLjMcmlfBnwY9h+v
IDvlVB9H/fUdXa969VHJO0/rq+XjTP/X67OZYestzJjV+fWKl1kv17le92Pv//W6lyt+/Evk1Vtq
IKxKoEn++9O/3tVN37V5e6N/OUQaPtz6dQppSeeL3vRJwz/o+wcu//tUYOq71YjCz8KMx+auG0Jn
XYOIX8pm2M+UAWbegNzBCkbLWqqV668Utyn0bdog6tfUHivK2SwdhzEAEwd4BSnftj7oBZpNK2kO
+jXC2R7ynTUVdLKrn7z0WHmsAku91Lf6aDgrRDL5WRH1Js0A9HKWa7uIuUldNynpRs0elJ7y1Bqm
RFlehd50533gtesqBef7RgzLcZN+9aNG2ZtQPi/zLEu25KSIR6lZ8QQqc2dWeXsH2VL+pBB9OVle
+yBt0qvil7vx7HpYURaeP0k3PUFKLCTYcpAuuq+yRMpZmjKrdEjLAgyXGQMWnC8iDf/w6rrbPziW
7hNE/Q9X9kaYl3T/W5AbROByV5wnkFjgwOD+OMs2YpPhcki9d/PVYP52sU0Fl2LApRDvw+RYeZB+
3u9ZrCoJN4VJ8a5WUtFi1DFZAHkqD0QJISm9tj84Ja57Bn05bj+MAXn6p/uHXsgVU3c5GKqApg8O
f1Te7Ltei5w7eZaiXdH3eXe+6WdBFK1Yn/IduhkwtOGpTwLYGv6cQ3rIQ8n2FhYou99e++RZmDr9
jjLInzf9cpKycY91OdkHaZRdTio2mTqKfQXeHswkeUKEnCw+ImeZ27V36ZdG2S/PrgfgdfZRNidJ
eidPXZIpfh2/j5XDGjPyV5FRt2ieZcMGCECP0Pmkewv49ZqHRaURJEHUSOFbC4SasJ09bGKvaB9E
oLYPtVY6B6d3X2TXtR/6rRcra132GrjKQwYceWObQb8c55Gy73INOdO1U17HdYLxch1pUMvpS1bU
zVaW6cozeKAe3+t1b0p3IeHzysXFdjmXNbuyehdaWNAO7cqDlzMkh3tQW8NI4TWvsuagVIrNua+o
9b+ct5pRz7rBuPtt3Q/HVtPtRdD0GXLMxnvtdKJ0nkt0gzLq68EoG8g6iebLrg8ut5XX0h7ELuXY
H1wNxRdyuCzEhr5gEcHzj3AaMWvToFC6SV37GM6gCBQi1T+yAnagWUnj6hHa6IYbuciW+v4G9JNk
gM83stOZwuJE/atFAGRV/MYGwWl0zO2AzNEcAeSX8hSRRYW48k8iPAjZM3Tl2v5CmldKPunZryUb
dvEDaiHWsJ40UMeVzePMULCJ2jpehVC9h0uQgjlwkAxNZ9+rH0sx1o+yT5v7Ooq6kRwiRruRbWm+
mWdQ4/um84N9bzfi1FP7fPIEGeKFbMew0B9d/a7oiiFfXQwEn8ADDE73LUTchsS93sO/HJSr6wxd
Hr/PddMXzvP5+t1Nt61GylbRh8fut0roh/fKu4po7U9LYgjahzfM5bVDCvB48ZHtDyMvLxnhR+oy
APS0pMIPflyFjGmWRq+CurBtPovNyUP6+2yUonLXtjT3IrmMuOmXTXbQ/Rbk/5dGdO60IPBJ1ZRH
EXNmRsr5eshnaW3ZNIN20QETOcmW7L+M7anGWQZTPa2vw4iq+6u+rLTlhe3WpOCQMigBGaBpRBEg
YK1aK07zZoxdFhza3BGnPM7ZmEZNtY+ntNonRuqqT8IidqAiPr+UPvXsmMhShdEDGd2RdSMOeSe7
3FAvlixGBfQgjaZmS0+34SsenGnHa067p5hVv5dnGTqg+hR152u/jnTbKdMtuItw9VRAtQttKK2t
w21T4kfn9UBYj78E1PcqUrw5MzCbI9ODqvL31WRfM19yKBRSMlztegNhnTenvjEvV/vQn6cV6Bh0
8cSk76c0qrbEqdVnr8sgqlR8+4eOnEfYZeKb2+ZiWVPU/+D/9o0MZ7rxFc6XmsukFXzKgUYKoGsg
R0u9hnBSHuwM+JrExVzZERFJkA7vfQWFVcVQobAzj7gMlvOIcA7qVaG7aGZLDY+ZtpIz2kO4ky63
Q+a5Ka2NYH1nhLQWVrVKdccZ7Hsw6/nabSAa5l9n/7BD6kS0pPoa2jG8HlaT3ld1gvYvYoYbizqX
F+kr6Vr+1VftJ4s0DdAHRa+VhaPxSpI1Aw2qBxTDJDRnGLFqwKsmrbLaQFodF6CDtMqxRUceUkW5
3auXPvMsTfLki3rWkyJeTwS+Aj91bUprNStRSWtWoCpTmwCaGg2WX69bmH7a3ENUQgXPfHY1XPvC
2QqCQ9vaMdUK0k8eBGzMFwO1Gz8mMnyTECRRrwPkJW5mkpcYYTuBEZqJpfP12ul8U6CvmnMFrMlw
zHJtj8DxInuI36iDQg5GfQv4AEgWRlANi057qywNkFU5Po+FoD5PSVIy4YH25uSqQ/JT9c9BOqkI
IPKFnYfLWfM2r/cD8d5/Nqs/6HBjKAr6Piwe95Zwra3m91Rmg89awB/WnyI9Cl7DctoHFdH+1o2n
l6IqlsNMjEb9XHGnd8hGBbMXRYusnW00ZqTVS/SKP4UppVVOSVWeOElrZKofpszHnEQxc7ht8YOU
QkqGwStA0Dvdkwrh+L5zQ3uD2JX9WZmiO/kevnqkAD/3ZeRYm7CxIF02YacSi3qyqq1cJ09xZBxN
J1/erJUpqmQFPqmqcbTid+t7n7RETf3BMg68fhaXpToJn51RNM/JLN9opCksOmZzaFWhiLvfTZKi
wVkeptzZUxxdnm0FPTsmKnaN5kZP8uAB8CgTsHiyBbeFfq7M9mj0JgIw2ZgN26wTPQ9ZBkz8/p+c
LG2Xs/7WtoCKDpGYVj2Ubeecpcuo++LOdqftdYBuT8mOJyhV9XKArxbWsoU+/eJzue6U3JdFEV4m
MaB3vA9HEp/yLhxg+Mi2+9ZC+soDqOl0BbZJbMx5+klxy+WAKsKzkq7UGG7XomvE8xjU+jISCN/K
vgHE7QlU1A9v5nuVXVVhQhWUqWdn7hKg0zdJbbOKnJslm74nw/oibdLdjKkj9TJKdlrVNw9j5r/B
HSKOXhCI4+gPoNDlqTzweFcUdC1+O9x6Vb8t0kc2/aINqoVsQ3UWrXVr6i9zXn2yIh795XW0nNeq
x/f7uEwh22XmvKiiDrY3Lnaj8kYNvE+hVaOk0nnmwe2VCOzgpHIqD9e2tEtPaXagynr3lG376nkx
SVcSEuNSC+AZkU5yDnl2vSTaBIqx/I9Xk57sUUNYB0Emqnoz3DsQDK7iQUvWstl7IX29Mdz37uQs
BBwUmxuDL9IfIfmW/W1/MRzCMtOOdV6nNnIqTDK4z/pYirtAD1rASZmz8dhZPkJqXy/8ehJ72ZSH
pHOfVLOPT7JVxbH22FnDKkdA6L6YW54ZBI8UZl6HVLBwnLvO2vljM0VLr2thGfCyrxrl39ESjpeJ
n4gO2Z8cPl94MEOxaaIMnFJVL4H3iMfaUcNnCgHAVfrP8mDEdguCyPIP6dznNgBVp0lB3GVukq3v
7vNAP1Sm9z5A74EwWAgJyi5K0bK1M/XQxs7+YG/zU184v67+lAYC77JRt5sdqr4al0EfjjvZnNqy
A4xmR0vZVNzUeMrLz1mSvl8NVqSK8KXt7I20TUDdFAZBG3fWLYNLNOYvi4MVFOsols19UWEBIr62
zb1BoRxc/Tj4s4P0kk15MCI7BkdTBKsbw7WJdou5CS0bjOBnQ3PRyRmNAKkUl2TTAI+9BfBx1Ypm
2pCFh7rejcJHNXIX8Vhm/2aVY00keaRvarjBsxxPcf/teOkRQk578bhe4ff1pfE6B6BguHwBoXtQ
/W+sEA6vpEZCb2FTvHN2lXZNZUYAkYAlvtdtHBziGWO9kN6dHTnLMTSGB3loYU09l34DrX07PuQ2
RR5Z7GdbeU9QTCPJYNWnS8sljdYo1rBI5Mfx2yrvLvsP1pSQ2Iex3TxWzB9dribWjlx1QIVTSulN
UtYH4IJwSwGAfRrCZRrNCf+5p1Bj72AP+S9pujjVfrdOKzdaX8cEokgXYx+8zyMNkBn/f5zneu3h
v99P10/q0rBgKKtSyzgVjb7tY93at77Beivte+M0VkzD0is1TqltxIeBEmBkIY2T7BLSevGR7hVF
OWut9aglmYdITzm3bCoD6hGrKoDwqU2qcS07pflyRek+UIS0pviqXkRulLw/pcsRnM+iNI1xhybG
GvW7yFwS1DAPUZVZQLd55rcBrzwkJmh78vku7cRyRnddVm27e1/X+EO0J8qn3PEDCe7dLnU3Q9Ea
cB3/2afOBvTvqMyp9Ut/DvMOYsmzCwrmX3rdKvdyvOySAzS+Piu+KdCizOOlQfSZe7L1UdnE2UA9
hyhPYCWq06RZ5ek/NaVBuoywWtv1RGntf/eVM6VR8NWxYUSr7edSMZSlPDMBrVzO8rmvTBXE/35b
/94PPVgFVDDBTDdd33BjyaYOjFfJIwCz8zpOdslDHfbB+dqXAi1IfQPatiw4a05A8Rn5ZdPMwDgP
pgGAOX425m4/65LDyF56KZtWRek9HEkKAOapeNU1gvBEgSAcnZ1Z0V/mmFjTPMRO+BxQrPTKIeFn
a7KOQeHCztB72xal89T4NmqS1ya88/s+gNBkqzTexRpAVvYY26Z1giJ8eJigSbFGoztCgjY++CaH
JlJgwa4ifeX0JQ+vIbaT0+S+D5Cj5ME10stQ2ZLjByuJ1w5QmlXpVimxzm7cFlpkPJYUWq27kjiZ
aVlI6s19vmK2y7Kwm4uLNIxMsICZLT+U+vizCyztQGjYeITU9KDGoXrWutaNlsXrSK3YYzubxq5V
zpo97FrD8SKEtLPxkCj6r4unSbEW6HSzWMprXm8mDeD6joHFlGDYj7I/bb12WSHxsb1Mdb0ZaZY3
GDvp5Uau0xWvmpc4+zzWAwgT2NgZ837SjZR+B9Sfui2FLf3i2qmNE7hbuV+U7mC+8YS0/uJzneJq
uPZdp0HtJ15M/E7Ruh8+E0J7paBSeWmL0doWnVnu2qxOX2Dy+6YDfPz+rw5DhOBFHRCWkVRAo0qd
jAGRlyQDVEPbWNlV9rFpzk3pLK3S+dqU1puxhQ08vQVjvRSdZZyzBDzQ4LtfwLdq/iHQoEuniAeW
r7pURsI0sXkmtmucpXcztKukNsSxaH+lhWUeQiiejlSS8q+qFHQqqQwtakjE6EXHfDgSEpLWcXaR
Z/JQNxRJXSy3bTtqjYPdf0fSzKYuevaT08k2QaSOUujqEI8BdO1B0meUQXMwJi1UdkNFwH7iPbLs
rSp3f6WpmR1BA5eEPqMsOzYgopaJ42tLOahxU28ddV3E2ip3FPOMVjNV62KkAnBWSJ+bsEaN917o
d4iQe+9WS+3rxwlpgDMFeK/sOosvXRZPC62I/NeuA46k9cX46leRtfDaJn/1HWQHiyLwUFFolIVi
UbPbGVQ0kTbwDhrqtJc6bTOO/UtTk1QPsNV8aF6tsq7un45N0yBaOoIteTtXfxod8BijjjTWCp5z
tme2E9JnoNhHcoZHEVRr2TcAuZxWF/M8JOsL7f+x9l3NjetMlL+IVSSYXyVROViOM35hTboEcwAT
+Ov3oOlreTxzv62t2hcW0WiAskyRQPfpc4JGzWChoCvwDdYEXqNVW9CneEGKst2vLE2eBUoMrnpf
s8uQ19mC7EXeW6tcB4zcV6BelD9jaWZ8Cae63eMLEFAqydOvqG4TCxH54RlYwOm+0tor2SOW1+ss
tGwExnCRWLTrzgKcqAXP5kv8avJk/DlMEeQK8Fi79lU7baF+Um91K4/usR0Eht4pnJ/xK2vBf0Ke
oDeTVycBLczbyhp8k6h8gqbjChQWGWqg3uXnyYhSgyyQ0s1OQOO5l6LWtKUW2XibvZ9FBUKlZIvf
z26981kylqeuADlWHDlXjtXrDveieaYDitits52EUG2EcuDiUwc1ZRJeqyr3duR78wDPOyJhNjCn
fRbdg9yveDCaLAlCHbD/UqBwLNGqamn3bvajHZPlZMnxNYK6WDA16UcPoVIk/9ODeKKyJF7mMYea
aKSh4KMA1eYG7DY5fkWazi+h2nAI7rsrWwcn2CyizGlz4qptCPWHEeobtNg++OAM7Va+6qBeP/Pw
o8mak9SqBkUhak/zYZiaGzng8SCaU6ukdlmPgK9Z+9W9BDBxN3gaW49TpT0jgjV7mCj6WeQSxENO
gpKoAvlhQ/GtQyruG1LPxgHMuu09eBTlGdznW7PAx17qpSzXtmTDinzpYOrZN1DYGQdq1V08oaay
34LPXdxhc7nspwZpyRBibiSU2wrE4UoT0ZFJtPLJZcWKSqBBj4rtMORUVlTl7DHXWHiOo59QoLjM
uNFrD3EoZQDW/dJBpQxocenAHV3fa7Y6AGue4ymCU2BrLYaSgu57jmcjMgWqh9xVTft/nRYRRCAb
lMOi7rWW4zVWz2uQfdnI4WQ2tvUoXCh+TWFbrG+SnhNwt1D3q6EVKN0t2T+rfpJLkZjjIZPcWkxg
4ViRI3XcpqKzKBWb5H2qT26pd9F8IxfxBpQrLFm1ub1qW6e4s6sMG00rTTYNa7OVYDF2mnqGwvlO
h86o1Xwfqtxfs16fIEUAfWrSriZb6/fTctRGcaWO/7Tpaiwq/FCaevOhIVkjhmUnR2NFiccbQfSc
tvyQx+RQL1qHw/BEWcu5e+aO/vN8Tm9aJiTpZs7pruycdV92T168AvnlwmZjdhpk3/Mg1VDq6RZ/
NFNVZVwMiNBlfbuh1rtri+XmpVGHdzvNSC2yk8e7P9ktJZD07k+XJFf/1alBwFQp1mo6lFXoBKJv
psXNRmeKP/PESh80tuRje+AlRL3+27jWG1AURJ5DWkNKa0jdoKzTjz63GVsQr22QjfoJvQRnX9f2
ef4+qAnWK5RF4wu4/UXIss1uZPIKF1mA96Fzk3o+2RDx/RZGTb0w2KAHosWTjdgFKmH+BKC+v0SA
FgPDaiyIg0BEdX60LPCEkhcNcqMe7AuKoeDPQa1IT2+pEiM2oPRtFSh3q1IJDSnIMy/SyhlP1I4g
j7PuJVKJZNOUz0dHVF0HeFq582jqRkzYQGYR8Tdgr00QDyW/LGTedlohzTs6TG3vrtxBRMHN1qC8
DilEPVrkhW5hWwyp9kEJh9EB0WrwrTaIeRdjCAZHJRXGndSEGPUrOXwwd72xBp1tviTbbQ7E5IB7
Eq47z0EdTmH4JxZhqaku1b1fDyigbD1N1vC5A2uOH0i99rvb5LWPn0Fldbj5fLYFgxIoYZRoK0gN
m6vJStRZu9ZFFFChhzhkc1UOZCIHOiTuRxO5qoEAK9vzwN/nuk3/+1yybL/4cWLsPcYXrmO/SUwm
RgnFeyPs3nRt2hKkSGzyrV2nZ+193+f+XZ9zFaOClswQQV811OE9txG4Qi6+MN68XZTj3JXYynz2
vl2PRuhqfrJJa/TvRsxPra4yXuKcv4xp7F7HAcu9OjX5jppUuuNP7gFVaOJENTx54kfXxDhQg5w4
mOlRy2g9xqruh+zwDjdpD9RUY6MYbNlBOm9lCPxyaAT5oAL57VK3qdSlXARxIbuND2O0Jb+GDer8
1Bw6Kq+OAy6T+yqzpYfFOtI5QBbA6d/xvD83UyYPZKJDBVanDfSwGcgc4YbII7jkE/jpNsADqebW
+3q0EhdKwpDd3tJWIqVXHJ3SARyO4ao1DGNB2xSy0baEzm6224hPNprAQtZvoXtlF3AUgAIyBL6w
D6RhKBZ1d42eQYlB0Ymh3PWNMKyUTWDbDBSZPcQF1xrqJ9eNSpBOaZWvUWaQrmuVTb31yoj9GA0g
aJDSi5eoU3KDTzB5alJvhZTj3HuDyROcHllaPo/91DFPpXrTCXcytA0R3UIVETSNnqcKTF2hAUZ/
rzfs57BjrxBkKi7U2bVsAZI89ljnjX8vGd+QmecQ4jMH1OGOLHaex1IXu0Kv0hX12pHQgshPkEdT
FwihfTxfYJ5ydD9dAMnEDxeIPeGtQWUK1CvKXNqjzdMlmgi7UDO3AeiTBltmab8Hgad37EIZr4Qd
x99rFHJMDPynEIKz1gMrHZBalOnTqDVXcgCA0gXZRWRebiMhD8i/1wY2wX5ofcmm3F5D3AW3lQ3W
+mzMwQ+jMCu9ArvcDmQrILwCettic7P7cTOsawAlEeeCONinodTUCEypxqJOF3pR7xPL+yTGzWR3
UVMtOqVPQQen7BCootMmAQSrVYdbN9nkFPHVNCAQRB2fp5jnqRokihGFXpmscY63w9D1Yt9XgC69
2yOgkY7mCKK91b+nKDnsJ/HBp2zjcZO2/vc+GsszuJLZqdHW1AA1NGSeHaXcTPY635CdLHTWqjFD
KtgJa5ubOYKgJDjtkGT9bdIP893sv00aQRCrL0TsuUuGyim1p6ANiB16zmYc09d5i0KJE3X4tP9A
ofAXiH4BT6s6gS9j6zgZES3+3ddVs9U8fp13QNQ772f6elgB0OQdEjOvEdIpmgeRoYBP1yYUo+S1
Cx7h2n2UDirTQVjzDyTsvCcDz0/E8IzwOCVNc2AmgJDQLzIf8J0PC661+k+tvZDOlxpj1+xtTGho
4VFEMaS501IGxiCXMi+xK0ZE+7XF83nRg8Tl0ogedB56hN0Xz6dX4YL7AXyRcpkJcDm6gyxXyKgk
F0CPx53jSW3DXFFePcOvsfNBHZbpg25ZkYfJeLgbe8G+fBpktI0GtlWrvLYNeA88ydydNfgyh+oE
FpCoD2rcdWoX5nPajOdMetmP1ExRSYnV2z34NRvUmMKDa7r53Az9meJnf/N4n+M/PVDE5i0LVAGv
vC59Ai9FfkdAhy7Qkd16tqVoUADGHwlQUXLd2Y/g2JphDnllAuoJNYy1OYK9qgPf7qYyi35ZlhbU
thUSIinieVIa365oUgm0JE1KGAoUdrrzpJ0huyCBaAmgxVim6O5wF+l1cYS2AXYgECebmyRST7yx
BkyInYBhRS13yK5MTaIXR5rifR4yQdBz6Saaga8Z9P0OQI8ovALJR3ScHJZehBLS6zgvfnQciKnW
91/lpIerDBut2cNu9X7BAdLxgbRbOyJBAdV7PBV0AOJSVpmBDsjISYqf3ow2eLAhc6lh60KjkbSp
FwycD+qFHDmrcpwQXpN5fskrcImSrnlXJyMAVX92NI6GvYTqiBBRm0ekvY+7WHVESWUdmQke4tOI
UFVeCl08vMV3BtPN1yMS1KR3twp7qX9r0xcoheY/EOnTl7Evp7MBfNMRBeygCHtzKPo4aDINeD4t
8Tay7da23roHR4a2u0K4JF0XIFIEygga89Qda8w9xPh7QD8EvcoMpXe7jKGInf4ywKwDE+j/l24E
08fNDm6cwMpS/vIXf0fZWeyXQDYKcJGVoPfI0ga/UhWTpLbuRc0CaWMbgnaIXfiVMS4sJ28hGVub
LwKZl6ZFEBLBgTNvumpBLJvgWQGllQa+Q2pajvW/B9WGBXBeIU8IUpWgv1UHDTyVgBdCP6Od/rWp
jgQyZVCEGQB70p1Agt24Mrz6mAgpr1wditEORFWC3V216ADAvxULLDqVxc87/dIhV0wtUDqCjwPI
PkgiR4ebKRmb/DD0+lcy0cHp/HLn6aydR4q44buisX9Boqc7gPsTMkbdmPYQBy27JYjQbeSYhgrx
dmWkHvKks9md2laU/yoyXQdeJh2P2DIZQT31w4KwlsaA6husy9FDbfKhMzqAJQ28BenxZgZ9LwCc
Vde9DWgEJLbrSb+kzIWUkdb6Lp7JGsM31zVhIOvIWyWpKR9FzxFHtf0r04Hl4mMF9lDH0A7UOQ26
joJKCK1Trwf6py1Eq8Ml9Xp41Zwc6X5DZbF8tMEF/QA5gLJpmm5ZNtqlHsAtRp6ljersWhb6juZh
DX46wh5kQL1MdMPeQL0r2DDxiYDjSO4SVu1pWvIAEhKEfVp9T624ABEltpz1kWZDzKoDiX0tQaPl
QG/Ugh6ebfTYhk2cPYUoZkXCIwZNFJRItwNu5J0JGt0TqrLxaG6i6rEGOcZCH6DMVuJLCxHwiSAX
JFZ6lIzbLioAuFAxVWynjWUc8xqseGjmrOQmFO6t9ISXEvhaKgvFNprlrpI2MZZZmP/myF2IAIR1
vtaLGirAKgWnqRRcqFJzGWJAfj+2ZzJRpyNAYKP71rAmD+pwOhA50Xiy3SYx7A4Y3bw7k10X2gBJ
GmhmoV7fODZdXWwrHl7DSbNA/UWUVlHOQGRlgCN1CpMfOd7lIFdRPVz4OIUWTLp2oB28ICO4m+FO
p7MrqCuLoOuQloI89cr3X3jZysstBCA1C2UBYaxtKXBAHbGwRghhi2aFB6x5Rx0ZE8h5l8YLCDKy
vVuWBR58PttYeeefqxa6BrkdQ1AhnKal3rjJSzt45cKd8vBb7dXnYUBAfjFOrxU2fPhWyxYVJH39
K7XyZ3tIi9dOw78W9cvyCfuBfMWLTFy7vkRAwLKNk8fHaSsjt9vXuj9AlZf9ceVytD5e2VZX1nh1
rmSJOEuZvSJp//HKfZc+J1WuL5PC6i9TXKxBYgY27snSNlYptW/mgPvc71IGMuzGC0Dx7x9R89/v
kUc3NuaQ6HcpCM2WrqirL7boXhRoG+P/AbURMp1T+k0zNP0l6t10xfCjv4uyUNugfjvZx2kiTmOb
TIHtT+Wjy0MQRnPL+A4hjbePYeBjaGEUfe9MBAE/fQw5+X98jNjyyt8+RoOFzcnEOnnZjfg91wPk
K5CEyB9BBVtezRaPFdWyfB0HYPkKVxZnMmG1JVa+MLsNNWk4n4BVomZrjvNw1HW7YqmGojAANeYg
RXYnK171JrchEG/kV2y1AExo7QfoCdgPfaSCMBBBOpCtiSKF+lVcVyA5fgDCKL864dtwSIIhnxjb
iCZYnX7sWuvtINRZCvi7o/VAl6qWE/cTYiuZicCp6gE5D1R7DH2ng6VyRboOloHoAlIg0xFssNDU
03+QGeqikIpRXqRTQ17FJOWxqvUr1i3hMq4q8GHKwWqOvWJQoQNr+x7rY5BBx6B/3N06II0Ab/3d
W45NULbhFnKd3dJE/GxHybssBfcVGCY8kKECZ0294Lz2d5T4y9kEOV4P9LJOGAYzcGAaOF+E4eBt
ythozBXpvRvKCE0Fb0PC7iQWT2fUy8DitmhVb90CO9MNLVTXQRJ2mbj5yIilVrWkoz8ShS31qdat
T3nq756/j4PA8OxZmY2JQjLAwsLBlkHagkOJloDzapCMY1xBJ0QtFilVTofZ22pNVPkiNX87+FKT
gayw+h24s00szQRIIZavAHatqsxPX2TcVCj1g524adPYB5NFnc12TyqGMS+Ur8p+8zeY9QvLtwHP
MMReRsXYToc2ZagWGboY4TbYbr2R8svddgLYgXaLRZbzc2TgxdW2AyotpDt+8f0wWo1mzvaU3XHL
u2mS4uWT1+AmKre4z7CDv2r4p3Wmg8SFF7vWyis4EpxKmHUwxXitJf6llNboGfZslF4bTc29ZpZu
PoBlJ9DwvoFmit0dtQz7NVKqYZmB5RzjKCJSOjaQfSkATefiQL1tZu8laCvuo4hbNAeZe0iLHnmO
OWhKE3Ew4JHSfJHzMoWCVccfKlnXoN8BUKk2Y/5QgrgfZC3echrBPruszR6ahmHormvLeetNsa2m
oWT623jlQZ0uCuwCG5o0qB1o3LZSf4qYCczd0qqP+FPEzFmu27w5Uu+kMuPUi+w4nDn4zW+99Gui
JnfZx7F/c6bfGp5q6XE4FLE7LgvH1x61SP5xJkf2Zhvezz75aQm03EfRjBtRpOaBjx5Id9RNCxzE
vaxG+WD3rXmoOplB1RA3ZwO6bxO7lw92upnDf/2HBFygU18Ojh5UjosAEUhMDpPg7CBZ66wgCW8u
yHbr+FsTsQRWL2jcrdssJmfVcihkf+ow1PwZ3rir1jMh8aUZ/EKHvMweUb/qAvH4r4nOwOvmL8Ep
nwUl6WWSsUoEaFMcDxRov3vHHGD3zPl+M5syim9XyN3y7QquDeyWYo3zlyziWUAjbs6Olj9EQ77T
NLBsonopWdT5mKxbqHxCS85ju3bS67OuMr0az/2D3gFioDK9eNOKe4GYE2QWaui2Kg/qyIW1M1BD
Ng9CeXG3EhA3k8YUniFH2i60zK++thXSkTbL+SEP++oFemSzvZFQKYIgkRXUaVN/rbBWNYyyvDeL
EGxFuQTSWNl7NRwVUNFteA3J1YfI6Z4hclGuoL2XPgw6wi10RrZB2aSy0dn/Hz+tRHih0ME1PY7c
WPrmBLp99USzN1Mv2y8W4/IgdWCWyZpmubEcBzxRKm5CvyLoJpBg+xDh0UCQt25EYmxI6GJyzbNt
lPp9mo/pXSzYTzKTlxd7+qawLPlFeem+uzFz4GFKzXrAWrM4GDYeAsjH2w9kKzlfjShyvJq2aT8k
EGpeuUBdb8iDBlgS4U4lAPtANjWgd8DeOscBPBbFAPGlAVi7+Qvg0s0u7BsWcBX6cmG3W/ujvcS2
6FX5/80+TBnUZ+twwUfendNi8NYp68ugLHj+BBpDcwtdSn/JwzZ/GniDomU3cheaj2YyhQhKVKDH
JGfDBJ9Pnw9n6kyrZLpPQUIWYek0QGdrlUcle2TdEF8Htx22fep4OsJwTruv8LLMFoMRhTvL3Bi2
EP1P6tBK0F0dcja2+9kdsn3Qm4EIFdBTNUhkpmo8W3HZvbQrZ7SGF10TLQSnxgxqJmhGVacYJjXI
wKomVEkriCuglIWa+QgFs8geHpCZ9q9e55zIjG8XDEURQO5V2mBKDypoOYRgttTrGvI1tGS7TjPs
726vW0RHMrmIESGBFsCH1zC9bW8v33AMVFHvBwfq46TAgs4JMi/zu5oGMsSgY5AhHS2wu2MPaQzr
XmXZ8m5s7+MpXLcdjy5k6nQPese8+Ul9ZLoNutl+H9SOU30wuuEn+f+/Doo7oMXA9oCP1gkPcVJ3
vPhJBKhHJQaz/i6b6KAlWG0+FGFbPhZp+I+hVl2128QLD4vJE+gEzbnp/N6k3pszIlbidGsOKSrO
jCyqV762Cy1VWTya3nSHVkR1xv1fW6ZbFIshc+p7QELY0s45u3rMkGvISjdHEMH1+0FALMd3PXFB
fNlcaQBMPE01hDRkWTffvZrvhAG87aIEnBv8BBAKzc3vUN7hXxzmsmWKdNs8Za8p2ke3eJtymABY
6gb7bUqUlB8j3LtxK4YvWsl6UDPiTKIGbwGdg+FLIXBNOhuU7a9+pTmBJtYHYelybHO+JrXvEGGV
k+OC4qIGcXJAzaZrIBQOrU1SCiPNsCpn7undTtJiDgIYeBmnCdaCJ6+AbPACJ1aI988CUh3zyceu
/+GjA/Cz76fYXEed2a345Ia72PflFxdy1t1QVs/CKJNTBoboxQhdjy/kFseptgNHMHQ2LXdRsd7f
JikLNxzFiisUJltBPFT4X1fZ1K3MMoPuB7Vla3WgFbGsYISoEHRBnSkwdXcDLNPP0JbRjnjrAbpq
L3T2br+ZyD7ZxuxPFPdkshVgZIQdb9VoR3YyUef/1f5pftzjHz7P7/PT5/QJ0fE+98DstY+qtrWh
ORZuyH8PPYhsJesuXZGC970ePKQuiuR7Y7phGgDbjvhP04FkRA2YfcwpgdBL4kIVJsFT+s+pbpb3
6ebhCSh9nTGHQrhSQ7BKW91Folr6hpetyUbaCR2YT89Dpi/MnoEXG69S04qMHVKj+owbG7zMWtjC
604uWOaf4tp8ewEn1ZvbDCNTbn5bdiewhjhP6b9uUzv+MdvvbjS8DCP8ix3c/eaEjTEUmC5tZUOT
3qzdayxi6wq054D6YdzopX7MWjBbkKewzHbrOKYHrkSGTYnyb6YYVIe8Adct+UjNdhaNAJqOIccy
+6grgH3Z/nAFfTW7Z0M4HUEbcUfeNO3o47llzskhXYz70QVqxQq1fJtBB/NZr5CSCN0wOlETVH+b
Jm/jBw2KdA+5NFdS1bimmclQ9STKBTWnyTC3IGPW595s5ADCjEWxpV6akkNw40RNNaXMwMlHUxag
18m6qD3ZUQhaFM1HsIIvGcVN1EE0OWDikIM7Uiyli6oJmnhxtKamkfLhwHRoFvU1Lx4j5I0erGwO
pZBDU4Py+TZciFpf+m4XGK0JlcIo8a9jjVI1ptRCq6EH7YTbAmjc9WB/+NNj8NpDM+JV/8kDyCmE
xVXK4y9zuNi/r8bYhD481iw5C4DEQUjFMS0cJ0W73yfamoj0Z9vcD1J9kOzXDVhg7UIzNnZtISvB
wGqKPFh9dKmJlMncJIQNYWr4YM+mG6bmfRChdcjr3UQtcn0fyFCOcOQRSqkTVl66LD1AftB9ADTY
fXAZe0YZV3MCSawLyfLaCxDfHgPqbF3NP0mErFrVSaaiyM6lmzGw0mJ0GttJgJL6Zk3DPV0Y2Ik2
3+fRahCkNDaA98d3ZNK9HosqED9v6BOMvdcdOPSAF9RLczDk4Aqd9VcyDZWGCqLBTbf0EaCuXe9t
5ugAgPz7iUD6A9Uv7Z4srZ5D9Wn6HiZxv6MAnABB7maqu2oO4A2x2Z7xor1SJ91kyMZC9D3hV7rB
eNqi7OP34SKvqhV3GOibi9TbxXgPALvr7Vq/zh9tlhSPOdZJ5piOl6g2cY/bzFrajIstdQIhPW1N
ECUsacD7cDyvcpC4SjfwnDI5m+YDgSYYXkIrQHonsO+A7z6tkVRuhjH+Dhrcb04HfR8Qjfi7nEON
0c0y4xUDqZ8GykrzVnYC0Eyx0vSE7WwFwTe0Wm6RFjcU9EJckRe2F2HVZGsPrAUDZJC+dGlsgu00
QwYjU0pSSspF2YGsZR/sv/sjZ3hifsO7HUqXR0BYUyAVVOTvUwywcuNqacZIaNw6PgQLG4oEugNY
NYsYz/C+L8GlMYRXqHiFV8dAlgXLY3/TQ8b2Co4AxPwdlH4Nnn8kDxYmxt3YfZukbSfLzOeOog//
FbqDkyxtxQ7cqCnJl+agKe26gWafukLdMwRvO6h3hz2K3tTODs8lBzJ+UbujZsP0FQcr7FOMnQeW
LX+60auit6Gg7eftX91qNRsBmd/d1D5mno3sdFGts8TtojRb14NRuU8HACcgTLZppzQ9QBcsO+SG
Zm0kUAgXPpSAsZeG99CFCF3XzC6/sph/jflQ/aoT6N2l7sgX5ggIdMPLX51ff5UaL77mdZFAGid1
HyTDj7nSeHaBQMXbVWpj/HgVx4qTAHmwBvTHr7Wpv7HGQGl6OACzRRwxH8zQhpxpZf5mo0GKgsOL
DEhs+F6QIfb2AJGYcm8jZQNhHtt6IFskvrSD1d8PBl4Hvg3Z4WYCF9bNH9JXgDQKHavUxmiu8+Gl
byeIlpbWnS1HZ2+qxaoD7MbaSGWCNPYkLki2j0C7/m6cxePJaCrPJLD2o/C8n2WqH3WwnNxOXMeY
Lf6/J7/5lIkvn+O2fqU1Mq2WaaEse4jNi1DfkX3wvQs3PWAfsulrF0F24BbepTCwslsMYueWE62p
8kAOz1UEpQpIRRirGHlGSM4l09kMhb4kB9t/TtvaWvICxeqNiLKlmPRoPcW2ddaAuJ0Phs/40RdW
0OchwlvUQS4D5JaWBX5ka7L1qP9b6XYcQZiuE5d+AF1Ia6fjuiwEvr+61BCAFHKPRaP8AvZcFxKV
trbvVJOxde2P7ksF8pqD7UG9jyvtaCOf3GUnQOE/uVoBJqzqVyVN7VWdeGn1dmKAHzcVEASxDWQX
CyMznmuvbVe8E9ZlMKAtkDZxvkfCAIwO4eQHFYMqQmKExTKrQL4TKXm6Qp11HtDeAPKgrRtI+iWj
bgT/7UOOdEgSsJ1w5X2bjM54/q0oWh/bLfNIW86+5NMd06YjyZClCZN3qo92mNTXMNwtanP63ve/
xoEPBSz3o/XaQJZhAeIj/sDN0FtLDxibATSGJ5b4cdDVwngute5bXo5QM4/Bg4dV3Q/QPZuLUQ3S
2L+DAL4dTyjoScCsqenP0zjOgyCrOg9qSgS0ADfRwj49xLWtLbNpSJaIOaWHKBxB0k49bZjIt1Pq
mlIdARQ7n/bmiARaocoqSw2F4LEB4XVogcVHPwSDhpaL5l6zkmpZVoK/yny4uDZqvRb98K0XXvsL
JVP/cM/2nt3MBA+zN1qX1NVT6D4Jvsc3W51SabJAWJ77wBLxEofRZlL5IzoMpfSBreGoG6d2ZiJd
nNrj3qAM1Aef927ucbmnVqtDcb6V/rQhSFA5Qqe8bxDRmxFCCj4ESpa/24QDBgoSpSZn8hvfxxLq
iOYjv/+cz26wRvfS9gj+DZSn6K62ukVYekt/BEs6MDcqSFNYAAWWtgOqMoWOVgcaFELbKbjZpsQ/
G9prjW33Pvb8CrtkXRvxHUaruTkOuXORQ56gcjf2ES4AcVKsDtQBJrtwYdoF33zwxmp51cisP92c
bVcRe6fVwwc3CLnHwWjnDbjAX0AQ459EWdnmokU8YOeb4UvFWHiWAvuWFeD3a8cEA9nsgpqraZHE
oYani8xXwBNB1OD2fBpZVoHMOqAHU0t2S3bWucjafDUoZ+oJM2TgFroAQDARs/Onhx/NnjPTANki
ytIV26Gj6BEjVqAuk051Ij68dZFxMBILqD5gM9QQ0sD74Md7o+QrcrRjA+VBZuWaO2YNs22ewZTV
toFMm8UXeZVDbsIwrLs4neqtHbfZrjBteZkgBAmNuKT+OkLu0dUi7Zc31FunZO5r6+bjkgblTlJv
h8wA84jfyYuJKedBue6c6IlgFe0WMSJnHhQC13bnJzJgUOhb5KpSwVGVCnSoxnqJoJV/Mq3BAK5G
be3BtcFBf4XSAxAyvvlh1wTmElHVwJsj5LN4H6yX8bCBPhrkjZHOuQAzPF7ydKhPzIFCvWC5A/Ed
UKDocSP3pa9fqeUoE52BtyTbdo4qT1BDaRLqKLQoXesV4Hdu2BRvs/hZ1q5Yh0hqbHhhHBQWNppj
ykBIeLsUckv4NEDQbGm2USbbMEnEWYBUIfC8IQ7oF1Wqn5UeFw9QcmNHajWh356KugPvH/ro4Nf6
EDhAXARJ6b/ZULl6DUvNm3+LqKotTtVkXsiffoogjxdBxIc6uE00hOLOhGzxieZBcBj0G9JNEGQC
pUql+K+MNP5HDIl7Z/cQ7xYhWOvJLhzbXRqNwQ5NVIxPLOGbVnrG12wwoGRdNHJDbilS6JmBjX0z
9Wz/X9NOTKsWzgAaLpo2D4dibxIssNE6c4uqwTDI7aldEwsZNRPE1j80uWoSZZne1GFw6w0HBCX0
4p8Ir4WnHppCe5Hir6SmxREtLx0PhQiqN7EVRySvgEtUTT0B9lAomn5qImUQn9KqTedmJAf9FFXa
r3kmZDzOSVR8o1YkbPvct/qzO03TU1uI9qJBR4z6uGHyuybzz9Q3Arl410gTnAG4Ihg16isWWNsQ
BCtPsTZpwBTJNfXlPTPuHRAG0rjO7poH2cZL6qumKH508n8q3HmbIQHWvQuL/mHIixS0XFl/cBS5
E2DD5jZhVgUtHfBFzS6opqlN275SKykyBgxgbKyp2RvAcBepf6YWDSqwQF8gQNAfqElTul53ddPk
USrak6xv0ntNRW2LilsbLDB6yN3wajeidv9MLkjK8DM0KHa3AW0u9A0KAYCgUJPQoctjMU8S5XW/
MwFdXoBhwkcqu3IWSe0DzVxZlrZgms0hsiX8ldVN4V2VleEdqiWzbQx5o4VOPjVDmV1RdWfqpQM5
y33hR87d7JQ2eLg0uAfmeVMfTEm6nUbb26DbtQp1GSMBha2fFvYKBVfAkPiRzg42vpz3tUA+xEBr
U/vD23+MZRZ0LoLgVatvki7rtw6qhR4ibv/kyZT/KHQfmQO3fMpBl/Y3h7Rxn3xZVrMDXrz9tpLY
dKkZMmyW7l3wyCxiB5r2hRFVJzfTzBcm1lOYxy9VPdbnMY6A01bmrhj4JgVwfI1klPlyG/TWxGo9
QSRrmsrD/GYcmY/fSMxLlPdBHunDoQsBeOO9hMovOhr1bqUzyLy7Z2x4YnP0V2TxGcM6Jy3LTZgV
UMOzLR+yrpkIbMGSJ5FjKRi3UfuzRKxKY5b1j0Aaq3Jl8tVuEdTIgM/GTrvD9hDL771RNSi2U8ND
iN3MwydPb56Q8uiDJMNqv1FYCEfhI0Rj4XXpdmdquTrYFKY2FUtDGsB3qN7OG956owjl8rVdAjGl
hr6P972xWOs+GExjUFgjFoBC+F7VqGQmaFXwA3lA3t4DVxT2Ar3L9NdueKT+ENxuK2b604EGZmpg
S8Ut0/hYZ7Hcu6qsom694myrM2pGTojfadgfjQla22DhAD9jXQ5HciOPSYvKTduBLHYH8FG39Oy8
RsZTanNtQJgl5SI29OHO6L3qDOyLBjQrUqfOUJW4PyslTvrvCDNK/SsIAcFhnlk/XOGJA72cuib2
z5BB27Qcb/r/w9qX9cjNI1v+lUY/jzDaSEmDufOQ+16Vtbr8IrhctnZqpbZfP4eh+kplf+5uXOAC
BiEGg8ysdKZERpw4Z1mZQbsBk161mrd6agLv0uZIpg40fRvdtQCSRni0jnn/1U+LPYh3tB8GM04Q
Lh1fajALLB3U+9+AN0vbMam3O5SXArWpJjkMdYuxXu7HPsxvRt8Wi2QQ4TlVValJBHh0B0mgqfdh
ZzUT9SrrsoOwwKU4k8wAFgpdH006YFfVxYEGUny91nlqI8dv+lBylfpwLsGQ9ix/Fp0hnwOzD8CR
C1Y0r/Ss5xr8X5vY6PoNOYG19X2OyUv72fhuB+muK0V0laUV3puZBWB8qoO+qoqj+7TOqxPuOC80
OIZhcQZF9Vn0PD1ZQ5KuoIwLgUXV9SSegAu6pMbXYtzC1MjQJxhxINyphHr4mowtewUkLr3ag1Ne
UuBHF03r6V/CqtdWeWmKPXUTZCygjtk9JoY6ggFnuwjBDPPFj8se2Ard3TuhGx9RdcqX2A4tZFLX
T2MWhGddGzwQ6AIGACHZZqXlbnDIVVe51cpND8rwjHglNNGCCskwoLBWoLIJD9T9cDPUagCLgRuN
QAVj9YrKDjBsFfk3jyOmriLmsV51QFpJ99J7Ij+hIo6vPjyQkkAJQNx1S648/AaU8uQBTaL8W1C+
r0EeGhTnwEUEjmTckPS7Bsm09ViiBqTPS+MOpfTGXVp7mwpRyhvyyKLYAuLA6xeIToFn14n5uMDd
ZtiTs22hJrseKmCuMJVmVGpNhCOrtZ13Y7YsuLbpW/ZiQlNrn4COadEoZhg2+sWRuhCpsR6ZrN+7
QT9Emwilyqu+rPmuEBAMo7M6x1+9q/MuWtFBnkapS6f12dluOv+IoE68oKxWYzegCo5Fu4kqVwNI
OZOH2rbcow7U1pQdS3xQcvXIsNIEslPqrBr6aDsAAzStNE/4fU1EiqBKuEpCbHvMFEC3MGuTWy/B
E60fnWvpC5iAITj2pvt1NrUxhySCnXXLoEllvHTCrF7FWpNspn4RjIqzPLL2U9/w8fAtc3GhJfKM
J7dDL3E+VJOBt5vWT1FiC5K6/pBGxyzokhN2O+/N6MYA+/zeD/OiPWbVkew0o/E9CzSqOlHNWBdH
gc3H1odgsINaSsvXzAXZmBrAf3++FABFrWcaELpCGB1pVCDtwii7H9nAHvoaMJkhupG1xh7IYmnj
HvQR8rZWptbSy0VcSOdIHgIZiVVVQwmt0iqOHRVKJesSHFI0NYSU7AHFWN6CuiiJNS7/4ZUcq5S3
ESAuFbLwnkwZKqXHMjs2qol6C305hBkwQ2N2pCsazm3Zg5zY6sHb+DEnIHcaJ89iLMDn8/sljWtV
W64hpRVt7TRIVtYA1qR9pqrDCnxPVmald2cJAP6ZpWmySnXTOvY8/1H7iTwZnXxvgtiWJ7JxF/x6
zE6PNDgqDwm2BsTRPlxopEcFHSidwauWadc5TTW2TnjUh/Kl/qgst5FmIBOlqajRGlBUKi/qkStN
HMNmmjhltP5aa17+17XI/vGK81rmX69IK5tCWEfUYuP2iZtRmaDylhC87kcXxx3zMW5wW5lHsZ34
3KVRJMTD1KzONtO6c2/W/h6PtkNjxkDskG26dAFQ2ceGcSAbNYIXqGdWDcoMQFL6HDY4QYC3q3aG
Rw3wezfWnoumzF+F5T67+CK8ggp6ugCedLr4ZUj3e+cJUhkHNSzUzP+wxP+4DyTAUOUF/u41k4yd
yp7bCyJ6yMI03FTQqZ3YISwHyi5FobNLgz/5yXQfotG0nv80yXfNamKH+PukPi6s58Cyo1MnUHwp
M62/paaJnBRamcvZMiIQd8sjtSFPQiX6qis2S1EYWyPCGZV3xvBpaiqXml/m/rRka4CrQ+9VUEK9
gorp3ZZ+aGwTH0SwZLORoVxUjSNADSqKdYua+r3v1OnToI1bUZoAtSq7biXebO+C/N3ugLFtXwJf
98RynCE/7LP/r/a8RP0aZa+mxJfKXoHyEprMw5QsK0Fbe5Je9TDnz9LWLLctc/vlnD/rkMJEFDZy
N3NSTNrBSxrY/ZFMkz1c5j4qyijnNmp+cgqt4mF+aYkbzrYsw2E5L1P57eelaWAw0mlpWkgHlfOt
5OZyNFAhWPMRgcEUkJRLWnC+1Ko6Qx1A71+mEdyhhj3qWh4zZSO/yvShoAgEyZZWmObSAh+rdGD3
QUGTWvSjwfZ0Wmk2zWuWUbLF88Y50iBwYHcxS+WpRRn/qs8c7LjVRmbaeeDBVww2UrPK5IJnepen
A6i6VJe2K0wEyLV1fnIkG3dBcABQ+A0NTm5qXY5U+Ga2CfPnvKw2uJ+XpUmehmBW3NUJzlHYBtGy
LRitaZCa5mNZv8ZRYSiwq+obje2LBjs72s+4AXAQ1KX9DHW523YoREJqYu7SKGrZ8HtJTm6AU0+L
CuKt34/fvAZHosDR2xMIxbHHo76jjHRFTeQLSMQm1Zam+mBZx2NDTaH+vIKfg+Dfaqu73+zTyp9e
ZEi9aOG4otsgxNHueye4N+1W/+pAiNXzWfQ9k3G7rPrYvUDwtzmBxgPlhEPufTPKMzkwqBIvcwec
8mVfFGcBHZEVDfCtBY2pVyg7lytedtHZC4PsEo7AHiC1FX3n5kNbGOM3C0XpK+jYCrVt9rdIESP2
UEO4E8/c4Wum2/UiSqzgVghuX2gARwDUVqgBDSV200ChgX/ZN1FH0ZcHxwhBrcgUBKqvuzuydQ0D
ym5oh7sSkcGNFWjdjZ+G5o1R6ddabWpjpJKo1zVauNHAmA9FYIg8Bo5jHhBV2VNRy1zoQl2oO7MD
yM+nQfInOzUDUksHFvHd73a1LNihtUNuNLtP/spOL5CMWnhEQc40+Nt0VO8if6x309ub623IDZBI
cRyLdDsvawJTf47dbllqdX/mHAmdHpj8m9bH4xqFZtFdnXiA/eZQbOgrTywN2yienbpCGV9XpV9d
FyiArhPfvQTkSYLLn9IWqyTJHOiH3iEZFOOUktbLwrP8n0idAcadJq999IYavfLRlnJYh7g1nkpd
5EcD2dXN6NrYVIJ8YBFkbvPdMoOlNqbZT3BwP0k22M+e1iO4j8j7hWu6vs9tlO47OJNdY+G2y67R
ja+D3e47bqQ/dWc8yMErvwK0CYEusB86sl6EXTve66aIt75dJofSqZMb2w2DleG13Vcg6bdDkaQ/
9CH8ItN4eGq7fsDp0xAnz5D2Cb/sfO20Tv7sSIQDlavVjPvIccNjWUVsWQSxBAU2q4+Ra4z3TW3c
g6eDfYVGM9ScfLs5QT+suANN2yvZ8ccgKtOW3VmAtu5a1SGA1JG70jwU14EAM7homYjOpRHisG9Z
7WvF1jyOxHeAayCTpRzMmg9b1FCG69hMxC2KX8Rt7qPACwGHAvF6lt0a0F5zF0WGdzymN2RCDZeG
zHTnWeGi1/JdoDXxplOgD/xXa1fTTaMFwsbdwVLPvWnAR7XA6Oe31Au5n58zMzzPk9IcT/0hjEDi
+bGQQMJ4hR9TvNEIIoIN9fvC5OOERr3I3Oo7kb2Nio+zSORwbLKFYIrybSJ+m1ryoeZTv+iD8VgD
6yoN9wAJmwXjYPHIU+syYRZGSGMgOBBvCOMQCLM+o0DjiQbJxEPjbFrtu38NhDvSZAE7apXLlkRH
YefVlzyyjTsTQbPTH+xtKT7bY7P5wtL63b8EAGhJ7BX43nzx/Ni86wNUU02RLOG39Tu/K5IgJ4eD
G5QwCVSqloF/oakacE/49i0+mPyxhSTTrkEJ96YZLOPLiBtvIJ3wFY8w0KfUiXYaJBtvoFLtgigD
BclqJnK6+WOvZtY5AkMBL6aZ5MB8FIHRTAuIihsZQ3Tc+WsmvabuAKJIM1no6l9qgI/IATs91F4E
6yyo7DsgxOMN/jO8U5dE4BuGePXOqq0CeYHQglq41KFHbYFe1TKT75Au2gyFMwaoSQzX4Ogyvsc2
KguBmI2f2Kh3K8/szJu8C7RtO7bNgZfNcEKeHeLjTl7elbjNozyvFS/YRjz4CcC9i/BulBUYwwqn
UKoi9kut6WL5p/c2Sutv7y0o9E/vLdI0iOyq2i8q3Qr7OlvWVtgcpuIs1QVqvjlQ2VdtaneoI6n3
RZck3QKRVVDIUbjOrZxybUVgDJiMHGnbtduH2gJpbIFTa+NseoiZLcPex6dOxjqP8IwO2GlUKl69
aoTUnU0dQOzcKfqt1TvioAEScu647M90RY2MczCU+Zyv5oGy9F+jWvcXWeX0GysOrL3rFOGdO6iS
NnVoBfLkhBLP4pk8Btsykd+0HlH90y2hxx4cetxKrDmt/ynGP12S0wgnSgE4ccQ2XR/i2A82ugHB
Xea4qEHx03WpYMW1VTcLowEysAUs6IEzQKTtZPxCbr4OmlNWFIjAtThrRFHTXBrl1gao5VPT/+TW
45e/FYAiQsbKkY9Vlm1Ryo28Hn55G5OF4zZT3S4tljF0Q54TUeqHxOSQHddG/UVn/Y8h9txbJJr7
G7Bpo2Jd+VuGx5e1dJC5UstmUmzJf4id92VzxI13Y4bKdlBrg2F34wIztkR2MdrT0Za6hR7H++ng
q0ZRsRF96iKWGe3jUkcmukR1qUvA1SBi7cIwWrb2hKefGKFd8ZBo+QblGbfvrwh1mmPQIE6TjmZz
QpEJ6CUyEFWfINDpm5ugQFF57vTdhsap0ZzoW8wLc9sLU6KGBU0kgvac12WOUv6UgUHG5f2CjFFe
v/tYXMplUdfI/ipvGpBO0IP/EkoLSYHkLbTW5Vl2PsCE0JdaNjkkGrsEaH6k7nGJnVezAeNbs3AR
muwXZKzUCF25QMrs89K5me2FYYL6YxqV1sooADTssTNgeIwfa/qh4ScUnpvExm+OLkP3vrDSGApn
iJtTgxxV2iGk+1e/Ab+QAK8/WT7NpP6YRAY0y5e01jwHQkIIxavGzBxrbfcpTy+gB2s2OrjAL4Xh
W2ddPhoK7kUNmelqDDtryeNBrCPsVBycQXz3NAbZklwSsg2eqKDfE9rreYUq0h9xOglB0+dKsdCg
SnbwVENXQcIaASYFDiPOc96arM1Y2YDvKi/m2FA6r4cd+ZDJZvlfs2nJuU8+1M3zjNnLeYQbTr4y
OAQlqw4Jo05E702MaGSFenn0094tQTgU/JhsKY2QO6ucfNNm2k+KQH4KUiZRBJWfEOTpDdDsJ5wd
P0czfwtu0mSXBY9apD0BBW2dTQ38gJ0VDlCKH+JzOaQC3EtSu6IIzVyWTWgixpMGCzBGirc+SNYA
KQpgPyII1zA//CHj8jUPePOlGpC313io32HD44J7stbx/5gnezy0WrDgVKjmd5I1x8MVvwcm8FnE
3XCaLjVLagejwp5KJCUqidQINbwDMmsALV6P02ATmSjaAx3GC4CXV4h1VvfuWHgnFAtWS7JrEuSL
eRWWN4lvjbce67F/URNCcAUgY5Szo4364gc3h5xup4vHIB+rRQ9GvhM1Q6dlJ101s426spP1kqXm
Jh8BCO9Efa55kD96QMHe1a6/1M0qBK5lVXGRPrK+yR8ReQW8sZB35Bjk6QUoKfeGelVcvfWiHKZF
oFcHWtU0xO9QrZmrAy1uRN2euunIxhWwQPaWuo1bID2IAPeGukPk1ziNVe7KUi8KrtBoj+yGtaRR
ZOK1Q5mD3oJGXd5G56bBDpVG9d6sbhAyuNIgtq7RomCDvss0zRrBtpxUKMioDg02BwglZYl/xnfL
P9OV1hVfwJfd7UwjZ+PCLP0WAfgBTPBGhoNhBmVmdUVNAFWAgx+hmbt/8pun0QxyoWlz97+/1PyS
vy312zuYX+M3Pxpw6k7uW+PeDyGyrEElJF/Q5dyA+IOtcqvoFxBKSI/zgBOBkr7Ms7+mUH8edtWK
c5eufn+BtEFG0nDAcvjvlwnLjzdGr0LvZDLOr0pGXpV2vuC2cR1lhLObehPzFOpOLnRJU4oifoby
ZrnXrCi/bSANyZAKOgnF2ElNMTCgQDS/WA6m9W7r6CpONhpEjc6D+gUAGy3rTSUT1Ep8zKUZeQy0
XO+Y59k+6qjdHlPciehV54EB9Dod75KLcEPszGXY8nVSRN5yesWPhRGlQuE2OLw7eu1UCpySSyNe
TUvR5FC+pE4X3kxLpdIo1mGklZOLp3kXCyREWzBMyAOXujxMV07avl/9wUYuvWs7KX7YmEeN+Lia
bVwtM69KA7OtBEvoMrbxiwe9m3dXtA64qUIwqVPXZ4l3J01IaHeJeRMqjxLyaruwYe2SBkvb9e5y
xFuystPP06ROQikQRTyIfAEiKmQtblzLuoAmpXwrRnbRuF682dK5hA4uBCyuH9cnJ0rBzeTp/t6p
+kcCpBMMPVBYdEQCJvtsIg+yZ+V4gyrzhT7gQJCy+BYEevY1jmLnghvSmnrUaCPYnFOreWuHIEGm
rwEir/DKeulyHywGThYcq9RW5/mSvzQfV0lsvNvoqk1t/hKGQ7rQ88x5mUaDrW5494mUyZUxllzB
e81PdTMeyQRxiOTaAIh/4+NeBtW8PliSW9teQ5Ax3ZIXNU1V7xIr787U66M4uVYif84dASYNtTKZ
+hqcFVwzg/1sa3OrWrqxnmzJhQZSmaHoIkcRD9lozbCEnGjQ2MlqftXAkdY26cFAPa8XWKm5d4we
eC3DxRuO89E92ry50jT6k4CLKKFUWnxa3ShBwxtPb2H+ExKcKDuwf11mk/Cr295zwtP8zqTjRwsD
NImoScUHRr41r/yFpnHn019Vmj5gpCboqsiFGm8EB0ht1Mb0V9GiTutBdC/L5HJ+Wb0R7k4rgVuf
/9K2arWD7nZf5g8OAVLw/st0P7+7XjDvJg9eaK3p/9DrCxV1HW6m7ljYBzBsdKqYpts7JkQStDzr
v8V182CmWfIQQ7Lx4Og6ELrKDj07S8uby4h9OMCfbr1pQGW0d7PCfpQguiMnnZvGsuF6dY4spq00
lmcLCQG++7Y3nrpmEOdO9XjhjRtgRcCcXHrGfcX76tYF6VXjJsY9mVoD1F5BFkRHsvVtUOyyKNeX
0wRmBve9sfGlNMDECYge9tVtvKfFwYmbHBAVMRbUpQkeviwaN/ormdoRocS0b6stLY5qk+wUW+IH
DdLb1SLjiBRucDO9emN1QJtFfE2LuU7SXXS7uJA/NV4cf8sTxzhRr8f2cOs7Zgs6EfxBo9YHVyBV
VjRIphwSmQu78vsDdZOxsHZOhGAdudBb6FAZp4/3ZNAcaLx45ajv6A2A1kM/BLLHURJnqi561iOr
vY62I2+LsXvzO8/7Amn3YQ1FwGEX9OiGUluBdAsYzdjzTkWVQYEPFdRfwFNogxI3a45FGwG6Zl4n
cwsFPlmW4AtBjGb5fuIGhdpuwunN2PwEqY9jK4rFJ6CeFdcQEzesOw1vuwj8Z8pfB7p4lbXMHwok
2XayhsQPorTeg3Kg1Db2gK92/VVDkPM1ZgBAJp39M7HSmyYdzBcZNwP0QE1x5VbUbt3S7A9+yRPE
KRIdrIF2/5AMUMYVEOj8rqZDo9T+GWG6kyEYjK+ov/GtFF+NVEdJgqojj1wNzBZGguKzNOyfoFEB
LmfYZ7dOVZ+nnoM0IgJqkxtH7T25oTrifbVBuc2rRfF3n4gOIHk8gOYb5R3aIhveMicEutQznyE7
XAKUaGS7um+Sp7K1T05hhK+o50mXBeDRF+mY+jk3BqTWrCF6/ZjZpRCjoJk5DwDbtix9pcUxEkSB
SJ/oSgQ8ma66P9j+5Bfoho77ZpF+yrNp3BqOYAbbfcrqTTk2NtxrbOR7Sq9Now6yZGumlSgz+cjR
kTOtkpb1jux9nC7EiMTupWiLYstBP/BsZsXEZ8VT11gnllvtgUKCOG+aT3xW2EvDHjcg0DY97Un5
u4iToUoNMAU25OBRNovOXCvs/DLkHniwyzD5F/1uGcuFH0n/6CWQHQFUJskv2ciQcDG6FQ0gT5hf
ImgIWqt47FfAUPnH2c0fWLgZgtRZ9jaqOTsANY4ya9uHsDPFGixl/WbqjiBis3mFt2Q67YPsjBEE
rumJBqnpHBCGoajrSj1arU+M99Vso3tfLbC0YNNK0SDi5ZrJgjizID906lyjulCv1tN6F3tZtaQu
NQjygpgzqC926QGwqTxqEIgtbSUlQrY/rDF5qAm/rvGnV7FKaL8WLbgnw8Eu7rXEOBI3gw910l2C
Wqt1r34U0OiLVCy6uykh2n1vd+NRh/jrGjdH5xjWQbhs3NE+1UluPemgS59o66TID2ChLFYBUHNf
yM1PS/tk6MHWNfMWRfX8lX4xdQ3hihIxi2uj682xCVp3pQdJ9Cqzc15a3tc2Ae3q2IzRQc9Sca8m
0niV5NDQMQEXsqKE75MU6/Da5G8BAj5h2HSvyJZ2y9b2wtvENQyIuY5gGbXyESLKybsvgyKLhByj
WBlInrZg6AX3h62verqycFTthHQRLsDVNKqurPAba3qouLsoE1INSDFlsK0B6N2yxkZSVuJO1GAb
AX5/Z9x6uM9cSwepdcWXNv1nhM2wqjmCrvR/mYZtfIWynNLgumWezr6m4NqFmGL31Rx7fSmTuIOW
XtDtGt5qOx2ZzpsOJeFL5OXGl7LvT8Sh7Qmwd0Z591UvU8hBov5C6+LsQaD0HqXbuAqqArKhuCU/
aLF8t82jdCV0vV53ogIzkI0bJUo0sgO9ZZ+n6YmX1bfpHas/hRcg+yKPLJQ7KBbEj15WnPJc8x5i
ED4dcEdRv8Ju+KrsqY6nhRmG9oE7oEr51T4ikbHIjbrc4fbXn7Hh788j4x30oe18m5hFtCj1HiIE
NOKE0bhoShZu826ArpkGHQTXU0Et1Z1tTpIOO2DbqmurmhrE+shewEZdGphtee3Um9I32yWh3Ajv
hjPw1bG5vyd822zXnHjc6sAOL1KiaZ2VrTyruiK3Vq+FxN0j0AzzRiRMW0fqKuDD+xXZ/jQKYCno
c4CV3Mb49hxcpA429egUj1Ul3ixEGd+ist4gENd9NTI/WQE/NVyk6yKyZ+T1RqQOX5pi1Ba+mxkn
lxgRKFBMfYaIHPY5wYFM1DgqikxXSFNAy7UYIUQL8OomdiSqlVXBHYG4yAYCAOjfWPyMQE5+8dTt
V0jzxRwbfRfbDLfkQuuTva1reEqUCTTQ2zqwIaZjxG8+fhWuydm3wgvjlcFYdvES3T2GY16veykk
ar1RLw41zze7zn4Oeds8uGHUbH0/z/ZBxqCUphYjj9GC4npUs28I7ccr3xnFytHdYQcKQcKoU+MJ
Ua59h5lr6nYo3rvj7w62xbY8ywAXH5r7Ufgo7U+ibI+cBgoMofBwhTLIu610zpof70XI13/SrPAt
PGrV4KhS8Y4I9RUgi512j+gaPoUuCooV1f4nSF3tkOs18QiDyhOIFKtriGDMZKMuDQDd3uyspeaA
AKG1W/MRZeDtwTYLxU3tInxYQRpi7nIQKOJztc6xFQAh7XJvmSiGcUi1PvG6Cu4d1qSndkj8JTF6
87/sMrfSU24peSZE4Nfg8k0hSlgs8LM1XsG3IYH5N9NbR/IBXC/4j0hZ1N7rbgXCIXWrHcJ33zYE
o7FlyvAuNEBeLX0ksnA2HL/aOpR5ejk8Qy7m3U5ADHBkTnbyH0XsrwNtRI1B0yQ7u4vCDZIcyOu5
I+6LyJWD3QZFIUma7owka76QR9hE9jaGON8Cm61sOVHPN5reb//YJ+J55MtQJcNcb2dyUMOFvIb6
GX2ksvrcpVFE/Ls9ff5l1P1t9Le5s3OrlipdTW7HYDx0A5KukEIvjz0iABtRGda9ACQMMsdifMv9
m6Lv/B/WWP60mOs+ytTAyTLo/RNQ4NU0R2aFthYDKpXo96YPdrWNtTBH7EntgaTa8HSqSb3RWur6
t7lmeq6rLkAmsc9KiPvYqLzueFZDoHiQ75XYsx80GbA3b7NHW691fE+7Ctw0mbVJGcDFUVIWZxTB
izVgT+VT5RjfqbRR499x20re5jl6NIYrzWcvkuM/k6rWgDAuN3PXq/tyA3nkcJM6QXBiA0qvWP9M
6Pc8byFNF/rDxbXd7mRKHGSi0je+1cnkYPX3em8skC0ogRDBTyLHDhNhYbs4kQxNprpMdWnUalHb
SaM4K5qPNPqnuQkPkbnIBAhUNXHBNgH7SgjQmmXvHkupY6up7F3FQRgwNC+ldHPrp0wc9w56tCsw
3AbZNQxUAYOMTmDqZvZ3gRriFWg17ButgOrfoDnJY5Dm1RpKUuMZJV/pgRcJ345Fbt1accGWLePh
S2uKuyzN7Z8o7Ae+0ZNvYfnXdCeUgG+0iQkifzwrwI/gIRTjZSfWtD7QA/0T/fzJbtqCb52imtSH
vMHMblHbfRQCwkizIFFWhM2WyRBkuCMEieYBo7Ah+KHdgsEGTFQFUPsIrixKFnVH6jZD/t6l0kM8
HT6PDr92aTTWUR72L+fmIzA6pchWoLY9sdoRe09tsIBGhCKbW2bhmfrUKBc/H8U+TpzoZGDzSXwG
sex++CwPb3nX23f6mFyIDMESnbUFbDTekNeQjT9QpRfcYm87eZHZHCx49Sm81M71Yy3wV0xeoi74
Rrq1tUaEEgDhvtKfIwvccPhd+1cR1uDjxs3/jBoZ5KD8NkTQpbPOI6DiEEesrbsmr5tlboj+S+xZ
31rPSX6YZYPpKg/F0hJHJT154x6EVvuA6RBkC/CbDmpwo3QD0iStEZ19Q/uWar49bSjbxMhOeRx+
o20aHRBcVLkuXKtNDrRZ82x8B1EMX6yJzYt4vWTvp2etwqNCMX+RveklSjuU3e7c5exKdsh0pngw
eOUChL3jFkUz2bMDeXFhuOFr5qMM2gEX2yVOw+7iooAaUIMmfI0hDcB0cG+YTuRvf52ZGNF4KzLr
WWBncwYFkzhj1yvOOIHEO9ZrT64VRUcrjjaBmZX3aRq3tzxxAGjpoAzaI+ayrHxd39Go1rLmFATu
12lUH/hbjeKPIzZHOLVwW4PkJSJk5EsNiOs2rBPaDfWi0uOrf/7jf/+///u9/z/Bj/wWMNIgF/8Q
MrvNI9HU//VPrv/zH8Vk3r/91z9tz7VcxmxwWDAP7COcuxj//u0OSXB4G/8rbMA3BjUi896u8/q+
MVcQIMjeYuEHqE0LSoRuPXtneYpVAZX0d00yoAxXSucNqXOkz8X3VltN59igC5MjKla2Ce2wOsba
HaBmLL3wMcy2LvHKQS7VXoRDGW0nlcEkan7po474EgIIM28z4oTFK2RjMgiEgJmImiDxP9vIuczS
lY7v+AHyxEDPqoaJrD9bqunjptrkuOmBkemv0bSSX0Cmn+1Yq2PHzjJeAY/ktpMLzSVnWgBqCvri
33/0tvn3j55zm+ObxRhy0Nz+9aMHPV6udbXD75suGnZIAgdATRnjOrO18qVKkDRR24luRB106drV
LXlw1DyhVFsHTOzPXpXwtUMWup/W6XRFs2H1EmLF2oGxOnxJo8pcxVbSnR1IYh7LAjwZA3JTTyNI
n/Hx8jflCv5pYLyVq+5DaSRIhxP9zIxquJFhbB1s28Q9FyUNzn/4XnrW7x+OrSPqi0/HBjSEM85+
/XA6NyldQOfF/bRJ5wVDXX5uPyFDkV+hKNteUar/SLfDqBbahm551FVegGuJ61BAq9gMvW+IAcs1
Z5kAaxpuTKGoIdbAWPPFlNXZUXtEPBTvRKznz0wrIBlUdHAdcvtYO7ehlle3ANpvkLBn97li0y/B
bQu6g8Q/kg2UYcm2KcD/SKM0oYr6DVO8/IiaQbW2imzU7VnZEsGpeD86Aqz9vkDJY++DM8PqkmpZ
+6giDJt7aNez+998beO25ubehXLHb1t7UpgzJfMOapDk58Y2QHVSh6AHtr/6ybCjH1XnZQ+NahAp
LCoWgwAMnSzi7aJF6eEh8wrxYEqj2mjGmK9plGZ3XTrNzkHeezPFG+3C1Nem3SSfyOXbxlF3ZaPZ
0EBp6uF/+EbY3i/fCKbrroF/DIrZDsqQHUv9nD7dqXBnMQdQyQT3DI8oyMfp/aUzQK9MdYZR+WR4
tfmNNmG21vangPn9RQs9bNG0ClKQcXImVdlJJZbEYyd5WLqsvKIoFo1Se4sAAoT2ThlDXCYpjzSJ
Bqj7L23TYoGe+Nu6doGyGSw33TndaBx12zWOdGX3iVUuRDQAbYVEkb6z3Xg/D//NZzLYldz+h3vP
r7d99WGCAIrbOnc9E0R0Hv/1w0zCSjfSTPfvnL4ekIrNvIWB+oVbM9I8gL4zY92mnnjJdbamvS55
VFWIKr3O7sBwC+JZpBELF7XHbbGrkWdQ99lK3V0/NSgyOrcSWm5wIDM0PhB0MkKE04JRLKvEAL2r
qWdXw0uiBQVbaEDPtPcBZGciRAlA667ZUizjogCXje+lVw6cy7//VDznb18xy3Z05hgmKHd12/rt
U8GOyg5Ek/I7HXK5Z0sJZoDaJAGETancEidqwON41RfXiI/p6hP1cg5BA6JLJhv481AY64JKnqiV
fWcADq7nzaquYg1c3Fm9JChgzkDPASnk4MgUYjAOts7/Z+y8ltw2tjX8RKhqZOCWBOOQnKzR6Aal
sS3knPH050NzbMqyy/voAoWOgDgk0L3WH7rSfrv1aizQabbAunFYQkOlHyOKESnBXha7pW5wYCiF
k/6POtmvXEJN185LP1k3NQ5LbUN5rxd575UdzMYzj2F8RbQgRqnLqg6yJarw2PJrbLhk60+9XaNp
MMg13FPYactXYPrG16ncxloz73MToMpSL4rR4hlBUBHVFHb8CPY7gPFNZ9U37visLQSSEiIyqVt2
SktpaRsmHJTSlrAcFmFhkCPvPKj+AXPv8tK1ETLzc+vfOZn9Nc279klWFby6vJQcxlYWZYOaQqES
6vf//o5o5j9+Oi5+G66KuYBrGuzCl/afnkOTK3jdTXr1FIbqEnXO3+Kmjj7yAdChP1rigcxPBDwP
ADD6euFHiSIG+X3/vSSttMU3FZUM24pe/j7SrXvBBmY6uZkSwXFFi8Ua4pqYFHK1suhE8yYsu/m5
D21URYJ8Gy2OeGWhFGdkYoGaLkV2GO3esReVm6WY1YiPVo457mURotHnlLKIFfImAmq2cXS+5ZIR
FPlas4lmq/2Jeg1bnJVRXV+JQwSq5kNqQHW7Uq/NDCEJnMDUK/Uat7ni3tfNn6jXZTA2m27Iuusl
5HUmiDngvrXEftc0u3u0NDe4T3r4ryMknne903AKFyI7gVCwX9SgOvhhqb6jKtJueab6O9ktjtE/
L8l1Da0D3qlnByHrLaP9fptWD2YiwMtwOW3ZFQGh+PLUdMYMbhTrxqnqwxc01w3wOUTrars5TA0Z
AWgF9hr1i+h3lk/5Kpsr/zXpZ83zlTG9z8GG7rui1w5yJrMlA3ibaRBZ8OSWI+RkfLJ6f1xrmMYR
nIab7CwHWW/W7bRpTL1bq9b8WScbZL+RUboQ+nUOJ9phYtXcOwERlNzosm8IwB+lM2Qbt3fmOLvv
gBitdWxPIfwJ7FPttlb3Y0TAXtV0nTtwsm9O1BwbP3+FzJDcCx6HjxMbIzwvMLg2i/6FPFeAnV1Q
vBTZ3GATUPY7WbSqtDs0PcBxWcSEWX9oGrGNO714JMKueoVI7SetKtJ7Udk7dRrtJ1k1Rn7r+Zo/
b/WlTjOqBueOa3d/SPOLVuYHGazFNAh1w9Q6yIBRKDNkS1072mCjewEhnMWSg3Tbu5Krj1FtEtQr
moPu19WPXku+6/HswHlt/DXbdOOhUvVmZ6SNAh5oRq4BFue2jLri6d/mSZPDmJXVjoBFv6l6LPHy
qHwqFzYKMEhckhciSq4UmDY2ac5Pijp5MDEOkH2tmaeUE1Xk5Mfpq1MU3jwV02ucQNBwKksl18KO
ndWtAUGj4EW6iBuaaelBLBqPQ93WZOCGfkjOTVxU60YV7iP6pOFOd8oIx5liOiUa0XkgifazpZEo
sIrQ+YBTtUmzwPgRdO5d35KRkcOBA7iPRhBGOwBN8/a/n4T6r29LVg2G0AUvBktVVZ4pf38QEoaq
Wm1UegzjVUKsg096SVIGkJt6cMNO3SMVRkRE1vV4R4Vt/zK3VoXhDSr5ll2qj3Gfsx4Yquy3gm8l
4DLj7dYDDH9AotqP9vYisSJ1VjpEVtn/9O5Giqp0i4GtPMPCEWPcddA02XUdoYM+XnfGlFy6sNUe
ZIMgA/Lw3x+D+uu6dPkYTMG6YflnWXKH/dP7wB5HcN6O6C6fmHbbXZik/OQFzseIeBEG0LUZvczb
jz4NdM8Y9erXh4EcUaaA/OWvPyzRsyNTFq//+5YN9Zd1jq06quPwl3N4eBj/2HnCNFUxGoziy3VB
P/t2jRJ6EH0jJpwuQXnUdpJd5fpi92e1fMfXKlCqf1YH6DZeq4XeRd+w2rj1buLW9syoytFo2sgw
Z2a70atmouVSpJspbBAOJuXh5YkaPilB9XmGEYLhDR00jzxQDW9azm79cizy/sd2XO4fbpEQk3c6
22CDjYVuuYag/Pev8zDNY1TPZrKffKhe5lrHlKWfsdq2WWgSQLKfhnnAUHchnAxd8gDorf5y6+Er
xkx+SBtXQ+Dj2qhBZYjGESunEIHplHcOLNAifDZFVh2HpVUW5SEgETxZY3AKDYFX1V/j88FM4Amr
6ocY7v77O6At0YW//3f58To2KiGGZttwsv7+34VqkU1ksoL9lcOll+trRIbYvnvWgpzEJRoq9XJI
5qBBB5z6fsrhtCFQvUosVByDrkeYT9iErQNN301oOYfsF6Du/lS+tUtOmFP/j28zfyR9iQb89J8x
hcb/xHV1jQiP4Ti/RrEErr6FHYXNLu0S49hhF74GKQSCbTCDr1HmIoEH8Nyxa5iSxhitZD0IIHuL
FiMJ6CgPv7qiSDE7Mq2LSs7hNSMvKrvlhZnfBSFhF1ksTGSpm3gQiDpGrJbHtjySMfsAbBX/yMoL
i0beSHmgk5HynfdFanhNZLB7Mvy03Waiqk5t2ttHksjDrq2N+QFuduDxKNfelnn61o9+zPPnPJqC
0qNFMrEsL2oQ8gJBQbK/ALQ/O0FSHDV+3eoSHupQoAq686y81uhuXGQvWS2LU1fNe9jP32W9rJKN
8jD1le+pLPvX1yvIymaZslHHftXlebCTdT9dzLHbXTfFzd1PdVmfZ6dWVJ45VPhNyiHyUibkr52W
1tnPdbKPYtbF4oHWE7D4511jRc2e0BHujpVWdQgEKogpzDFcHFX4mU6ae7D9NPMUlxrh+kT1kcnr
lP5OlgunCNZtoEasbqdN6jcWrmpzMq0RUOaNYrXZs92F9nk2/HvLCCktVV3qq6umFSZeIWZG/iYw
7hQj+3HrMZjiByLYNo92I2G9yEgScfahtbFZlnO4y0QIpyNa0Jln2cNIq2RPbJwA9NIo6/TE2BC6
Ch+uV8rcaZtN0+xd54hY8cZzfG/Xu6hJUIpbxmmNk29UV7U31xkKv3rU8be8TWqrc+RB9Cx3clZj
Lv1LlAZHxxRmsYYOiCNF6U/7VFyv0wa+ccK65U12l/OMpPVXLUKaR1n0Q8dYWDvgOpdbkIcqQE8j
tbSTHBU4gbKvS/4m8q5kna5BRyDXfZH9IyNCnMNXQ09+NtPof9OLJjo5aMPxjOm3WmgYTwg9Gk/6
jBQWfhLuprXMMF+PSrLCsSV7lF3AGOhQ2HAjjTSt2Gix0e7cHjXhJv2eDmm6HWcjOhiKVn5JZ58F
iJ1+BwHZeFZbaHe4jo5PSt9/qJWffAcXxVIib9WLE7jJPatTayUbcmv80Ve28hj5RXKamzb15AWI
jN85C5yx6KcLUn3I2I/8KeRFUv+lKF0d9dUx3aXl4O4aQym/Yr29nkTtb7W0gVrqksZR2rshrsg9
dAQD1zxd4oOa2AKONR8ZkUexKsdIVGufh5ivBvmjbFWtqPcsdv47WQwVFzwTxqvXqWq+wxUxmovj
duIZQ4xo62sE8mSxymtxD6Vxf+3bjvCzsQootn6j/yZns0tb2WGya67ZhavPmjIaT5l+J9uuNTlM
iAzE2/VWHaXNj+xZsFpZ7lxP2V8hIgJtqOGlSTz2856XmGhMsm4n76MrhHHSjfzzngfLuQdOnF/v
efk6bNE2KDbyqqkJgn22bTLpywWWg7xv4s3D9b7+657loLFR/nHPQVIj2E/e7b7Nx+2gJOauq91D
SW4ODlpXAuxQepYW8nRKuxrYKjmRMrLNvStbHKWArZin2Lpde7aQOmLTCXBtW3AhyxwDiOqtHzlv
iR5iJC3rBPKi4UmeXmvLXhMroHZ+riReGPEC0JPnuKngc9SovLEESZ/hXabPVYYj5eA+yg6ABvSN
gEq1kcVSJNoTg2VHOQQHMMcbwiHfyrrGIVncRWusUKdD0afrz2HM24QtuJyuQndb69NnEZjt/aRa
u1uPrJo6/ptdsZdzdXPrnvlE8n5dleWd7CeH1sGIHZsYm4Osy0cxnCYjfp+ruTs4epV6RHbjndGO
5lEkeXYOxpqV+uj5eXlwkgJ7K5FnqzQspz/CeZvmdvNjSuff2EFrX5yC5EJc+zmYcITv5sZgY6m1
wePooyOT91r2TVMdcsUMAjDLTqfVvsemjhB/O2dP8srjVJjHOB6tA9KAu9KxkBfSZvuujcM/9EGr
SJMqiFtajnmOeGtsjTJQYdNhmT0llbsWPpgHpdlUBsIcKSiL704gLkhoL+lPojbOyIccAxQII634
XemC3yqcXb9ao0jWxjD5zw36lB42DALax/x5bVj85fGX60Zd4DzCh4A2F4bDF1DCEJxVEAV/ux4W
3fD5iqbculOJgjnq59saDRDPT7HQyXuVBffUq98h5q38Xmve3QaqfYhq3F4Qy/jiGtaxypZZa1dd
OzNGR/rYq/d5lJDLkSOJRfphNT37rloebcykN3JAlu9mLXa+QS1JMcgZmgMwfedldq0H2T5bMTFd
tRouYUl4HnYjfufLlTI3QOjLsF/42bWHUYTJttJq/5tfb68DdaffaN1cHFVBhAuTv6/XGwE1u1Jy
PriEDcFZI3+zLpYJAS4di6jLv8xOOO01qODbrO2696ScVrKDosPPw7svu0N8qXpyHcyn5KUaE/J2
w6rhIQADcbJQwPRkg2I2W5en5lvn6MbOQap0Fyaj8lYY/OWXayJxV3lz6KSkcEH84JFcXT+uAmP1
FXiX4MlScKjxFxNhOaKOQfwQSHpvZyvYjXNZ73Ehmb7MBT4rywedZOgqIICZna1ZcYHgxdpq5pX0
SrLqtZpw8IjAE+yLIME27Jr4Jvttop1APMsidbkIwcgGNbCflRFzzuVtWiux+VQuBydlbVfpsbKR
r8/I7Wlwfgutsbm+UMssmncFuj9rOUj26kHvTiwnz7JkjZ2L68bAa7gotB3LXPUIg2plg4p5TQ1F
eUyC8k71++BttAs+HMie11hkXavAnEQ2bmSrlQWpp5C6O8jgI0jSH2npiIssLTNqoChe82VG5OkQ
Vid+aVZc90+yeBriNwkp5AT21Dl1Zs/qtK9GbT/Y3b22NMB1g0T2U7Mylnse+tZhLmM87MBlOSff
1P48nUILl515/D1Qvw1GgNh312cEwVw9WYd22K4d3pG7ShdGssaOcaf1jn5p4Js8zbUIz3om7j87
5woJv7HLvGtZI14IQ7NqcbpZJmtyfEhF/JhGbvpEapyAf+j+0VkpbVrnZButbfiayQs1RvFbV7bq
BiS62IB31lHisuK3NFCsTaa4BcY2FKsBSXY/TMqTLI66tgeDxiqq8M3nfC43xZQnb0FYk8lYTL1Y
SCdvuCU4u1r4n61xOiYeik3TQbb2wv5uFGF9L4cqwWbWBYyFtCofCL68yutkuVEd5U1ly/xQxv/9
pmRrRvRR3pSCwieLhaTa+dMsThLlecV7LsWcBPjKZydzFQuQXa4yAj8hQwPFJ8C+dLKlmMBtomsn
OWe0dDKzbPaqNtiwpV8DS4qfwYHMrzpo96SFHSxLYihYoqHGLkuOqh/0WSTXUlpOJz0ohgfZ5rfu
PXpdzr0saYF4rpCWvJZAVb51o61eZFseZB9qaEZX1XCBwzy5EWM4Xy8h6nTFb8M/SW1wBFbrVe5O
AEKWm/O7As0CNXXuZGvOe36lZgZ5GtmK/zu/qRSkbReIV8t203Umzq1VJwdSY8XLbNnxLlGE6sli
kIr27NT+V1tYEd9ifEqDCbUx2ShaLlXojXvMG6V4GZO+2OYxIXrZOvh6dmomnmjXsS06KU76Irtm
OVLlBOpZuC8XDbuh3+D4kJJ9ZyIXBYYj6P+0HppLqmMtkCaZ6pFfby5mhc8voBxO4xCMxYRjw/Za
WYUuTVWjPsRZbxwIPUxYwi1zCIAgmZ59rYfwMM5g1BFHzJ9Vd8guVRRehKIqBWDRmQ2bqmMntLSa
UdPe+ROIMz+rimdZh9HVNzPTAGItVZE7YBq/bIQmOcGkwlrQioanL+NHFeiUH2LuKItyhFZuw6QX
T7JGDVnrTWaabGVbOCXDA2GQa3fZYxgxvO5KIkmy6BD2RLi/f5rt8RtSOe1JVrcKsEa+oP1RFoOm
MmAaQReQRXkYau1Fb9P0LK/kztArIt5eUJa4UXkQpof3hscXJX0YjFFsdNH1G5401TZvC9uTA/tC
VZ6GP67/26ZyZ2+CbA4sj1nmWNfukzTeaeGUP8vuZk5iVhOz9nn7TmCwBzLf3AS/qTV8Ufj4wRpn
J5S9bV1/SOwFma04x1uVPEtGewuSbzzL0rUKww3ShuO4g1D7ORydfx3o+NSvUTo4hOVob1IDnsME
Cvahj53sevAbZzFc8I9uVyAzkzXI3Y1j/tlPd7th29kY+7lhGXlDEqhn8tntGSRg5iVjGv7mH2SY
+dYujP4/2+V4Xs0Zm7+02JLlsr2KFNFd18LNl+7ot6IU0bkVoQ4hP7N0hqZIZ5bfr7dWObYBlunV
rhgPDhms+0ZXf8iUsOWESLTVtbWTKWFWbecJI4KnllWo7OXH9us0oFccZIO7vXooaepr30Xto2u4
1WOqp18kEqaMA2drl6W77Xh1kpJdTRa0SkjGxe6ms5UqdXYK2bYkSRSWoID+7CI1tpIxrDykcMbN
NBTJtLLd/AHdw/ggAVLXOgmTssa28a7mbnh+AxApRxTQLeHwoSGkHM4GkN0c4gy6f/qrbMViDINj
fB3SZAi2Y0CcrlQG1DRVrRDnMHE3KtmxB305TKhfPARZ+TFpdXKUJVnvdNrnUFknD8JSRm9i03Zv
6mgdR4hT301207+YSdds2ipstsNSNBTVPlhxEK1la2HE7n1VG0fZKKvKvvdcXaiPsoRfDvK8U1bc
4cH+82xC3UZBbT3ilN0+Kcm50/LhUV3sz4eMFLrrt2Il22SdFSjYWEUDAaGlv6xzk3Nbd9qpj7PL
baA1jWIli78M1HOTtDiD4IMNhCnmzyvJAXGW+/tCc5z0krNOQHRBJYQV2HtFybW73B+sf5yxwt+q
tg/6qyV6RCSNKMXCQgAeMFS9eZKlblTMO4wxvsuSPAD5n9YxTuc7PRsQ6u6d4KknnroMltP4Uass
v+7I65sE1e1lxjY0zdMwKOGTFQKSSnM8IOcvmvwvxchae0ZoOUig8vHJQ1zXd6muK2dZmgZ4tOOg
fpGl2h76U1048y4lc3aKghBHyeWQ/HVmRm63a5PqXfZI1eqzhyxOabo2jTLGltBokaCFBDRjWbty
Ucu+DFXq3oulIVsaCgMwK4Kw0PSLwb2HbPw5Arbrj7nUoOuY6aFfIAq6OhuPBuqXs9Y8ZQtMwebR
vm9Kwiiyg6wbFjEgBSzsdVBTKMaj7W5z+2yZ49pKtAiwdG5c5GFwR2zY8NDd9hgqsaGnIXQWoPO0
tBjwF0edkJrsJ1sBF770uLLtpbJW7lpYoljOnRTWclU09leyQZaXVsUPfgPzCf8+xEsodwft+XYW
KFPolUudEtBqJO7Prbd+Y2GeMLv5CIeheic4SzqEP/+FvKv2VJGNlPU1HvSEzZpyL8aoeg/ZJmVj
aX3pOxY8SHCy5V7qb8NzXGruaqDZD62GYs2Mj9MbGwkE0JezeqmTZ7JOtsp+Q1+Hv7Y67vA5tqj9
eu0OobZTZh2SXBsikoQS/xEAykZW3erlWWG1wblzjGbnmsn8YqT+WcGk4/flBMjkIE8whb/W2DVO
vlcrcp+/RBd34VGp1YfUZw8Ryb+cPG3cGbMeZxoIkPA3tZaDbNBnLTy6f45w+J9erlQgG+MWMB76
7GnF2O4Gp1Jf+FMquyENck8W0waksUnYZiWLzZiwTWOlENSR1q11RdsOQxyDHWKoC8JxVfHLu1Na
XX2RE9dxRWB1KYYWE7s5sXafCC86wZPzgMDYpgy18eIu5KBkxCJUmIHXw3oile23hv6GYhiShklW
rlU3Nd4UKydaq+QVPLdKf6vL5n0y9fQhIP758i+DFHUSXl5o1jnHVltR4oS1khcEoC75xXiRPBlm
jzeWtbd0y9xmipbvJjDexMd5+cqi3hjsrJaXryy2+Kmu5yysHqcpNY5a6iprZKCmrwLRpHXfmdmJ
kEv/BiYtN/BMkL3C0lCgm7njV9dBtBfBp+yk94rsJQf/Wy9dgQuSq1ZINCTp3wzlLGco2+7zsrL4
y2Xp1aRDsa2UQfXIH2aX2yHW0YMrxflWk6m8x1dgstZ1bZYn2YC7SH6B/N6dBMK+X/OM3zLvmVdc
wqx9NlXmNiHz+bWvGy9dMEuxjYlBULbOKUYJ9n7ssTy/gpkY6ddx8ppW7edI1c+uI2WH9K+RlZbp
15ES7YTF5ONUtPsIr4rvTb4bEaz6UeNEuarK3no1UenYFP0QnetKSe5qZdS2rmkVz0RayG3ZvfFb
N3crOSoppvcunKO3lmC8B6osvIQGqVXVJH4HCTZ5ihs/XAdZWn1Eg4PKA5mzxOeNqpTN1zlyKzRb
mvAeucj+4NTFO4v+zKtGg1gUxkvoPU3ONxacYGq76MdidJLAenvPM9Ve+4UZPaitr+0dJ7H2ha6S
JAJ/j03vML4bVoGNDe9WVfHfO14InWq6F79Si5ceCsG6xCNkr7pF8SJIVUH3dOd1aYTlyzAN4r7F
LZHfXfEie5ijsw/mKX2QVVbtNuvYccKD7D8HvbmrMjX1ZCtB/PaCPNqjvJSscsLRw2qne5SlNtRd
+Eb4mMi5o6hWthaeykjDcjNWoBeAYMtvsu9YZPUli0wY35GiY6YTZS+Eri59mhff9AiMtIGkz7F2
HLC1M6SORi2+Tf6Emmdn8KXAy+NrKT5kd0UFmzQ6LOxlEV0Gu2iH90Lvqj3Oes1WVuNj6rVGnMGl
yLRDoYXVRk7aK+ax4Mf4YuUtlDzdOIAhS56SwsC3xwDc3dg9/lRF7/MqrHhXE01+KltQRuHUQ/LK
h2RtBXW3R8VLIUG6lP+fg69TLVf71wnUABfQuC1QX1kUG1qY/ehZvMYqYmSdWporWZ+r4+yVwaBf
u9X5+FO31kl/7maxWDoI1snnKZKW4CQRf4+S1l01topfQjsbbwLn3Rw96C9CuOG9ZVXhal4eoqwP
+p0LN2Mji1ZlkocnUHCSRV9/7QOr/RLqtXEZsyAhjclkvWVCJu6QOIz7lUXO/zfY7J7QcoITAJvu
YtV1vxk6bnJYJ4onxFr67Zi0yp3vVt0d5G5nq0el8hhPCL6FcLy/mX130eT4OUEGaojq38sci4rR
bgcUWvEeLn03v9jl1B2QsZ72sd+099mkoCqMFckXEkR/ZHEf/gjE3tR07qNStVcndUbcaPjtKQvJ
LI4rdQczoDu24Yxba5+bmwjtzxexPCjYvY8fitWgZU1MDL/Ifp/owt9PSh14baPpr3nUOvuyIggh
ixOQsn2iJPG1iMmpvtfcJrkWh4BfaYb1mSeK2HhNxUi2XM9z3q8UWzMeKVrFtbNNunpfYaR4bbXq
oN3bRISuY8PCZp2XhlgNLmNLi+xJM6nYPy53Bb0nwzZO6a+tmQmRtHMEKpRLq+uW0T5Qlenamrq+
sgt6VVxb5zT2d6TYIWMsM9c2iRAswfVrq6ni9GxqCI7LqcJI6DvRoqMqi7zb1N3cNcgWLGPzcZh3
muljmrJcV+21cYd9G1StqTk0Ttnu/Sl/xXtoHFewLJuzPPDn/TyL9Xu7mcfTrz1ktxDK64pEXrqT
xabEZDgPTUyTFvvIzNCcszu34IxK/56Xr24jjmJF2ypA/FRWyn7yEBTxhx2BLJUl2Wgp6E922bCN
l/G3rnFKLCqNyYXd6uRZq4kXLcfS9DZ3gzPrnROaxybyeePJbn4M57ZCK8eTE6sZD59VBHs8g2V9
d7uYX2A/UinFQ8KG/KfrQ+FoEDnK443se7uYrSUH02nK062+C5TsiHb1F3nl29xRrjlrAmPqdQ77
2bdVqKKL3Yo8KBFOK6GLS/a0sMr+rE7T0GxXsqxhlfHXqUkqDf0WJAd0JfMEAIvT9VR2bctUWYUt
fnyy5T+ma9Nop/kBqYXlktMyjxV07Ipk2ZgUB4kRV9uoscPaDB1cd1DdQxXwLZdFy0xs9k1hcRam
G3yp8XCT9ero6IeqFixjAV99VRuoYFYD3BmUs/GaEQ2Q9Unmjoc5HCEHysmx5SFHAq6QGAgLWpVU
gDyUbeye6uUgi21rVlvhQxSXdUNVkaQmx1+uhCYMIlOxfY7t1j4naeN1rj7f8RI2iI0tDZZv9xsC
X7xXkpx1tuwoW9QI28ald7iMvdXLM9dXP4fJ4nVsHZhHo0Bz9aNKm900acoJSEPqGNlZHiYjQrBq
OcgzWReRMPLAQdfrXxqQGoeAuIyVnWOl302iLI6/1Msecihpcn9bs1y+XvHfLibHqrX7QQBxicwR
+k0Hf9qKxR5xWg7guj4PpTRQTKGVHKxAbGpZvPUZ9ECshasMO62x45WpmhGG0nVwsMss3Q1hkH6J
/ORRUkrmxo/5WrQ/93ABo/93D1+pWm+aW+RhXRRE3a4leNUG+UkT9sbQ8dq9VdlpjDjCrXwbUWtJ
t9eL6gw9JjvJ+mtnexK212c42pld1z6gNQ+zxcCxYyR24pLuq+09tlTFqprM9uFaWebNDkDfIuRK
XbEcmjqNNuyxhSenuTaoNv4xCWras1hsnBZvp1GZxDpN/W59q4ud0Lav5UJ6N92aVBU51ZUcKSt/
apflpkEL45fp/rXjuNyBbJEHOaOlOp91tyK/Ol7sso+TVzjCbBMIaJ5LxmVclcFUnkfcGMnsFJW4
q+CmCD2kKFs6v9E6L2hruJX8lbey0qqtxRRk0mMvqdE+1YfmqYoEzxItsg+OmxAuGerkUXO+yjZZ
A+I03ttEHte3OsvExyPKYdOpiVk/hWAFnoon2V0eUt1l2S4c+3oNWWeEIkY0JGz2WuEMezUTYGCy
LD0TjEvPDbGPfYgKROUX6sB31+EoW2QfsJwteOweHeelt2yAO6lui15HMixLtWNhJn3z4mcY/poV
VniuEzxnZjS+qxmY9drMWvLQFaZ0aQBAIm+m41RBqmfhGDwgpIlBowIDM2HrvBoyY/odov0aEsoQ
rNJuAGuku2CWDAQF0qh7UXySeL1eI91hI70t0iQ+KMu6C+5SsdHHaXwpG8DkkYWyvuokh+tMGJ0S
XPERfOz4+aVZfvHnDBHVtrzTTY08rj2lJdmhP8vyTB6aqCn2RqMj9hQEZ+uvA6E1uO8jj7UscrSd
cJp32Xir/6XvPFbhgm371zluQ8PE6Y948m3k3Ld6eXarm0snOkXIZi938MuVbnXyZpIZ6WUHF8K/
ujq5Ee0qK0doKzCbM8KwGNXbgb4dnazZ1PEMfj97dG2InErROi9lrj2U2C/dCxKpL02nzqvZbtO7
fsjcl9nvGo+4i81nQKvRDNZWZ/m/0Zaiu3jpzgoQHDlT3NcqvjHhd9loIhX05PNzYc19qhOzxIYt
4KeO9zpHf5GzJQMFlkGW5Sky6cMRROvC+xjd18zH5zsdh4ssQeV8znIx3F9LoUFgyxkfriXL3mdz
IR5lyU2IkFjoBuS6/Qb+HNrw0M738qABhN3kvi6AKFCXV8ZnQw2iEssVx9m0wuwsGP5LC6Iqq4An
1P42Q4VOwH0chLs8jTCj/2tmyPHuJtdBX7qYcEJ3yowN2mPWQwvo5sEo7Hg/GTbMsr4EWrIcdKIi
5wzrec1nN8KqlLpOD3Z6PY8sTynJvnFkaKvaiqCrY+/z0GGaFCvjSUTT4GVEtj5Q4alU66NGac8T
SaaddKW0L1NPWk02VLDN8e0U7/1gwuGc2z8gZDm7qWmLY4ZZAyKAt9MYePaRtG4zr+NAK46tauHd
NSr+AUsHYs4QKi2zLl/CHhg4b/j6QHCvfMlY4OxqrLA92ZpBLjzXQ/aFYHTarrthXjld1DyVS1IV
lZl5Zdq4OPaBiykADClsRbpcHBvVn6+HJB9+Ln4os5Uh9KsEd0SF4KUsZ/5chD8VZcMvdenSr3Ry
LGjlEHVuNzxbzH0NHGgMQzIeUxZu7FDUsGKj+FE1a5gwVVN9NL314o5Cf0m60dgntuFv07L33xRo
BCNQmo9qRnI076f2EotMP49kO9dVPeb3YxSKZhcEMNFyUF7oYQz+QW0SvCIbzX/QlgO7puoyLES2
mHD/Bgwsi/RmwDWGRtmNV/QfhK/jo5xDHkIrAgQebKGlgksLjRlvc6QMDX36ppclSpsk0nGF6uJd
1IMI93szvMToOFyKKkTztfEtIhEUbw3hUsyMFuiTjgnTrUGxzOqsANy0qxzl3Lyxv+qBj9ZyWNt3
FsTit6H7sJZqHw+oQ7cEB8kSVCsQzMFeheuKAtag4I5qKSfIw8ZmCDISP0uDrJOtpso2F7F2+gCH
rdZoEK6UbLbv3RaEuGMb0YeY0qemqpSXEmjXvpkNbZtWufI1N5W17DDhsO11VWKc5Eg/B6ojrVew
GXnKVEF+99MKojVT3naJfh9bpnZPRHLYBpmCg8hfdfKsjsNqvYQztpM79XAI2Rn10+jwxWSsPJh1
ql3c4kUW9IIHxCoD9HcYC/t3u566ZPN/lJ3HcuNMloWfCBHwZgvQUyJFUVJJ/wZRRoVMeO+efj5A
3aOOjtnMBsFMgBRFEmnOPYZ1d7o1UfBtvp9VLc+PjLL3myl09uuJ9a2EcB+I8IkwmV9SsR2k+ErX
iLeJzPdrX2qRT0EfwLmep71TNc52vcwNKRHYpse8u5z9fz/L6mX12hG+pBh6/4Q5Uf+EGgGrD4Oc
ZCpJD9/9ncwpFM+zy3aQy9YTSaqqD0Csx/VJaz//L6YP7bBAXI5xpdoNwj649g/VUt9XU53Y2+M7
4HwqUYN9v+aWb06j2Jveg19nRKI9NiRGHWBmGVerbP71bD7Rd9jDf42o++Tloscvn7/VAdBZrGmE
RYqTDAn0/LYGXE+0/XjN00Td6KkGGbhxHycNV7XVkSru9X2kSvdxba39S9d6lTeLcP9V+NXzAsKf
aYt7OenhTcmeIQkjeVkOM5FMm7ga5W5tQhddYpSraV/FM8aWbvfQaO10teYMI0uq7gGSqvm4npTO
OO1IYc6361nybsdzlpPDs56tMxy9Jnhc68m1C6UFVFtzuq4tKwRjCJuHkO1Nrm+WvOl0idPoIZRu
Ugjpwdr8zqv+CrpZ2+NyTVMpbbBmWquOO6KN1qa762LbqSsEmbLkne8Kqh42E+PrtLTWLlXX37CJ
TR/X6xt+snti4pl1litcaES3XpgA+LyYh5gCkw2YYjoxOrq8EI/FEnBk9CnT26TarB5N+UhdSt3w
hoYbtnY6C1ufcfM21n0JuVJPgimbyNtTelICuveotbyn5GQz2NwctN3pNFFtTTNnb4Ku71zHs3dm
kb6XcalA0reVQFCePFCOPWIELG9eyOCuoVH8xwXoNlscmjXdNPC4MMfL+kixoBtVJQaOus3XGitD
Rnx7uZgeewH4E7M0UCzIGVPyoIakHTehuXELHRQ3WZjkB2e8Td6yIvKw9o34+1hgTMXJ0Os5eNUl
Km/sM07c/6MPje13gcXec6ka0TFysw+vj36KOPL2odS8QxIqYFtsh5klJb+i+dWSU7q3FzaD24zH
uC75X/HPcSUxxablT9hJPZUoEXcC24MkhH1eaS+dof3jabrrqzDCNmYXgnYqjl8bFIjUCeLPEHVB
P3D3gBLkZE61xHbhGaI+eZ6K/Tl1Ql+fBQIgChFbSM8OwtNybDZUOrbD0DEvq2l8HqEt+qJoHzvg
+AjE/k9i5VjMVka7jQqt2pWtkvmDCcFUT/sAX0mITvJDs7v5Z1t1e/ILj81sXY2yVs9eA7eVyanf
erLOfU1Of8PuZ53jvsze9xMrbD6L5gOXwX3s5T/6DDKJXnZIcYtnHbaaP9SEy+vKjyhPAquumFaq
lvgxYf5M83d8v3YGn0zuEZo3Os2nyjJhY5lvqAGqE5RjdieEvfhm3AMZKMoQ6HOeQrCy/tGlPkP4
Zk3pyUIEXPCBmHRb5kywU0bYVFUmF2nDrJ4j6nZWQkbBWHR72KI/lSHPX7rwb4WF7h4R2qsCOso6
Yb6UIwBSJhfDqTFl8pidjarpF/iY/CdzhSsT8AIUyeEzjaP6ok0GYWjpS9f32qvhnHoYlIESihcN
XcimwNlgMzIGgHiaR+LFL+Y8ngqhksSVZJehJfNJQyKznRO+DAq9/V7CJz3J6OhV7dbRCU8Mi5qI
HHO4dZqsWXy21V7amA72ffcE9WNj1tMAC9k8aYWr+KqUGUy77u7MBQXLqZg3XZjXJxEPx7qDm4vV
EqVZ6OtKpx6GAY1ZYeYQX+F1YVtPtV86RKiUlInajrS4nlQGGdoX14HmTGqO6Cp733YS70ypBjYM
SIH1wmGe0TGYRAD5WphrJ7blbjB0Ckv3sD6CYftm1U6wONRT7An04VUl9W01Vc2pSzBOv64PK3Rv
qf8f52ZdpSMv7H7fqN2xKAG6YEfyrPVVtPX01wtEZATFoe5n4zzsEXvkqJ3N2ifqfcRHY25OwpP6
zurUq6qX1Qki+cwdJl3iUtgfb5oJkkmnT5/MVTYymdm7NWJxk2dl4DP7RSdbx1whj4KwdMigSt0/
z+Q5fcQuG7jJqaSf679027mLsPN1anrHCK3q1on732XD1yO8+ak0bQx8S7ybqcAX+WKS3XvXOk0k
/sEEr9riJZdztU07iMh195k5eJZA1HWwTS3L7axI99rX4TGbXeUeYvAbTvKsGd1rbrXFDueSjzZP
la0TNnx5GDvi/tM/qrboKeFTqNaa4t7I/p+oNlucDKW9T2wKKuXQ7cK+zgPeb3LOsnHvST6QrMSz
Rc+s/rEq+LC0VLxkA3V9vWLrEop9Eme7GUD5YIvmIcsKrH2S4nUo1UAs2TDkVBITRWYaFc1k1xbh
Q13iKpFwM6pa/1SG2rvUHaCapj6r7DeCbu77LcpF66ToigCzT8xjKjC5qNvqr9CKwieT2lDrv7j0
xP5oxkSTNymBqdGtzQ3tgENvHXXWBgfkwmnuaireKlOVvmeMbH3d7CIdO9rVxoC/cAQ3tfayo66x
SEjc5L2tvdnvEncKnOahbFPftSfbF15O4HtWuruCcs+lg7JYR017ya0ONBc7EszU0GG1QsWTsule
wfRjX/TWu1FEKLKAnK5C9Q5DiueJ25wKZfr0HPyvLO/DGjLiP43hmFN58qWgXMzkPAaTBZ2v0D03
AIYeD+y8UqpruNmkWXWOh5Yx2B3NHeEZut8tSZ9Gqr0h6B7hrtYP5uR6m7jsyc5IEKeKIT6vh15Y
8Znq6DnNahvpsJ1B4+3vboLAAmTJz2zF79r6b2xYb9Yw/a71lhqYNB8gY59LVIjOBI5o2m61wQfh
R0PY6NbJ0xdsxa3LyHTvt3VaH8qoyZ6yCR6eIrub6Gbf7LJ0m7Go2+gIszDFikn40ga4tJkddBrJ
ypUuDAyB3ORQZ270QCxNiNuPIc+zl1nHkJXaSchEO8WDgUJT5vO5iJPhkGOC/AA13NhrQkyPvcwi
FrPIWqHHVLt+IBiRWpO2LePEecraSG6j+rHqkPWYwqaYSgAk3hksifOKnEOJ+W+wsCCDNlGpm5tQ
4i0hrBfb8IgLnEX12jSHXrHJG8hj97WlaB/UjtXhti/xGO6gARkTkUxY5Ks/5oqdk1b1xbtSURP1
knY8lpZpbZC8Nn7LcPk+Wih9JLqWd2TFLeRkuA/wVEn964TxzgRGsiJSrffR7joyfIVKtqZFfga4
yHuEIYrPsD68g6ezYUuq/l3zwt7PYEm9exZWSNbs1u9RwRCBj2H1joRsxFQbi7dIMU4EDuoX/Cc9
AAkn3KzNWMz6JVdQEY3yfW6TMkCXZMLpjtpdZY5MsqZ5kjZ74jAy+0uLieul4X89j269g3DGXpkJ
aFN6GVLL1LEeWWuDKHlPylwrL23CRzaYQW/zLrEYSrDyHgc8kjGF6SJjQUFx84EaBe03IkHPHk0t
sKGM71RVaQhOaX66fUqJGW8QNP7FnZrOtOvxE9nAFLID0rAMv9eM9FpZg+NPIjG2CRCwb1j9Xi8S
j0zyeNjN5aVPqunQNXF4mflflNh+gLP4mspQPAGkdj6eVExZtaJesULH0S+fn2xzYsIu6ikASIBd
h3M3hSl2smofdwFihnZnLCGoXR4HKOKTqz10xdGbSVrF2pEMlnL+p+gKckaKeV+RyredSu8NcvCm
q4cY4Qv3fzjD+J0qV/Cv2HBDCBxuZ9jajr0NExn5YQrQ2tT44Age7uIYyZAI8fjShvTJVpKLvgzd
UQpwZWddvenwDlXwYWPiFggfAATwYg2toPMyx1ezgkIk00Mbh/bzUHqA6la2azqj9IcCUKPwIneT
EADnN1SWt40s7c3k1v0Jow77MRZazI9uhrfQAJdpJgNqzhL66hTxQ25UkHSNhwlrum1vTfEZbUe1
Z+Fv8c6u+KZVBw3HDKE04bnlVsUcqvxtOnNHEJuwDj1WNFLGQMiTo23bNiz2RSTSwIxfG1urnqJp
1H0QtX8YvakwD2I65ZbfT33pyyZSrnbZdJfRHhU/p1z/2IhBBHg284+r3kkSvZEXwDxJWz+BdkNu
6CD+FDUOlLlFgLajaTjT43npY0rrqlpyQd644ycxXtqGaiMxit4pCl0SUzP3ESP3fR8pqd+76tUE
0Nka9jT5WqucWq94FcJ2HvJW+axHvqjR0oxHs6zybTMlfxoD/k6NqTjJOU9FV8cPaT+MvhJPjj+S
MtAy7+MKwbSi2tmJIO9wO4WkB4kepXQXhoSuYd0hHOXTHM3hbIbQt8ZSBrIbraAR/E66Us9OiuiR
gBoAo9NYHN2pJxnELaoHPMcuas2WyoAqYhCJqBO5AVmWFZnI7HM9eiS6jCyetLpv9ohst3JUkKxV
Yj5kVtpArSxf2qa4KSqENwy2m73TNB+aSPXAqDWTOyzl5vPM69yNqOTm6OhGpBYtmGjXy2SLHTQr
+EibNiq7j9KT4oRGSaV6Nf/TNAZcOZYFG24KNBTkrAfzOJI+1HkfaZibfuv0YB3YNI0p3tCNfaVU
Ol5GSIZ4FjW71I3eHMxqtqOnk2Yq0u08Rjab4Z4PqO/Fzo5CdSuc9I1AoHFTAZltsVxVt6mETVgo
EUYrevmQj/hhNSFTVGabhu9gCbdT4t4J2ixuAxHKPRhcekqw3rVV3T6zxn8g7LLFxjx+MjRN2Zfc
SH44PaUQOIYsFreG/WxkUWg2XOomAl1JWzXsWNVaZ6XPzq40onGflba2iSHY+MLFTja+RmK0WN40
fZDBkNxYTnKTnjjblltvWyxyqVtn6q5HjneYHdVD8YvJCWM4Upo+yXYdxu9zZxfYecVkMeCnvgsn
dds4bu0jV053oWcxkoQi2uLy9KHhu7Otuma4axmwUIb6ptJ1or48j8xSA+OvKozHDeGPd74qF4zF
/Qn8me6EQtLFZGycFI5MBCgHW9+pSTSpMbTTwwyazyjeJPgMOtdAgRsIqb2tg54lxa6ycDCvcIKA
HV60z1WKhMugEOhR869HGPTpaE6+ykra7IgGY/z5hc3CcBZxelPCag56VQsfRWN82CZ1+LkvT3GX
iGM+MVybCnSugmpG6ZwddplIT89k7240UuiCqtJwRCpCpHMhPKWkObV6DslrTPF0jCo/xGB1ryrs
WfrKqr8O1gwLwiwyopFs6xZ6ybxDo0kYRoIgtZsVdupjFkME8KojkZfdaRxEf1offR8i2+xOWQx1
Ck0NM7UD3A6/fT/lqbvnyy1PRqqWJxu8a9fOxWXC7PeEJdJ8ijM2bR66pGB9NbelGNCl476iwIgN
zRn0wvWB+i9C8+pTUuVvtZsBoOTmUB9mmbFF9lA1u+mELXE3nQajw8vcacjCtbUs8y0LdxY9N4+9
sgTilftxmvMTs0jOJmgMt1ZXvNkSVkDbRwWvD9TSkLObmUWgyEKyl3LD03pg+co6VCYXC9h9Fypq
fZq7Gr+swdrXDIenWk3gLkqWpX5VFy9x0v5u2rz7+qzWR+vHJGcL7/MpnF2cXzqxD5c0ynWfsT5y
l+YSzcf3vanLfORNc7DHcDjZ0SuippKBbqth9c/ugqqs58RvRh7lWtCoVXJs25mC+7zRhuSmKV5M
mj3/GMU3CxtKnCBYwTdNGAYMUssbqK590VwSheECC91AJlOY+VINw/2cVoehqTBWyElFjOVxaNEl
KizWoMGOxml9B5h5UBd25lfKdiV5FYY7B+vDRpMl29/Q8GULiRKrEOTfL0XusbUaTPAaAqlOEB30
k0BjHpQOOrbqlzunv8BdXD7ZEA+5Xrdcdse0ycAiBlWK4/pdlfpYnOrlsDbXg4mZBz/z5av8v06H
BNH/x9WD4zW7aRCAi/leK4eAsOUPNidd0Ji4wm1txcRgJE8OfZV5FHW4ICrJ/y7cGLP0ya+9Gn6m
cCoodxx6GH+76Y8gU4IK4Kgp7UOYdvKYKhl27teOmMBdJ/tbHpYPCePACZdsEtLK7Cd2chFAeYNM
qyNjdtavDd7wwOGKu3WSWvEhRlNOiOL5OayynLF7znbaEN0cqmJhdid3/bVWXWPfLzCBalnZaYyw
iaxr/TxpRNvsESI4967mHvZ6F75kVrx4qwyS+IE8QkjZD0elsBNuHXe6iAlDNstRGlZN4Iwe5g1V
n55CVeDL3SosqxBjnflojnjBKJY/U3X2lRGSlmvofuJF5h3Ho7wsk5NXzH/4ssmngbR6NIecbE09
bjeSEpk+tN5lELOxB1QuUY0FMVuIjVU3xVXNEDX2bKMCkZax36VRcbViKs4YWWHan+8R2s8bqjAe
V2H4bIw425Jxo7tz8g7rvz6HeWwGRCLnm0aZq4cE4wxDK5S3kmF254y1e0zJJbqRnUlN2prb32Mi
9s7ckj3fmnfHEcWeWyA/hODob0Ue4pgQKz+70CwD7Gl7GKMivSgq+57G67dlKsXPqJSvIEkBCdzm
Rx+JG4aozmcmwNOYF/Rcsa9pyPIlj+LKr1Vi28zG/gUy74IFMEY5atsdAEueKQ2icekqhFagJZsi
apKjjuP8xsnM+YCL6byfKR1sYGkam1lpmy3Lx01RDvFerRa8wwORykFaW9HZF4j+xBWK/jlHT2LE
hfwIldJGCU4xQb8npVos4hW5VQ17fm4G9aNttPd8aCvcyRFMUu2nDkNWS+zGHj5AQ77Bczm5iTjJ
ELcmE4PUtp2y9Fxl5XC2FvRuguo7GHV18PpaeSX6eis8A0gVxd4m7NLtGMXRK0zBX4KgqUez1pUX
Q7UU4jPUYet2GcxGq5C7tB7djxr8uvZcuPVNOJ0BPqNNamKn1FNBPuDIv3Fxcv/ZeIMROImjXdkB
GMe6lM2+QXt2l2aL6p1K+GeNfbDlxX9qAolZT2vGzSvScskeMQ+e0YubUYVAG4rIf6flJ7YCkhqp
LP25tr07bONwF0kHwXA1k7E1J/MViOHPpLfHeRLtfWha99ZhbCFz+MwETdd7nMAZjtb6d8qbPa01
74RaWup/t79Or1eunWt7PayXfz/7u+//fIn1tD2H6ziPWZlyjEA+UX8socZfD4uBuOO1vT5a55te
qly0tv/j4ff578vXvvXwX33r66x9k9bmG0MtR5+9XYr3W56XTKrLQ9VhCQOc+u9eozdZECznUwXK
7pY8tn+1v576dRQTZUDFUnZRIqrTeiiXaXYwC8zH1rbZTP9u417NKrKPH4pJj54tTeV2cDMjgEQU
Pa99ZWYzusfmsF/71oOKNl2VQ/jw1ZXZyVPEMPb9pJbkxqOJm/9X33oib+aa+s7idby8+FdfrDS+
pvXq8buPHWeAmb1xLcxU20q3jPZWidV4oVTWRS1N9RJmnmTqG9uftau9ZRCR77qqjKc5FNnWJoDo
Vkwz26do8rF4Kz4kjIt9TADkgcIIqmXUiYTsbTTd6zd9nYKlhPmjXfTNgxmne5c59kySJ0ukOUmP
KMf2CVv+c45l6x5zl9e8Tp0L8kN1q7DtYliJ7MehHWNW+OpjMrYnzFCyM+m9gkgdiNywqOat4Wk2
oScZ/nHF/FM42E7yQXt3AP3HvK3VD/zW8o0Y7HyrztoT5eaOLWaHTWORjEGDu+HerAsqPSqGTJqO
UI6l9ybpe/W1cgYIo22yqClAklLyoYigioz3uPxjNF3DThlCYxdZb/NglpsM7dxzKjEpKMfiF1j+
dF676kjvLl6aHdfWekAoHO0apN+b9fq1r+30V8/q64e11ctipsI0Prbt5MFTa8WmyJLhORdhjgxW
DlslGobntU8WLHYhR13Wlkcq51lW2Sc2NP+6YB6xqgaVhIOyvMZ6yPS/crDEbX0Zr5zlUSW60P++
oO+IezCVOj2ufRX37UOrhBevoYY/FRv8EqMnbc5UQjyTaee40QJPMGyvfZElb1lOBXXtsooe1m1a
/F7H9bVLDvMUqKWm79dmPDXF8wQq/vUKORHYOkSllfO6klyhgz7FZewc4obxFcuWf5Nuvy5pZtbn
Wvjju/+/rwPiz6FDGvpufb3vC3tN3keqcexssiHAwal4xDLQPBrj4p9TydFf+9ZDX6jFY7scoliB
zqlP8+L5hDTnf098X6wls3ModfXpu2t9NKVh8fjd58bZp+rVrH5q6flu3cSPhU7JWBDW+/Xou89W
WkgEtXdar1CoMH1dlkdVelB0yDCtjut4XJqEoahZ+xoBBG1D1gy7tamJIiMNoUN37VjNqwjDheSz
YIXLxXIQ2SEWAlL10hxEV5IYDM8Eqyb2XsJ+NbwUflthgjAvTZOi+kFvYO63Q2e/jnk9HITCim09
m45NcmjrctpEJlr5vrWdU1izKLET0DlV0QQmaan94vQ5WzBPvK0tK9OS+1InWFvSDe0Xw7RwSWqz
29pVdBGriaycH9YmjCkzIMPxo8LnYaOPlfdiyV7BEkwqW8vz3BeNpdFBzVnUrc0Cqxf811jkrBcb
DBdPKBjO68kQRsfLD52fdR8Mk8F9VZZP6vKiSctyt/W8/GG9kFhi1nRTRzISwYX+2jcw82xFgwuV
x/7ek2WPiIYpb1wntnVucnUnBO5cyjhtj1wkMGx9PjhpsxNOn8L9jOQ+xy3kJRpuZVlnO08hGDod
Ft/Lwb4DElgUf7VuW8DKelWSHnQqVX90UcLsPuXZq6WNE+t8RjlCY1LW4oZzniVyZ3xE09deGSm2
eOEbdtBEcIyYP3uduV9bVTnUL45xZHSUW5ssSwdW0MnRdQ/5VoIVdR6K12YEyUorSlLIaPSDlkdO
IKgJLCifE/QwXbYyNbsdMNaCjbks57P71Bl5YOpZdPD0Deaj7pO95MGsBz09GKZyNfL6R6crRPG4
1XTlTWPDUYzg1Sl7F8VAFhlTPA4iu0RqqOMhiGtW8bPN+6cwrNQXkgxXxo1fm154z8C1koq1uqpU
fD6TBrtoOayPxLLGsAvzMcqj9KtLG0N5Uoz+OW7S36XtGoeGGIuLsPCHm1jinrMqe2ft3fx2TXHp
x0z7JGZjl3iNxWbp2kyzz4I8p4bdttAlrMT3MFf+ES38a5HXfkQ2xqsZN0cJkfe3lmEMpzylxJg8
63Zxxpk33xUaOG2uxPnWHeKSorf8waKv2vcuQgbRegJ/+qR9MvuiBgiw5e9a/FSj2d57jbaw83N3
M6lghHksCoKzXUBbFWasPeu3OR7yl6GLF3VhKk5rM63wG4U08YDy3n4Ku4k6VDdUaDWM8UnW5qIv
i5sdrOD40FR4hFhKfiDuiRCH1K4PgH711lxk5ezMjWeW/vz5mRokBYoNJKhtrFDop6iV+rHeSsAb
2zf1G6mDz9HMCGQw1O6iUC9I+85hfSla+ao7LZ61WX6z2K299rOr3dpG363nsD71zh0Z2v5o/+kY
nF9N4Xj3rMSen4iM194yJlK0CWFezo0YwYE1k2q6tFT8Fp+rHuR+afUUi59zknjXFn7A5XPjJTsR
ltZrW1SE7ebZfj3XeZZ6c8L68NUqzerWDvPRVBMVWwv9kFTpfMmWQ6sO5zludeAaWmXX9LveVWy8
jHT7Muqaw553ynwQHTwD1k5jORNbzDHTlJ0zvbYv6qBxNpzaeWtK2WNYu7TXU+uBAiYxT/1lbXy9
VFY1FkXVAhg1G8Rh6DNgyUYQmOZatUAwhHPY2iyWP0ARwObZC+2ZqgV0Ippjq3P17KrzsRPTy1dz
PaPVZX+SVnLJ0v7dLOLimIF4Xfq++tcBB0xnS65cFfzXiUH1xkedt/J9bWs4muE3o1b5EMixFlle
RbaAQaMeYxhghtHVSNxxJ3rElFqqRlfuJEQCdj9PD0uG0dq3XucSDXRdm25lPqG4A2VYnv/dP1cN
9kW1reDLGNUs5UJtI6ZQoDjlkMdtDsEYieWQlhSRlz5pMnpiBBRB57Dbl8zKX8uwEpe15XlTuFAr
SSRfTg5trOyVwY7ZSOfdi2rn+qNN7geMkRbSC1dU0FLZHN/XhqipMeFXPz+sTa2FyoEYL92vzXLK
42M4eDCHl2di45ld50F+/eG1y7amQNZp9Ly2rGwAYh3wRFmbkuz3rW0uQPTydGFb5Qkthu2vzVR3
rKcaCe7aWt9fG+mH1M7qp/W9ZwvPa7RihTzN5X0vxKJJ18rt2iwJl+enmZN2s743O8MGKcYIammt
rybD/iktgXgpLFNas7RcDZSqqU82xQKA5KlirDaL5qDaVIYiwj9fnbGY/DiKnJ8QiM81j8ik435q
rPkvuMXbBBL6UXbIRSjKizs530z1LA19MjrLCwyO9FAWdnhqjVmcw1CRB+qQ+aHAxPOqZ/Fbij3b
n3Zyns2JvHbHLf/kWWETuZyMJ60k1NiNYd+A/cg/RwrxDQg+GwMtcuNLOuYxTJwoOlMi3cfj/GLP
ueFjxwl9o0ztx3buitnPKo2fN3dqn2bX9aDYdnoFDcUiO/zp4PAY9AkKdHeoqKdFVQ/hCuo5GjoV
j80OFYvXjmfI8vOxbqpfxGYqR0vLpherq/jZjU8aefBv5K79zmc3oECPc3cZ7oQtPqsuS64ylvjW
po6yQ6avvpVWrLFobXeaq9uvwt5TEkt/GPM87AxFxltXSc+R4v1mua6ezFp+mrL41Y3CpLxTOQcN
xihVNpfgLIzGxjpOcWBC/OAJI/lnoEiUTpYLFamiWOlwYyfV6G10QXmpggjwXBR7EPmYkh+h520e
E/6COzFVAu1HNUfewfKofEJ8T7eVwB7TdCArDXDhm6YPH6x/XFTflyHXng21OSFEr3yqUNFOLUDE
LOwuAV5G8F6VtXntGNdx/Ecn8cS4Fa3tHqasw/5whKBcB+CMykFTqKuhaap2aOd17EFC4/Qbqod6
SUHANvgr2Zvczpcc2fnI9IjFph19VJlb32edSZsu/epQuIfc7QgQUw6KOYqH0Yt/Tzmhi+OAdy5R
i39nZDBlq3ukAUZNYPWivVG81fZWZYlTZOWg8rJ0N1GuGm8wP38NVlz+NXHBpBb0KbuuQvwtAOuL
EnOIoe18FZO6I8l9w7NaaPKpgqWyttZDZbXaDuE84NhyxXoISx2my+idQ8Qqz9ioaND+4gPciG1M
FsO110z1PlFa3Xo6te61aWGkeMlivOCXkz3swvtgIMYe7f5h7TJQH+wdaVebxk20u9cbLSxPCERL
a+3SDAvDtzZNTusTltnnaDAzs3aRh0ILF7fPsrtPIZRWU5a3tUUmVbRN3ZAIneXkyM6GenV7Wlue
rnV3qaQwBBws6dc+nYyQY+/lNioanrAeWJTsuDWIF12eELnKtE2qRIWNwBWsquOnTqf6sJxUlsM4
APwpiAaO6xVA3cMpLHCB+n7JyE1PmK8mX+85k0MRSG+6TzFwx2Rp+r0JiUbLa3FKM8FMV7TxX7u1
8ZVm7fTsCPs5Hf6UZOK+gGkGk2GNRJPkxks5lr9FgtHEeg6IVg0wp/QOMEbNF1sjz1DpvWG7Xpsb
enSqiKkJ1rODSqWH+HVrH5pPzPclZJh6yk6eYAWBFE0+rwfMUYptlYTFNvnfPn2SmR9VHubdti6f
p2iE5RV6eH+b+1RI4+4WnXFPZoVBH07LcW3GitcdtRl6yHqJNtjGnQlscjL5dX3eUEYecWk92MvT
q6jeQXcPMURH21YpnfO8HpK4YbRrhvHoRLHz3OKNfhljBZm5DgGtMCPU0STS7NeLQQTFDS859jRh
mwewfpstH9C4hdj8r9eru79FpoRblP0Qo4hNeUZLpxNx13RfzbWvNetNrTGfrS1CTIv9XEGw+2rq
Ic+as30IceO6do3GTDmvi1ViParovvZNc3jScm6MtVW3Sn9orbrgCv7oeujt6VpCDnn86kIFSaLV
4PmGk8snx+U2b/HOsifd9KntUik2huh5PXiq2KuFMV/W1hi6zUXW7r7QU5kEc7OgwHXl+OvZQjLL
p5YOdNYk8e67z/CST09VmfT6srlpElXZp0O26Nioz+uB3xEOHj3V6u++0Bxea6mODzj6qM99FMYP
tWa/f1+QsE/BeaNp9t99LnFl7fj1ok0/YFiBjVBgjfb0oMv4qR297MIcmF0ooZ96RBCntUVQpq36
60MvFc9aa7bH/+hbn2Y1xa+6DaONVlYZJJ/cua0HtwYldBAEoFCnr1QVSLrUYuphk6BRvddxWN7D
pARe82K5X/uy/2HsvJZrxbU1/ERUkcPtzNmeTivcUCuSc+bp94dY3Xj7dJ/aNyoUYNoghDT0hyAl
VhkCMffTLF8PhSuv6PvuUTTWNTxaM1SKNR34Ty5jhxUzzG69JiifyzF/qgkUXtF7LZ+zCJFb3Zfc
tQwdFK+H7mw1essNoNIHPrVhIxWklGKWz/JQhg9VaB9FpSjCZ0wheF85R2Xo8tug92ez9FueZ6e9
VnqXn5y+bEAFDV5yLb18m+ZbSe7yTVVZ5UYxvBHgkVvtdEmzrm0ERSNs3WiyH9vi4/ap0twMPnx7
cfP2arQeiu0+e1LwEr67TbgzfAQPIoOVTsYMwMmV4tAH5s/RTkGwlUe59WBOSD6YbrlVNzVzkHXF
7CN18BdSk9UISnjdBxJEUpevudjtAx8Du14Hgy5L3QnExKtSWsHe44NAgFsGkg5IuW3VszyiNVcr
ksbmAuwkW9rHvfrGuovBBvTCJtfkW9LER8yopUvR5NBj284+Ji0EOE17DasuZPlns04G7Zm0vv08
JoZyGtjRJt5RE0zUslWSDjWcqZXc46SLOjHbtwNuAE7eRqt65BvJYvgqt3fFr5zHSYRvgMRgDoUO
79HTLnoVyjsJY5RVFryN4/jCjtAmqJV8l5m1fW4T3GAIBHC4JEOHArypFWdEyz6BsOhxoavbXW75
+Liqqntr059cxj8ht6Kt0H3u1pausXObScolYa6aGL1812Ku3BXJeDYQnPV8QCKJhOVipMLJG6JD
pXTlqWzccot9ZLepLMu7xHY5buRa/eT1+AeAmGq23ghFQx7zuwH8416o+qsUBsUhQa3xgkwiuBK+
Kdu4supLnmVESdQO/tborr1iaC8ACQ5NiSBjXUbrtMz3TtI7x1Qbik3MvIGlle6vNNy01mXbHIxi
QgR6jbLVOzPaARD+jlTTt8lM9KCzS77mbrVr4HDNGnU2Inj0G7OSgOtFdX1WSNFJAK6FlgQr9kbj
a6+ZsG3k70WkDvDq9PLcATQ4SlPAQ6vuYkatTNNqpih0o4Z9kNhHmCWNkIwIulp+VZNvrSnd4hie
L+Io6zi8g17+PdpacWL/TeZLGJVorsmnISuUJx2Gh063Z7vXLLsI/I1VrLXUDy5NWngnr2eGkSi8
v4OPL0/c5MjtdVPvzRNCVlaLJoUVvGLUywQzIoZqFmW5983hu63L9qW3o3pNKLD2CYXOYAe81dhb
Mq2j1/o4QniQaZQU07KsnCIlnyACpOsuDH5WSY5LdqAf+Ja3EYgV5K3KHTf0dxljEdMThmf3AVOO
ujAeCYyoqxB02cYNq2fHruCY2RXub7KWHf2ScTCU9PXYtdU6b4gJlOkjmqbypQ0C5VJPiaVjWGlB
wozTla967lZvQOr5isoKRbIaxl6j2npRZK8BZe2CzPspsfOAEkOAohChjB+t0eVvNbLmfLQPTYqN
nWXDaVI99kDkHnqqw/T46lUAecY7K5J6zb5nkes3bM2TFW4Ar3Eo+/y8ZUwQ6s0Aufihdwiwl2oz
sCvsPSGswuezLkAouXIDDl8PLz3IyxW2WcwqWBQ2kQyHR68JXo+xtzOdSX22aH96tpsgUKYBb7TV
GBCDngI8dPf+iFWjCmF+1ShQmepfHaTBANjvtnKA85WmRdTZWulpLa8Rms62ctaAUG4kDFgUWUI+
Er0Yz3PZWMjt56EYnnrfrC6EGpP12AyIoiX1A+zlJyLN1cpAT/7oDCooUNU1jpZpnyS3dU5S5Non
Y8LpFGHzrbKdSx4wzOqVxDAWF8VhRGEJC9WvHUDUfdE0X/E+0OAEm95WyqPh2uFVdLEIHmcTgdiL
1efYss/gHwZm2b3LHey+9qzaiW54wJfCcKtqjbuqMkgUSVgQqKg9nV233DgUdpGtjMis90DXM0Bx
jgHoho/BDjLzyUrZlFIzNLeQjn3OjcYmypMpmygM9/lQ6/u2LJzPsfMCl6mRa/fHaJYbOO98S50J
IiP9CLR2nRqJd1J7D3/EQq42rNSdQwvwbG+AAwV3wpaU5LJ4ayDcW0ZG0EPWN8wZr05vdI9xh0aR
RQ4xmWhb695LmkjmeUmKLrPmrMnM/2iWUMSw+boZLnNHpzPAMdoJQM/CcXau5zpr30F9TWHoW7Nk
Xqmyx6vo6tp5LEO2TZl9/IxTdZt60XCSR+SbEIq6K6H3y5gcoqDqXNAtFp2R1Rkf4imZxHP0tFcu
sl7W966th1sdTiM3OSf36nsZMNUtynife5bsr2OLxwgm7CjVrD+aNmbmYQRvUayic6hnj4bWm7s+
DVh/T4lrX0engYdWK+G2au6xVUUnn+XBKXatYKNlEABgYwdnw9TvqqfB3nB6ehR2jx2IK+J74baT
yvuIQSWBPRZnzSRwpiQHgQEzpx1pqMLAEnVj8roCgfl3IjXsF7Vom2YOdhmaj6SWm4PU6BOnJsyC
X4OF7Pm0ESCN6lZ1sXXFcAuOBGagDhxrrwWNNXjdwIrT5VxCIxcEpY901Oxc6cOj7I891A7X3PSo
0qyHKYtMwbBudR6WHtsAzSw/hlfSID05KqCLHD07g8g4dAOMFOBKt0Zv7lKN/1Oqh9FGxURzXAvM
nD8R+A3wZ1urG1I4BaN962NFYSrYJA8OW3OnsCreRuBGr3htgDbMvvldEL/KKS4xTv3Tzlw6t4gS
WFOooBxVVjoxHcpybOUqkoFPGAArR9q4ojUa4Nir5SKVAHu6IAWGMtVP4jK4Vr4EpZcekzBnyO4b
a4NhN/AQthQAwWXjOkMxLbAyk/fCXOsMeddOgdJbAhTAf63bRRW/h+SIew0JsB6i0X/zkYJDfHQ3
YC23sawegvuENwKgvYkUni76v7G0jtvyN+ua+lx3yb7sSz6ToAIjC0trOYIkVMPjLMuj5X/J0lz7
hIQ8ipz9kxp5xiHupKeRIMBEb5X3hT4ZD4Rf5UY7hE7vs1u/ccLROfqBcQvZSlvHKrJKtZwi/KeB
GDfPtq4OFyUOX3qZVapfeMgo+lCGJ5OmwkXXJqr4PaBAb7MChJeUzc5kwxssV27OwhHx8LvpLOUZ
2K6NNLY0sBDQGaeVCVefxm21yWLTeYQFYD3Iw8sIgu9RA4xgpl61K8LoU87EAPnKAGhlzmaqyI6x
mjDnyxMAmpK0jxrbZ/6kxcBfjE3qNdq6yLP2ADsie2n0sjr0sEXWIqtGVgXeuDTwC5WqK9Nl/p+6
MTdq7v0cTGnYZ2E8nhH+eGxHwN66bUYPHlIuD16llOwMI4VptVa8NUqz2OfQwDUPdoYUITGX8OdN
TA27QyrY8tlkzLyVNfbJllX0g0acg1F8kyQPjQ9Y7FtqvmBaVh+TCTOTT7g6H4TFUbceggk3WmqD
fAQY4U9IUpEMavAmSZq7Df8uEuWieTK9duUp97ivTg2dbpVkMakAelYqyGmlLLyNuxtwhDwY/ktY
gRRwn/vKi3cedF6z1uAWdf0zQuWoG+J5N+tqCIyQwA0lOgsGO7RQ8p4EN0RF48aQJPvvg115J3BZ
xrhlsspfIg7FG20UcMkO4jAaiSDBwuLf68oMtK9dqygI5dJ+mCCFzGWTU9YCt/YqvB7cVSQpUxyB
Ug8s1pZdlS+WlG4i2cMh96fedqCYpxtXTVcURws+0VQiedwKqKIo7MdkSA6iZWDV3BlkEb0/59fT
RUQrxZeHlWkl8Ub8lRFa02zAInw2ufrtvUreC4URy1lDcu+OYDh/NNPz6/XAOqSoUYs9YJFE4v6L
w5AlMltaGN+JbJIUez+XVPxnpr8pBffp4Z1xED8p/gycl/2g6BAnaYutk+c/xXlx78Exnx7j/IRF
ocBLpS67LsZEGl3K+lxt9kit4MkE6GPG/oreAO2WHep+iPutrJbfBB5YJB0w6qaEX0c8FcmRpOhM
zIgKK2aMt6ut2PSecV6+7H1tYS5uncrniZpIiO7qqHoWz96M7IeOuM9uLDWGdaML0Ntj6s72VnaK
LZZ/tY9m2/LQwA6rQKgrbyMel3ga4ijH4zNaiUPRCwxfddlXblZO1qYnfB0d0GficEogItA3pH2B
1ztjSxeNABGAOWM1jBHou0NxtoUjBUhkW0tP8+EYt6ChzOAgfq+vKmLU1Saso09jr57EnZvvEtTS
VWbEw0bca3FXojpj/V8riK9MGADxTMQZ4kiUzd1B5EWixTiGVI0PRBPRx655Eg9+7pri1iy9QdSU
RD5XBRj2jbgV4o9U25L7U3uZuiaCzizXKL7Xk20Icpfz/dVTqx0BXmm7hNkAve5ZKdIapq2/S0eI
zrU6PKnT0CE+20loWvvRG0ECY8e3kqFzooRboSdkRGn2f3743d8gDrG9guyu+urccn56qMngUNpq
6kYMAeL73iA3fjABZPVPMVze+ebOcIp3b807UMXHO6ixjZcFsCbHaqf5qTJuQ9v/KjWJvF3uMIPg
SbVsKN3L4CK3jwkmljvxt7Ru8RCbo7xDo7Ed11XiX+pOlYB5TOPQ9FqLM8XRv5Y5TT4iHOBHG9ET
2jDeMYVh6TJ1BLVH2kmHY710n6mBWYw00NV1hwTbQfTgvjG6w5AaLEuKbWp1GB/ZE7jyX3/XzOKj
64MVdlINuMIESFn63hhebXUCMGqZWU7yNgxv07AsepLILmUZ0Z9pRDLU0dq6VtGBWYkfLU9ijBTt
RbK8re+66Hwo6sfC6Q5Opa9FT5hPwVZgL73VFRsEYixkwV7tUeg+Lm/40pdFmch6Uy+U23ZXAdLb
+1awE3W66OyixXL+xy4o8uKpiaP5HJGfDz/Ui+yHsrnb5oVp/hl6sJVjgz/Wjx5cuVUMPCaLAbm1
Jgjn6cOhOhBNPZWF6qDu8KFgn555gXjinaliDGo9pGN9t5gbsD68qEQsRjnDYzu6p4BSurI5GxNW
dezze9rZzU7XR6YSlSpvZC8jdtMiMLNig3cneAdDOtlF6mNXbrwgf7AwL14evPhVkZ1fpyUvCpdu
8uGUrIvrQ4v9oOiMIimn4VocqRH0JT2E8yTuvrhIBp5xALNCt2tdaPVr8ZbAaqdUHL4r7Wztc2og
oiTWLQOuwVtIdV9MwaXwuWFNKMVH4uBQQ8IJ39BH6mvQAndHxmQr7rFIxGMPp+kJQrmskYf4ezqo
JyfUkp089udIzxEoc5qDGGQURu0azm6Oeu7Gz7z5C6DVPyHlJ0dxQfHkxREjfT2xYcyg+zl2ziNm
cfaMWXYj89nF82yXih6xDAayIltHzlv+PrXulU07QLxf7mKeWIyk0fSZSezE2LgGdCFBKoEX8Blc
ssZM3EF+VDRhbw3KiYYuSq8Y21nHTEy2wOsW+8G2jgPAHPZz99Aj0SgOzHWCY9g8u5pXUYHiZey5
qco8CMOlvpVapO3E9cXf5ZpBf6zVh1FL652sa3fxVJdHK47SpvkRakOw6rMMpX8o5H8WaMvAIYlv
v8jPEzuWpzmONCwfwPhvlcRMYefXaXdFkF0/AE0rToK10wVNcaIv/M79JJmfr3gSyxizPBg+0L9i
6Jn64JQbA4I0shiWhsNJxktgM4JvUAjc5twy8WREt/ZkYo8G8GA3wzfk78FcNFhG9OVJzh16Gu+X
m7DUiiPR5P+/FHO1HvbSdRnqxR8jsvNcfMmLo7lwDLD9YEKLMIOY6EqNeZDxWBRNxM/OUy5xiMMm
r9p8yL72H1j9/KEUf+e7WcZ8bp7aa2ABFzYEscfgQy/mr2yOELoWr8mYIQez9gb9K1orxJP9Njpk
le/LW9F8PnSnL2gAGKTx4nkeJ3qqmNEtyVI2jAlbDgpKkQowsWkSJv6dJZlRkiL/bi47//X52MPE
ufYZum4txxXw9J3JLtW4Rq83YxPquy3+EL08qbYqH8W0TEzqxJFI5ktP00KRZSMIzWsPAsjSWDRZ
suJoSZbHuJQtv/Hh3CB9bRDqYAxjzBQDZwMQID2IvHjzuOMRy/ipfv7jx1zJVoHUye+mkeIRzj1v
/OZBtD+K7hqgpAtoenoGftMguSF6yj8firPnoQpQTnWw83jzkQriwRRZlnAfOCGC4CFql4plDSgq
RLK0E9nO/dEpZXqc//qpJ89kj+Wdmeczc2cWpY6aNuyf/P3eiaO5lTj8mBcnzVd91+rjD3w8S1LY
2KjNF2VEalaMK8vsQZz7T2VLE1E7z7PF4ZKI57FkxZE471+v+m45I1qLhh9+6p/KPlz1wy9504CP
0VzZ+DD6plccD2f2KopxXquKF14khFIgZ0IjYvE+hdmWZCkbEzxBod/Rpqg1DudGYrgVF1+avqsR
h67ugRBiC37u0eJlEe/J8rIsL9W/li2nifdOtPunsv/1Uu6YTuT+LATt129sHNqY1k5zYfHhWpJ5
Jbvk38Uq/qn5h7J5PTFddv4FcZ0PbeZf6CLnokjdb7lx/LUYGsQaVBwt32gxhixZcbRMyJbGH8o+
ZEU7t0UwoP2hlEgiRJkJkY+Xk713preiC8+HolTkR0LZLKuTItmpTva8DO+AqaCNL3lpnGjkIi9G
fuZCHhElIzHsOXTkekY9rsXwQPQfSdYKZeA/dLV50DBlYghidMnyERIm4m+bfxpul65giUX/0mbp
BkvZh+4isqK296qYkIUN06uTR33TWGo8rsX6NwJgQLgo6l+8ugt28xsvbsqSzMPqkhe361+zomJ5
dUXWI5DyZ/gW+Q9XEGVjEoGdUCJeo2WwnyfWc714PsuZFV4lLN6So0FgRJsiJO9Wjkszca5IxMRg
yYqjD+3EILqUvfvHRc2HUzqnkLajdgUV+FhCpcA1QLQgUq4pIDmmD1eOI179LIYuN4mS5CDuTB61
aXIYZWtVJZZxEC/78kTnd/9dMPPdVGFpKo7E4w2yloje3GgOcqUWoidaGCCToqKV3Y1OznYMai7K
cBOv6BynFD2gH9Ww+ixe5D9RrVL2tlhns3VSsTmYpskxQiIYljikNZGUFbuVqyXvGp6E/plvrPJJ
d9gaDQzIGJCXyIehKt5eV92z4GwbbAAEMto14q6K51ImUJnUInvJQ3gmgk+uTg94rBHdqed45ofb
L27qu0c0L13nuy7WLOJwfs0DNidHRx+24i6Ln10S8QcsWXFjP5TNqzpR85HMubQU1cu/pPq+ujax
1lthY4hVnJe6b00W9nsNIcCtCmOWLNQzBEizIz6T1Boqe2eahUzPVOs4wDzVKMK7qfSeAyXZK9M1
5KhMrrlX1ivRamyS/iCNub6R2wSQXtdlqyrgVReJk9j62nQAeCpgii5xZO/kwDfSLZJBGC6zst8S
lQQ1PFjHSvWqBzhZ7DUjGgvxPLFwLwrlS+z2LxOi/clDBvYJ/k25QTWuR5WDrChLEDxKIrYnyh4V
iNAs4qfQsVAW1JvrEKKFYAFb2Kns7e8dwx0f46L6Ad/x0OpK/tanOq5asfs1zZmSl/jAn1xPBime
VC+tMxrfHKL17Oy6HhsOSo06TtetvKosP5UjmF6W5PmrKsfmGkUd4FUBsl1yNtkC6ISSx9Qo0G+S
5U2BRDDKUDk4bowYi1s/1RBKwkygw1HAj5R9lZn5bRyi4iaORJJkmYXuWZoiLEwQ3shCb5MXyA+5
Q/dFZ/NsX8uTlF8iFxp2JChxbKYA8Mp2WbmFWYjqtQzhU3MxEpVRMNzUSQYmyKk71sNVZp9AarC9
5hBsr1H9GtoheOymBKJL8OjK0VdkNaWjKMoTTLrRXUSVK0P4TDPYrbG8xwo17EeZndDHWFKU9dD3
HisIKkLTAVoVm9zLFEtRPGRXQ9c1NyVqnIdxSsoE2J5J34JdTYulwleTeK3kFq5oHbsz+oDZXN+r
6MK4v4YoGG9zDjQHyr8WfW45vwgM5wGVmWBd+PUK3VNtaymGvhmGKkXjDTB9pin6ybSAOgNrVTaq
qUb1Cit4ZDBwAM8dP78UUO0u1ZQsWfrnPsqIoXZIG5lw03L1lI56rK0VXVNOIskG76/CrC2k9eDA
cnf8mGAzogYvrQtg1Db79kvUpZ81ttLBhUP3593S4TODTAStkBWoxLTjL7Y7P/lppH4Zqgi0AoI4
L16fALtGB+thVNhLNobIOBd22p7UNqwPcRxmNx6BAuW/lp+qXqJzJbF+lbX2pUQ16GoH0UNnFhXU
V6l8Cls2jizEHrciKyrYCn1Ffj3dlv2qxbhjNUzNQyXGlC8EyzWdxw42RZYE7ZYxY/PuZCP9asWj
fhaXKitduVmOf4AchlNngizajg9OsVn+gtqLfvv+GM3XLbWxfqiaepvKyNqsXSyWWy95xqhwJGif
VayVTf0M0aJ6gnve3ggdH0UOo936CdM6yFBJj1jT1EKUWVr+8aTIfpFt9LhwDQSoDe2HiMV0KMGg
u6Cf1l7KjrByHqN2IioslCyOyGBGoNm4Faou1XvENpW1yIrbk8Ty9KmywIRN98fse4AuxTTRC/dm
/3v+d+IodfdmVsI5m+4fqtMg8pLBwZ+ePtN3Osop4lAkhTfCcF/yorf1NRKS7wpFtahpIHdsugeA
MyDwvG4FrgtLhbxgUFLLz2Xp+YfW7Dw03v3ia57vRH3Y+eUuVlFtKkbJImAt2biFEw88Vl7gXZop
6SJ0T2zN3b+raNsYO5k3zzXDLRSG8Jz3CR6GUyKORJnOKhvLBhNFtVAJKvwG/6WhOGVuvZzd9JgD
/i+nxHYHvkJW9h8vUzcZIrf3/pbLRAPXH/460Vr8yJDlanWJ64lHwbajbtQwYFGkvAZTkiIwcRXZ
wXVRLAzcDvK6HBJcn6pzGeXy1dJIHOGgd+bD17CPzMmhTVTFzwsHT4xBkk7WmwEUH2UpUfvhVJEV
P1yjOnqwEAKfTxW/9u6MRNW3TQ5A42PF9FcNeQjZ8T5m5ucYe1KQS6Mdn+uhiM92HwA4UVDebBL2
GWV2K7ZR5ivPcu53F1stv6e+Ij93ZiY/q355axhgb+xNw3RBdJCvX6uh/2WVtXo2gZa82QmXYjMn
v8aoGbwFhfQJPrL3ICr13Lu6WWg+ijqQwtsYQt1TOrXsy7eoU/QXxQ2yVyU6iiZ8c5JnuaqgX978
Mh4urafE135KEPdTu5UelRya1bhizAaNN2VFG4imbOS49i856nAvtYldwlyK3xKnREdb0eq1yGpt
1R00XFM3uW6giL8yjaZ9wsYK6SKjV7cBhMq3qsUWQYavt5/4lW9AwfKNmbj6occy8zE3+xcgNM0X
I/822pX9yZDs+pTkAdJJptp8qUaAFLJlpI+I6KCl67e/PcusvwDZUjdjiIu4WbkvCuAzNGzrDrwn
R6Ffb0esYeEL/1UELfJP5Ycy1bBAxSbjJe+ccotfW47CnJW9JJJhnqq4GdDcbrMXFcb0E9bvK1Ep
AWN7AYHxCSavfBVFpluxv2B3+V5ke9QkjoozRGuRLUNbfxzZpRM5ccWmk68yWm8qjOizN4zgEjLD
184lWjHQoksXFTYzvRJ0D5sNWDxkPZGW3RZuZ51ETVu7zlZXOoN+h9vJ6DLyIBgTvLVy0a7h+AQn
kbUC2QSmELRnkTUxIsIHUnUvIjtKwzebb/5N5IY2eWS8Th+1EHyP23sHP+ike5zU8jVwoRH7LnZV
XVo8AvTZIjvR3nOnfo3CWj4DVujuqlrzqoSoyheRfRENRDm6iLtcKpObKBKJjspRYEJgKBsVw9UM
99jE9O6ieQgd7THV71WV7ezGLjAsLLfImOdnc7Cyc9BAlpvEgvOzJJNUTWEjMysPm9BpER03g+rB
VyyswAfjBYWw+ItsFM4W3cz8ILJwdIDUq9lbrvdIUmotWIKpmdIO7gpNP1A1aY+7slwDFC/iL6Co
kz10fGunsvfxxTS0c2pLxrPuJ9Y1jwwAFlOzepB/DaAlj3zalCvTOgU3Io7sKRmV2F0TwavA7/5V
tjQRR4ZU/ypaVdn/0/lqDQCmMcOHsh+rWy8VwKUzG+k7UF06X6Jfqey+6n1nvlVWjz5QqmaXxNdM
lI2LGERcN35qC/sumvZafCkDzflcVqm8scvQuMa5gwFLWaKWgi7sK3SkHxLiV9swW9vAhi5yzktl
9+G3RgEgZmh29eDojXeSTCvaB7EvP6OqUq7E5a3xs5w71Y+GfSNgRHqIDuOgHYjZ5qju5sbdMdEc
53W3ELZU0lWUlBnKuGhUXXLG1IuZ+5vWVcNTiTj5n4q5jajOl1J4JICfkfHfyKMnhxtR74N7vIir
hZZNoVlAJyws/ThnRbXqKFG/49UO5paeot4NPTL2stnB3V4uYVj62QRefrJ8Q9rGSqZiS9VZBwO8
7xGvm+qiaLq1M6NkeBzwcdm0tVy98jbKQH9s6ytz5zvaPNLvynmxu4gpaZ8Zu/uzWWf6DziJiEXq
jPP0Pl7aJLIgqXjjtiyK8haqdXnQtaI7BXZt4O7r5tgSNBb6WIBVGfhgZqo5slhu634Jvf41CnTp
lwTScv6hJFWQisuMn0PcffMlyfqsmFWC2rEyPvsm2uBMUbwHKNT2PplExWXJjc9tHBp7wgHxgw0V
CIxzZRA/YyAz3dH/wgD8FfKh9FP18EEGncQMm0l45Nn6rwRlZLVpXzysOar6qW3ALKNTXL04NWvC
pi2UB3AbDfAcHJbgXVkbgmuue1BVDQ+q3pokDeQYtzilSc7iyLJKtgCRQLg2EbIu+Nc8KVbnvKSx
81kZQumqt47DPUC+t/Tj8iSyjYbyXGqFzVENW4SpFOZlxyYH6pZVtvPqQUhfFZ0vX9sid1+Dcvyi
Gp56E7lxQoBbqvEgmjqKdQ4Uw30UOb/19nWcx096prqv7sheYmZUz7lmWa/uvncT60vIp3Jf93K9
t+rO+5qp+7Irza85iCwsc4ry0Hld9hmbu3VrBPYT68gLJg/ZrXQlxPM9yBtN6yuruWyqCDJ2nHHW
nZgs/R6xo4GXCOE1LdB+CbtDAzE13/Ka16VBpZXapjAbY9dhKXhrpoSOMWwqvJE3Iisq2LDNbtWI
2xaW1WfATvyy1xSgGzAcXRG7y27alJhI8Z5tSbumVjE+EQX43OTB8HUIJqBHDZ8DHSgk92L1czh2
w9e+DIx1P5UHU/l/t7eRXFrau7bLdYCnrSvPRvDtr+sv5f92/f9uL35XLTqY246+1VMjXHcs2O95
N5R31dLVvTmVIZdR3kVFyuJ3LhNNEIqs7vlU9uFcvpzIWUnOPlT5JorEmNiWTlHJO3pG8qdMxj7a
SfXd0kxU9qHjrMoSvoGXP0hJbUCYhPPVK2XnbS3e9U2Ljs0m6ZXsQSS9zvPK2jd1pVTFVvUj+eIV
EPEYpEQGhXb5Uk+JyJqaBOl+zifFpmW5htbjX7WifMmKM0QZ2nbnNADQthTNV1ryMYPe2NsPObfr
W4v9B4pkzpcIPhOdKk+PjguXVO2tp8FsnW8aAnREC53uwbBtDEcj9FayWA7YfYVNDPH4WOXSTlOd
8ROKDN2+4apC8PQNWtZR/IafAOdri9q44oTt3NxGYaNrujbmFQ8qd+0V3IiB64Cm7dSq7k9q6aPZ
PRnuCEed2VzH8DPIuSy+RIVIWrS6tzYgK5jorXXUYz1HXKd274kVSXcEopuNenCwEYvGEU0XDe0Y
RMgtfcUUBF5M2Jd7qUjaPYs/ZPG134Vef0VipPsUhDjBR03dPgRVqxzksE6Obh/rN99T8cSQ8vEt
9uPfgA6T35zsYwd/knQddSysf+/4yey1vvFuRVZV92xKNJnpoZ8hlzg10NSJilQB2TDq/KbE8OKR
TJa3nZM1N9FeNMPgaYtp5IABGuI00eTJDmQeL9k2unuIdeCrVsWPiA5hEGFgjKY1cr/DB628GV4T
7QuoNdcogVSh9fp4sWyQxbDjzbOVdMExQ8r47OiBcSTskZ2cYexOSdH3R0kO8nOiZRj7uG1wiSoX
iafOsi9RPuD1WhIkCZrI3YV1LePAIJc728l6iK6ILiMA1T6yP5Fv49Bq7i5qT+gGgx1kxAENVLTt
89hg9YO5c/8SGMgjN/qqbXyCUl4mv1bsQa/9XtbeettGyxvd0094z7SrIhj6q4sPFRLUabwpBj9A
CQv9OL5NED7cePweVfbWxY/sM7vXFbo2wcS1H4NnsKS/A1Mev0uR9p3AL/RywyNQ7tnqLqn5OLud
vm+nK9gh/h3gwHIsHnoWVOaASCcQk+8ZuES10b85YA1YAibdGW3U/rHESH1S4x8RXSuvjjE0SCHz
BrAyyg9JpSAkg3hffwtRa2FS3h9SXQpeXMmxbpYCm1YYwft6C+XOcLtDG3fDZ91k7aQo3oud8aYo
Q5ohGyD3nwMAgFsv79qDOEsNo2OpdcoptZRuQywxO8EIClmqTshgw8GQw61Xc5E+IIgomoijd4Xm
VCMKP9YszftE6BPyA8t1RFlR2PDQ2MBbJzgG3oy8xsqxlpq3BgPLU+/KCfIV3JIEvW3ilh1MjymL
op2zHeoMn8spq+oDpCXdyI4i68alsoKdGK4weYAkZ1osCqZETX38nnJ9yM+9ExU4WHAkkqWNOBJl
OI3TulKBKHUpaKz/4bwRwagcgvp/XVtk3/20hY/AkZnQ6l3Zcor4/T7Ix1MSf64G339hzHVXWWgZ
R9WFW9Gm2rPsWO5e63xpPaY8ZsvJwkezyA4iJ07SNee5bhLnahjSAemi8eY0FZTCOq0/tb1VrLTO
8r7VnvQCocj5qSvKLrUZDtABX3tKqgY0QJS3ScLfBDMeUAcJvxdBGfLZqerPk939OjKa/Eqc+ywj
4n6FKFBcU6Xwd8iZjqtIl4vrUiFqmWD9aadjyZPV1lpu3oDI4Nw8XUGcIhou2dbsrZXVlexZ/v0j
Hy4t9RF8IdV9i8GoIpg5/chyAZGNO/nA5ld42tidZF2a3sOACOtQHF+k1odColqPOkqOj7E5jb5K
BsJA9+25DKYvlkqxfbAIFVwtGeOSUEbqf85OZTh1d9dgSkQZEExliy8auyBT7VIh2omyopSTnd7h
CiCytaml2wBZmE0TDoT3i/J7AHHByeTyi+IN0N/afHizchbt5VC5z+mYthugYu1dbULUMK0+ebA1
RFVCRNyug9F2hwxULQqOAZj9/7B1JsuNatG2/SIiKDYb6AKqLFm207U7hNNOU9c1X/8G5H03T+N2
FLIkWxKmWHutOccktupkZg5MkPUsPlpqfC0ytd7nrHXvVVi7dAzoXmdmo9BYL/NnPl3k0fO2X1MJ
AcVchPggU/QtaDP5VZnBjUojM4SEg68pbVJK6eey6iT4PpoMDDT6n2l2LkFRlF9Gm3wqgi41Z0sE
9KiGTHMgDUuAWjBBeuZLPj4HzdjCNGcBsT07WVF1jnKsgNuzBRGel2BYWnd7NsminMxLmHLbs3Mn
s2ujiI90/UtMPIq7rKkft+cSYdNzArRETR7fVZ2qXBOShLgfmkt8t93bbtQ8fF90tT79e2i7Rxpq
5Cfk+Pz9rX/PqlZuHRIGUe72mNVG4CbtFt8pcFDv3+v+vY865retKOVNsOi8dklIpcKJ9DilTsWI
KGB4omXa2bF77azio8KzHmuHbAEVsz2x3Uw21CBPWV/TKMpc7//9jhYoX9VSQbb73z/zn5eYVoKH
bPvj//7aQEyHN1hz5f/9u9vTQZbwFv955SIVxSMOS/iGdDCCrX9eGRssgjhY//OL2xN/33L7gFGu
BntHiJe/jxnbJ/j35rOTsgsGVq+e2qjz/8/v9O/V//N3te88hNvw9zOsW2G7958Pu364v59pe+bv
m/ZVfpcAdsUqfjA7Wz2X68u2FwSioc2z3d2e2W7mbfNvd4Xdg24YfztMhG6VftxTbRCnNrW3bRrX
XkOARRhjNQvb4tMs2xmGHprGQT3JKFgOltP/QZY7+xlgRTX+GvSU6EghyaNw4IM5Y3+Ksu67yQNn
T810tkGYxrUe+5qcV5St8yUVIrKT3lUaTuSAZgU4fNuhx9iSbmU36QvrzCMmvGfRDo47cNjB9Zif
mqBGXNw/a+HEH8PmBxE7vQ5qe7ES/Jc1qicaOruM7lYp9M+oHC8KU8+5JBJxBsFQrQO/UmHokOL3
PeIjZpnqpOdY0R6aLlXu1YQlb0We0X0dnAW1CPFy60PjNGCTytLbv49phLi4Sznmp3+/FdLJ8/MG
5BK5qcr99gQetM9uwXFVdwNWzuWxrR/bTIz3I4VQZzWw0AuW5OOCZAR4WcIHCZ+VipAVEnKIPah7
C7JDN7kTVlPhoDc0s+ugTSSArTdzFjw0Iz7+vDxb4Wii+uempFvs4TGb9noJa2x7rIDAcFhIWaNh
+v8f6xcKCZCm+qEmRa+0zeAuX2/AUTiVVd93ElxT1sHFmahh7pf1Js6M6mjP1uxuP3IGMe4TaBQY
htq/D/17vJXiNTY742Z7yFZqHS7ZtBAX2pa77bHtxtADnTERzMbtJf95AmKeMbd/33h72NRL5rtz
WZy2N94eC6LRlU5n+N3cMLFeP+T2ZJyqxdmUAAjXh0za6lfLUvwxjJKHstqVGILvO02LH5iZ/0xx
HZxGzbgFRJ5dJsKq7rcbe4H1D9bK3P97LJuHghA3yPypqiQKlsbAIPO6v0nN1Lyn2W/+/d0+lrul
DEg/irqWFC2bRVuQkTG0mJV9+PszCUn1vikz4aHz5fmoMvXzWjwnrX23OFQHw1IzK6p7ce84qXJn
xudw/cGIk/+5mczmvadreTOLbF0W4vch/Q9hxr/XTSmUo2zh1Lv9IUstJdkV8T2Bd/21Kmf/7x61
VHGI1rhzoSK3d2WThw+CJtmDnpSPVRBO5+1l2w0lme4SC1Qdtx+312pQ1n2zRjm+/db2GI6KDEtC
essabvIcNXTus8Jw7uFyLzeG0X+EQQMlZH1ct/KBJKnEDRIb5//2MgiYJyb30e32Ciq/ezXWjHO8
sP+Vc9wdldCR95hFrXsSxOqdFtlkGUyLdb89oXXAPdWK4cz24/YEwBRxrTMKRpI3FMixUcco2TC8
Ieb8mw7m5d9rI3qnhJm11iHT62RvzygmwFlGDxVuCJ94lnRnWJDRPKurg73hGJDD4bc8gHqOH0TX
4g01UvoHE/1Q28gIFVqzTLYbapeFtCzSPPVlotqoQuLwFMJCgpXUFwAe/p9764/w9V6Ljiw/sjUc
9HdrtEpAOPTNdo+45pz59U23uoT6VcK43dtuxk0oud6wqEU4uT0IurY/ODoT7ykB+FLOT9Ff4dWq
81Ypu5s3VV9os3SsYlfjw78bamSsDtvP+eZ6GET+KlbjUb86aZr1I5BNhPNIbv4jswbsBg2SpgDc
3ZvtRq+7aSHgqFn5G/97V8+crzjVYWC0BdjH7elhWHCIbncTsDMg/9OEMQfgfIZ2UPb+bjF7JoIk
hTOS2JIR4rYV/z4N7OW8dmUOsE+IO8Bhhn1B7JTZULDY9X/mXnwH0CKysj5MxH/5pvYYkut4U/bD
m8VmPcfEge07TXxEs3B206qqTfkzpXPmjJPvtu/7b2tv97b/ADOsaCdCtpVCStpZ7XW/SUNx7Ahq
u5FGWZ0ki4S0ThpXUfvDKORzxrc2zQmHPqYOlf8wu4DWUJPbAOkXxfSTBhPzakorVsW1tf6ztns5
0IZdDRaE6+6g3bSQLcJaMugyKkh8aTZd/rNhsCiz3aTTglC0NE9R8oB+Pw23OjK/RB4pO8O8lGMz
3bSRHP/eGCKebgJ93XL5/JFren2D5be+cYoa6Ph2t7CdQdttd7fo1e3edpNaQY3ayYGGsWrnyzWO
pTJqDDoUHf/njlU5VnGKc0AAq0d0/ZrbzfaF//3Y5wZkGY3czGD1MC2rRnHbHOXmOd3udgsNryK3
Zv/ff2bbT//9uN1ztJF4Kwy8nLxLOIHcGKvs79+N2Yvo0AvznK7a+20/2G7i9ceREcd+idvL9lAV
mIQ7hDbVyBZrMGyJBlIZ+P8OZfkr09qG9FGjwAO2usb+3rV6fTylQL4wybNNVz5ELYgx2G62H5MY
CrEWKz8NJeV4Jhiyc5fWGkhFUZLpbNmlbxDT1ZXT7IY50boR+dS+atesYnQ1OND7+Xay6UmrVrAu
9Qi5sSWBc1jpZ0bnOz0f8I2mt3lZRy6MMgalSxVdJFqY2zDoPebtrTvO+TXXuEQUTm36DpTVs1p3
HqeMihE6ncWq7k/gBtal7aI+4L7Xj8tIgpC0yaS1XrumK/aCIQwq9n4gi6UN93FHEKUoXGXImY8g
E/S54HLSSO6Erklv1mZlFygdsTCDvof9D55ueTZEdiqqiv4dkURxK97rsSazcM724JfinYnRr+z6
SxQ2qsvFEWdyVJZ+iyEj6i+AX9GTJIx0FZXRa5jQVMFL5QFli/djvWZEdwYqXFoUDKe9pdJH8o3t
1q9AVLQ2vcZh+mktNow9OESl8PvL4FzCOU28mICtoEhUuKZElMYa7epBBXxrJNDxCc2sh58kwJGt
oqTypsW0DwGsG6Xqjp0esRHg0MVCsqVFhFe8HQW6mPHFsdfWJUGQ1GPtt8Wlez23aBrsGEueivRg
KDNGYAW9fz8qByqKxWP++EHxHO3sGf9+pcgUNhEyHXuh9hR4c2zwaMg3+eJh4czH1H6YQCAdmXiq
F8S0pGfYJDCoBf/oCpcunvk+BBhsh7ZK1lYvYE7heoqUny4gW6aZbtc9SE9kd5tFyx+TJ72i5UJZ
s8hWrOBa6v1XnUNH0jlEPW0cCGuaR+aNkUVijpoIn4bopUxbEnAlPjEc3H5GO8EQmMKXVM082a1I
EVjL7qR3rwHXCx/Kq0suM/mgOSMcm/eStRPDhFgGD1XODNHLvO1rZZ+HbfAwQ1xfavt3lZGqF6rh
5zwo+85mIThqg78WgIM0ojNaub3pRN8KHFa3nMgm1qblzalpWNCA1JQ/FhGJcI2M+GRodPKcRH2A
uGB7xpz5QTQ8zZq9JwgX+UiEFEsRKtNWVkhK+pXWWr9f6qn35yir9or9EilF4ZpJHuyarKA/MxR7
UyrlZYn4g2NHZzDWtLtwSjrQlPOpVz9Z+UeeM1vDrm8e25So1oa8Lvr5O+lU71o3gGcBkGQbhB53
wwuKXAPYURJ5pHjmLtWg5i3wV12HwFS3m6fcTazoaApFdQeQXTIRL4DEaoFIEsxXRn1Uq36RkL5i
QwxVtf6oGaHJc/Nr6AyfQVg3QJ3K72R5W/QU+FoWfSHOzf1WfyZC8XlAL8nUBVrqeHZApq6zjW7q
bZ9e2zT3Fi0zRMAy0H9o34Awke/JaF7LiaF95lyEzstybbw1VKp/zunJbiB1uKvaS7D0BMgW84F4
Xkm6bBEd598kZ9OvfkqL/kPrCZRXu/leJFT+/bLieksagUSjM+gTnKELIJM9mmHAhiH7hNeUPUCw
5HNgI7lNRSiwYiinaqLIioRWe92Bba/6mUXDn0iBs1Htm9wMHsg27HaMdhJvqq1nOeW+UfScCBQw
tFn2RsZ95msOA++26WK3bfNX9KKYHDvW0FMak5eEelM2BAmvObEoo6ddq2QvwPwfQKfZbvs6SAh0
dZziux9Pdqx/l0r6ncf6V1sbhAU2kPlV1lB0uA/F2M97O2dYEGto2e0MHVE0h28aXdApB/Y3zuWj
mtTXem1UFfM6iP1jtBbRCyMfOEIq2w7ChXvX7CZFrnbn6m6IEjcuJd2SVahbh9Op1Lgo5GiEJPA+
WC+cNWXoJdqpyeM7CyGGW2XlNU/Ln9ywTnUtP9uYhdck7iM7y32hZkeEKvSDgo68ljHAV2+PNx1p
ZiGoar9Ggb7rjQQizzikvlRIo9eVbnYVs5j8wFC+bMhGUTAgRI+NnSBUSu8seZin5omYN8bQuTjQ
BTiYC53MqHguJnUvSPXe25FEP4xmJTbZzZTyzVHL5GbwwsheGWK/BiOCNp69zEuX+fBnnqJm+Son
+aqX88MgPT2X9V6G0+0CmjOVkOda8ic1KW9LMNZ22cIZLHUmaqI9pUGATFsexljx7Zis+/c5rj6c
MHuSVX+ZJJpGdXyJuuzYosFJJ/aJpGv3INlA0wyXCHAggjbAaE1m+mnFClxpfKPh+IQqb2bHui1H
mrgzzDj40EADyK4IzY+5mz7Ips5dK1OeWxuQTRfr722efo3g9Ix6esdf9gfZLrpY47AM8akX+dOM
jdzL1PJX1QMvj+EwDSmKarbHoyBE7FAyBkDzZ9A7apcDA0hgau0p7PsHMo3IELTpj4+d9acVLWgK
rrBkbBP1XgiQvwCUXUWMRF6qBdim7KJ3xUMKmsfVltHcCcc5TNI5vectgD5oQ6dyMjt4+yli+Rl5
RESOJmnsZ0Ixyiu+YSR8Fth0nSOyCujs0BXuzC817y6pOr71fCiWfq8xIgxIn9mL0yhnznyPiMsq
t+8tNn141UimL0390CXjcSqDfXtsx2Lfslk4SbDyZ3Y4ucz2Yur/ERSwVV1julTHjjw1tSVYbHIu
aQnrszdS5inFfow5ekc7+JNlRCin6NOKqXmVfXfRne6+tzOPPIeHqgs/zJx1IxYyohvG7N3CUw+f
tBw8RjOkPAiiPxf2DSYCYOMLyoZGG6lopp1tqAiM+4NgnXFyWC2X+ZXo0YY6IFbpVXG49K+yo6m8
ZPbkwuG5y5KpdWsLIqAqEBwZefhUyuxP1U2Nm3fZ6NdOT2IkpsMmUk+D6vyyDIrIOYKcXYTD2Wip
sqs++Og7jrul1/cSmLfVDrcG3TvIKakP4k4qGdPQOgAlinYK5O4rDEKETiEtNIPeYTMYbGSLzUjk
ycIJXcv9XrccDP+27Q7JmPv5Y5vDiBpSRd3rBsyGtol/EQDfBbDtucBRST443+rU9xcNEBmrMfNo
B92TImawm07/ITpI47MSo3vpP5rW2YcDSNE2JqPYSR0/o0XQMODIEMb7hapw8FCE1SLx6pCOQK+q
OR3r9Jgvg30iZPLVioH3cAXvh+pb66iN55HDs4Svk8QXoZQkzI0wFBN2lzr+pXH68XEnoWoiv2eJ
60sYlz+EjEau0HrGSsZz0NoElRS/Nch19tLgktBIBAtim3zO4rYP67OkWAy74jo4DA3JFwF1dYuB
6IVa+8VmaOGZ4ZoVoU9fs8kKILWH6Wo7XGrk7Kd2vyYMcjWXBEglLRzV+jXVa46O0ZPNot6ZQz5R
jGepK2xqMJmh2wjjn4F+dnc2y5WQZU7w3qbx2SzHnaabE4UVoRmxBdtB9vfKOFWnWEnvjZCCnEza
QjeLg0Fnqq6XkYI2Gg6YtI1W5j4NoWcZhb/hW8FOTdHsRVrNEcBOo/zQ9PuMy/QUSGMiGbhjWnnN
KzBmIO6Fm6G2PS5m2PgtRExnTLxkMW+b3kGb2v8xlRuili8xwawFTWiAj2jv0mqHlfE+GYTYq0X9
DmThpi8WiM/limj+qAXB1ZOjYdYvo+dKWFRCaKBsmgRurYbUnWUMZhIJemEfEC2ZRENao5dIzD1y
xhVifiY9CMhhnMlsl/peGPOTrspLnXAERmzhVBAqwVTyj2kFg591EIfzXaTJQyynj2W6QTnznKFI
dckFqXe5xnYiSvyKEwPZyMJ6XeJV6ua1BW++KpD5Vm2bBz3kTW/PiraXBB65jqk8ilLsBwC360mq
dOGgYoWaEVAfVroc6R8pJzbFOIMOfB8i47culXkf6AOwZCykEA1ZnmYZeDsqQtNh7y8VvAMUJsQm
RvhXqPG7OIKRlBo/huwKV060+02oSZw3aSGa4AV19SG2VR2qnOWnpJy6isNeYpn6Jw2XP2QoV+ch
ZWqtM7ifiSpKde0XwL7cRyqDgdLQfDUtzfUXdjE9Yl/XGezb6UGYcGm1aTpa2mBTBySVB2quhZ7S
vSVaDY66Oysxe1vZCLfNquckK7AjyRvAmP5SUj+PnUOqL00KV2bRYSRxHGrncpVI2CvxPWvOV5Uv
iY+QrWI37R+sYny32vELkuhxmWdP6tpHOcUmtOQRRC/mi2BqTPgkY+ExB1Er8Tik1kPf2tgykvx2
sHsGKLXKINt5T8yORPvceAq6X71QQXXDECVBjMQd1Qr8KSpuM1NchCY5dMOOPCfmGI1q3VWsOoay
GP0oVu8JHHnWB1Ixnb7Yh9H8KwrMAS2g9cBAhQCXJIDZvLzZzi9bKohE9JXFl3eT13UJBTYFJvi6
0E/00p+h2BJz7g5Nz7whOihVcVtkz2DzHIadwZF90muqyNhNicZKbNB4qR4XO0WXhmfftCHATpp+
aBfIBnd6NCeFtRtr9U3JMkYtvX4IJph7U0AYXgYGrbZ6Lxy6r6hGem8aJ+qLtsgoMEbLNakqWX2N
d2p6opI2oQ5npFTFjqeVg+RtyEPIHMUL0OYWtaF5tp18z1b0FjGnnOc+95QBNmDi6PPJml9LEWe7
QD9kgoF0gQ8VD2q4k+TAlKJ/S4tw7VCz8g8S/muObDwuCMxKGo1OK3l1yiHBRDrL9HmauHqbpHrv
q5GSY5AdY8KW8XBESLRjOTCUv6uAjIw0qq5dGO0NgkT2zjydq1T/nSkYdqME8vvKG6q7LxRJzwzE
y72CRsWtOeJ3jmKxNnQ4lMaxvRbz3oECPM+029Fz1X6QhtDZSmyBNU6EjKlW0uL9ywJ6IXH8XQbZ
RbUUoOZJRbJQYDJ6ittjBGDDRbRkuU2pf48G2KnsWZNWcQhL7cPSlKO1TPRPHNQ8RvVdlqBO4XV/
w5v5pKIe97UeXReQw5B909QjDRYKwXLXRES43k9cTTkUMRwWn0hikH4PP+RbXgOHiOWYc5RG0Hk+
WC+ONp3nBhgJnDmy5I3mbmjEZ8E/CyTKQ5w6+kFZI5ejar5kpgr1PS76fRyzTlOp/atqfOEYRQaC
qH49HcpdE84Hfo8peB8Cvo1OxAo9p5qu+CRgHV4wkgbuWAeoh76d6bW2jVd6209W3lNtIkw1FxRn
RFdjnThnqcMylVNUYFDwcmwisqXXWzfIa95VqX/UGlqqHM0EDdtfJRvPLUbjQclSWobCeBuYW2rh
OPik/6w8FSe8RKZ4Chd51DIKdBESysfZiQoA0h5rWFuH3Vr3BkJjSMI0rO6dKHyo/nDiDZj8jDgr
p2h4yAQrNdngp0lGYlGE+hY1BDXMekke1PgEgDTbo+G6T6zhwlgBo5+SXUUWdj6LwMu4kltn41H7
DAv70+rbl1Zlx0zNF7IvHnVZ+CIkp5AIYCjgBMnON23D0YKtC4X4sTXUt74zfyvWQF8ZpVtrkF2X
qDRjEq7/1hIbOCaGU91f0xoOOCcAZHArvFl7D9bFq62ElwVSIUjtS6rLhcZd+1XV0762lJeMSGLX
iozRG0sKb9VEzRCwt1DF9EXpYBUXqmuK7KYMut+FwEIR9QtQSuRPTf9oZeJs5LL1dKWnpiqQ36sA
qqdEUXyx5vP2jrbDCk4UfVJ+RXl0BFxx08TRXk3N78hu6FM1TAFJUiVKMT7oc3VNJYGiTZ2dqoHI
1F6tdqjCP1OtRS6qk9BtxrskZfCcdOjfggJwsLnjI5z76M6KC0TC46VQNPhOUotcTI/BaPwKOiwU
QfCzFMqTTpTQJMvoSUk/YCYW5qJ7Sqiixhr16wx7zDc67cvqu5PuxI/lyGQdB+B3F6wbO8o+Zm14
TQt81aQtQL8q+c7xeJ3T8bZMkOcF4SclxCfBqpFrlcPerOaPvlp9eSoXciV3UAQuJexxHbUdtfna
qZwOTPEi35hpzaqxTgC8Tjch+nBMEinStrjkGXFKpfkrt0fBBF15X8LxotYgpJ3iVucULiz70JWl
7eUjkLui28Vj/BZnjfB+arP6Mo3sd1BVaC318iGH1thZOScX2ZC2ZHbg8c5LMe4C8uNROeHV1qoz
PqNHXRkQp+P8xWVxnEewhBHZoEmi0tTri4G9Ec35IgxfZaYKgyvEC1KMnup1y5SQlBin+yW0zjgo
P6WoP7JluRvgfDFWk7ccIa8yhdam9L5TlGgw7fCgN4lnjT2CY4W0qGS5Yl66gVq7HGrT2JngDbj+
aORRZp6tc3QNizocyXSAoo8MfLJ7IOt8qcpwfk0WzRuLfoprUNGxFxe3RvbSi9QnQPW+ibq3aGAE
vu6Cy0zEFMISdR9KdhT8E9clCw50xN8Cq7vSub0LAOWzSsCHltXajhSicybyxy7S3/NJChZ6EWUt
firbgfIkOi6MRfy4SQVClaYMzePqyGrskVDtt6pLvlj9PuEC7U5g88lUXgIf38ubWV2aKninPECP
EVGiBDTqLwqDnEYjbKWfzXRn5/oRlRFtvWQ2KBnqkHxI5VJalXJlrfk65fR2l97ak5dd+KUpR9b0
k7PPF1A0i8jSY9HcFqXCgIA/sLNT5Yt1rzvjhRBxYB+nRcE3mYOsJCQrnOzwZohHFo2QE5jtK16V
mMQWz+ZhbnPtRsmYYNU4EZhEWCzU7EjFnqEd5tmpT9jjYreZyWCaNCP/pcwt0HgrbQ/bj38fA0Of
cFy2WeBbWDgA8Vc616qOsHErL8kyWNOfpjdbxMC4CbCQ1jR7tTOfSgtLOianD0kfWRPoTy2jV458
n/2iUaj2IqDTB8Sepc3LkjXtYaBCb0auYUNDAzLuHskX/uy7bHV2cfVZlPEktME5WMGPRWanN2fa
JzoyrjUtcrdEFSE5x9m70gNULQ1Kezlqf4LC5qChws6D4LeRiN6jRWT7YAOEYwBxVgu+k+S0ZNc3
8biWbJFyjiw0fIH1FTn619Ai3545CQd9cILEDCCdjlXn6K9OCvTb3FezcluvbxevExhDIp8aId87
9gv8PLCHBckSS+ENc3JZVPkrr+6qRAxuko2PRcj0ObPtU1MJWprWXarjJrfs72YygfiH9f1sZg/J
OjpwlJy24dSchRqOXtsYHBEOKfC4ym7Ixyj8OqwnZvidT3E9clgbp2IQBOqYrN6ORhgJYBMoO1QJ
kUCzKpioqWFBaAybXWJWd00yvE35GrQ4JcMhMPKfMV7a2w7SRkh7WzVZKRuhwwV2NpgPGMbOidS3
eLZunfBHbw1msg15aDYLziq2C06PyWM+vgRGDF3IZo0WhUboYrF2pw6Ww1ROnu0krJ0tc3SZqR6S
WNVeU4ezNexYVre0WKacfCgtPoue7oscxJU19pNU89c2t7Od0ogYoUX4BmMEC7utH3AzqR5CD06D
q+jQInaIziFNqt5b2567QcesrvM/1tdp66IQDGmm6YEgU35LPxvMwvaqLT8XnPz5SKsyGBiugFDB
4s7Efewm1nAKuUt2kdleKqWGo2l40jKAgKoB8mUoK2RVNKzM6jtNatgvxXjMZvrMWmY6J12curzr
3TlkMNUuNJ8sK/3safJxtSkVt0D00GZldAqTYS2g9XcTi4tLtzIEdzI192qeM1jRzd/lOnoKPmo6
LJ6WKtSu3aWlZ4lMtrkJsQb2FCMPgWSvLEqanb2K72S4DvjrPDQq1c4pTCjpM2MPuSbW9DUdv3jp
R+Zl7DCQEdJDE0GpoLxzpybtH2oy0/2WeKMVyH+mL38bmrWX9fRtJoga2khbk1qqOiVDDfGDK0JU
i8Cr+1i97UZ1n1NTurOFczpeSCwX6p1TCeMg1L7eQ4g8LXViuTItdpFOYMsScnEIQ9GeR/rtqY3A
PUmnF1kgMlW7Z6Zm/P+LBekPHdkgbpObrKStzroVTm0iiV4Z9rAYoEjURXzpLOandUPTvjImBVMs
PMjMyXdLZ3AxHts3ED27wlzrzxJr3DKczJQzaRaXL4VcjKOll6iZRTnfiHadCTXIaYjfQMNnpQ11
bUaeON6NnYjYLZRRYMBuaQRyoLHMkuZLnjW5Z2lF4IFcKdBy4nqtEo/ItgIA1HpI3mUTb5HOHMJG
1pieEGLNU6gvpkheO8m2DbROHpM4RcDEYY/N56WRfOPa5C3xE9GJCSWnNUYy0h5eTcdEWJzmF1Cf
0zksH1RaKOxRhRvwX9lFaQvuu21Y7vHeWjXvCRoZmDpTZVnMenbSrkovCYejYOFOvHBOxGovigPD
YgNGzN4ZbsuI8Ba8sp+qFN2vXA92QzK/GiOuy8EantsArycyoOZQEETDKbq7m+KFFyk/gpQg2jrh
78qQvW/Z/U3IDJXGoaMDRgln2uay+obfzCaak/tB7RXCp20cMINN7EaBMaGu0NPqdOh0wkZ6EjYL
9mQzALfGgYTrv7oVc8fpZir0E6CScqGsMNnnRKV9T6H5qeo/w7R8g54h3AJQuFnfL61UIeME9KGD
T+Bb/LbQ5V7NcFAwMoRe02Iyoe+hjMN1ZMYsSfFJomHXRsq70wh712sNgWtxWt4y+bN22WKTjieY
6TD28lSNSod1DuZeKlbWtQfAPsKDiZH6XLZPiRHMNzJQmW2w9BEFkhwrLKe9AgseHfJjp2TqvrHv
YVxQGKrzyzBpx6VV6QpPzXM3MBGRY+fpYdF60+hoFIrZwqcPb6O2e88kIzLjRx/ie5vVPotgrorD
MCE1YjnQTwygI0ehZj82+MbvQvJIlJIwa8Kd/LFVvptyeDdCcr2y4Dbt0VaK/nu0aehXCS141JVP
HU0B8t4cuL+FpPlhPA8By8MEesMOg86nsrrXIms+TxbRBXmSPCiigp5vzuxyS1W6JVIUXxtY81kr
E7+tij+qMf7uBpWKRY5HjXPPYYVuj2X2G+0G6ZXQT5n3sjLWreYX3yhhr4oS2i9mdohA4CI29FMl
OeYqgc5NYNzXrZPclC37tlH7IRvZnSsHeSBDcK12zF3UjeO1sncG6lnfngRpG/3nPJd3XGETqmDD
FRX2uaYs0IFU+zlZDbsd6w5C2xDIL9V3gsmKpULyqKtO4EU1rdeoNGPu0TjJwrK/KyTOXOWLXvv4
oYRHpq8qaCdxHVrGbMtUfFnWymYRLI2aFmHdwH9FU5dD6CztXbzemHTfcpS0N9tDMquJMqLzUKWS
b9uuETTBdMyRP6LJ1TmXEqxuKw4U/2aY/armPBxU2lPSxwn7gfragpfwNV23vNA42lKavlic1zCO
BC43etplm4+7JmAhk4/4IBK3mcr6VE/t02BVy0FPjHg3NNl1QjLG7JjpnNFk9YGDh2Bju0/hCE/M
apnEUcJxjsWlD6aC7vDOaNr+OlT2r6xggxZL5uaV1lw7p6vI8N7bXPTtCiZLx3gD6thdE8w0+Wkz
dtH0e+w1KOIWY/mk114MibKwaj+qGpILji5KoXznNNZdzkTMrxbRehStuwDr4MCIFWbOGrQx/kma
2Q/k0BFfeJM2/bQH/I1yMbg6S3gbStYqLMv2qV5F3qik9GO08UYjf4AiZ/rDKRd4lGXfa0bzUPcp
bRgZvmQz80/BdSmEIN0o889EfnASGNo1No3B74o83CsZyQi1Zv9YJhrNvHuZuiFwBRhkz5pVz2pn
zs/G8i0m+9gYxGQnP5ZkB13y7Kue8NaqVkftpxBiVMzheTSq5yZFTNGxc+ntEz6O8/9j7MyW21ay
dP0qFfu6UQ0gMXZ01QVniqRIarR9g5AtGfM84+nPh5T3lu2qU9ERCgRyQJIiwUTmWv/gViB8fC9Y
e2GFikerL2zX+DYzTliIo05Su7pYerp91EFeJ+Rf1p1v7V0gPzcQFR+12WbcLxSy7TkfgG281glk
S3hEOcHXzeA5iNpEyYNrkafWbTyK0AK5sfLx3AmyB6bhfQ4uIFCYVZZeP61bHeh+V53GNk62wDL2
Y+edsQuB+kIsItYGoDo2Y/rj+Jxm5ls1DSfDaM+sUpEtDg6xRw/uTgVAUL2JjZa7e16dkUc5W1Fg
sJytUyInYleazV4b8EFPh3tlnLRTCxZIBwe8ycNdWrHEbVzxpseiXWRW/azkzUScK+ZhwOemw8ws
AT1VTnBoyKURc3vRjaY5apjFRoEzbpSmcVf1lC9dI+BuCa8JygxLn7k+r7bIKu3BTPIoj1Udfn/x
JbGwE/MGgeO08uab7UtsxF+bKpi4+/VtX/K9GCHmhfitb6yp/uILgpBRNNPpIzJoAo8nPXf8pYFE
GREGMrYmH3NXdRuAT8ywN1ETPfL939lfq6JyVz7xAsK0BP1rV10oPdsq038b6uGu1u23ImmenbG+
JwvhLfVIQSffxjjLRVGq9NgOGNqM3iGPquAabBlAsrE8cBZtOpVs+VWyzrYnDgilfdW83lmWGTix
OZuVNdDz2aklK2x39t1gIf5wM4pxa/MLyvx8mzJxe5bySbThd8TNMiLP5bDNVWBt0N+D6i2z62d8
pohGZ/m5NDaax5OTOR11ZXeXGh3qx9lXPXbApg/r1gmB1KlGgS8DvNNitp9RRgB2nvZq628kNJ11
MLmnAUjaKtOQRgB6HZYqmF43uBnMSVtEYXAqcgXXSpEeLdhqcVam22Y01TWwOZPVRb9sM2ur9YOP
2lhRYsFS3ukMjMIaP//YuKnYlPowOnF3DCBeu2XDDL8di+gtyMtZdKrZi0zh/8aV07CI4rC8ZRM2
e6CN/ZM2Be6ByMZyqPEed8xQWw929hAU1UW0GEEgU83bCFd9CtbVIVoO39s8WTFboZJ0+TIcVYyr
RHxEU+8K/BvRv6EgYzWQxBgwdwI5tS0bpVj3xbmZVO2Qpd2mzxR/VcYsyop6l2ca61ZiwmEW8u0N
2doJplOYMgF5QZmt1aK58R2M230V2wUQR5qr1Gs3UaArd5+SoVpXXc0SoPEvisaiv8/yV5+EXhlh
Run6SrhSRv3FasqzoTa71E3GdaOx3k2a2CIeJCALJSiyeP2l8cXXwjj4glkTn0CbdNh3F4xDbpjQ
3Dv3DY+UF4JfRuk8kUHZDtjAwWk5CDalgc8yYvD1M4SVc9Cr57BvQXto+8JP0o1GeMBKrcuguzOU
h+VoUWKkOIJ1LSr9uR7CBxCWLEfRoTKbDqJGZt1mk7j3RHRnMKdsHLvdxtW0dQvtxuNJDll02eYk
yLCmXEcR0UgcO6OwWujlIFbAKCk5PoudAlxMnRI1h8sd5sF27LSN3TSsSgg2ungWLAolORpD9epF
3Wtck6uIpoVW3iVl2/KjgfLn5Z/0wHoNB/Ot7XL0+vWVUJNii/g9+bIRYYWSXbsVfCUkS8K+yCqC
Z8pZ5NNDYNpPkT3sVF3sy4ClqtLoR+R3oHsYYHRaHohm7bSL43fNUNalWvDAQBqic42NWfKEVfuv
VYZsYPzVEAY+bPGeoO7VsonEJU3+PHnuqhonYxs02qOLD2tZup+DdkbEh8FR6QFSALTDBSIdjmaK
72muE+BOnUcVFbfWy88IHnUgr7r7siMW0/iQYXPbOkEcw9DOK+5SiAwLdxqPWeuuwsnERYkuZEyO
Ap0U0qzOxnSqO2GmL1WNV5mi2mjtA0hTuwfXILwsXGgFpnPfNxoLNnPFlEsGGo0EYLjGY4xBJ3QT
5MVMUb1kartSQKmWuIYOoX62NBvPUHQDI2LubeHt5kceeYHnKYvNhRFkcNOh+nileS1FfWtWg7Mk
18i2G9O6hVKKS9Ja9ToD09M7IB+H5qC3ZIN90imV8g0lB6weia0u+goFSXCpus1X25MvTxKNfam9
JwTP3BhqBc+1adtq7VOqEgJDFWlmpG8ViN21a7EoYaHYw1aZ04DoSYXITqj+SHCA1a9XfykdbdNW
xrG1bfRQCpwhY+ZsBC3snIBm25z6wmhOWh62JwIQE2m9XtkBH+kXtVIM+7Q2irvIUOI7ttXzuazI
a/iP6BTx2LQ8tCC9wNeWlanW2x/NdFSGbo2tYXmWVcAByEOYxuePQaLej5jHnWFtTnVxRxymvAMu
dl+oiHfIKoG9623pqrv3DnOvBAPTDe82WH0MRCAdln6vK3vZD7D1cB1K7OvnUeUBbskugFBJ2pp3
Jutqq26WIOxMZFz+rEtCZ6kh6nOWPdDuGkG7RAS0zbg/G0P348De7uoYWX/zW73B2gApnZ6E1p/9
tdJCxcI4kifVbz+qE6zVbn0QRnJQWZ/kI9ZTgXlhL7Ip9NK7RHh6PpQewKm86JsbWbTcPJ494KZ1
OETtg1v5yUEviSVmft/y5GicKx4IywT6TbPM7OHUq0y+8tKxcuulD1hvL4tR4kZbiA3G6n1g3+uP
eBUSNJtftkpQnYu1967ypRy3eCbrYpzkK/Uhlo2T5/gEJOjet2W6YzutLGUxhHl66l39MS0V3oeq
nkWp1fdyHI0rCWVU5VEOZGaA+srM9TaytYnM5QimF1ZNkl/lwUzKahNX/LSQygqCZWvlaF30ab2U
zSCa8ysvGO4qPJiZxec+aTgFoK5Ian2ME9fjwH4g2xKk0DdNI8IzIfZgk/dDciEFPyMHiuKKRJ29
yv2wu4uR1FzVqCrcj1VpLT3YNw+svaql31vJU0P0jd+d2T8HE3p2dmLan7LBzBaJ0uZfjKp4w1QW
umSVPTtdlH4bigzaYCReswkge+Lk35uBFUVKToUMR77s1IKJY1Iv3sCKZlEdiVYByU1RoTGsCPgB
1sQsdzp6T/k2IBfyRiLiIJqpfE0q+2qD8P8a9tFnJwuqF5U9Aau32v2sk7tdxFEybsLCxxrF1cor
ZvLoaiY2U9BsuCzr/LiAUjkpLH66srzKBs3XbCYJr1jLomyoQoJDkZ8oLHcY6r1f4Q9rC4jZShab
eYDc1p11Nzgo6v31Gng958CnyaOZfZkHy6my1Y0iNFSI5z5yfJec4HYoze79rcqGrPbabVaT05Jd
5PiDooLz7wLy/XkJng1G+m7qYuwiSYGecQtKd21pRliCFsGJn5mybpQhukfEIFxWmtl8SRPlVjeL
3idHfJ0cL/hepuYLAG/3ubd0BwvkBtpsbydEVdzyoGS5ONh672zYvHb8/lOdvLjoPvVe98nMkXIJ
zDXsAb6gKZ6umV1YnwdLz5e+3093rhbmG9dKkdtJ6+4GdL+zxbXZO2NrWq9EGatPIAojBJOCS6nG
d9mk67eiSBFaEFZPaoJcYBsH5S03DokiP49vY7ZOW4HWwimOjWTblqikJBkJrjTux1NsimYrMlAF
mUHyvzW09KS1o75F2cY/aa5ubfmh2Mc4hgiQM+HyK7vJAJ1sC6j9O2FGwZXVCEs6zba++ckNuhLW
a8M+fFE3/ngnu4bmpBCV+bPr0NW/dRXQnO9UPL63XWMy+7bxPeip6Ij32bb30DZFbZlwhqwj4Lnt
yqIP1j12oauiUsn6ef011WuclSNvWuvh1F/lAXtZeymQk9jIojb30zqYuL4ozG3B1IZxd0QsG1Uf
f6+H5fB+XRARVHZ0r7ohCf464eaHUBWRfrD+l6Zwkb2Bp8Ru0NnluKiAsewhA8NLuApUhVeAdoa1
rOtzx7uyugejj+ImOSH6yTq7F6t+RJ5JlvrAS2+RKNvJkhwIfpq7i3DPA87MGPJgGqaHcTO/oY86
8JwVqVxL37d/9SP/sdKRtjvLqsJ1MiTdql1eYaE+JEmzUvUedAUBlGajRAbfHXaQwRo2InxMZYqJ
Zen12eaxABBgriQ2GS/fy3VZIcBHHPe9pywinE+oaT58DCEbctNvzhYpdTSnHWRg+vqseaO6k4H7
TEl4E9yY/59K37TUnaIR4pcXyo7yIBvgoZIOni+epgL4eOxae3/egJZBJW474j9nPy2BtaAa+IWo
YU2Sx8wveoFQhTnBx8lbEo7Czt4yPXevoQ/xxi2Jp8v61HbvkftQ7915uVuW0GKUoKV/lh/yAlUo
c8Rt2huzci3r24AdUd8Wz2RxbMSJBuxVI1KXqYnlrBb0yqG2uZsW8rQZcS7Nhg4pc1M5yKoqimmV
5fdTWfvR3rkQ15JU+f5bvSz+VmfqjrZPy3jdO8RQ8b0aD4E+/jioan0NW/7XyQAvnga2+UmLIB+o
RVx8IWn3ahqF9aLY2VOjac3esISxdbQoWLupQPUDDfgnI9dIn8HwyHSH+dTX0GWqkvAZx0tMjZkw
QWUo61qMBweVLW+MxApUOPNfNtyOZZm+jQWinm2tf/LNWgVBmjvs2Hvlpn/e6VqHrKhK6n6h9sLf
eWnG1rqB2uXo6Uvhap/xJ1fuEMzOD5mOzGBoTwAShnZTpkXy3Kkk0UYl0TYKFK4vlrdkgHTdPneV
X9xoZZVsVAhi+7z10ydnHPcEI7MXrRc5rCfPO6RBF915hv9dvtykO3yD5ZCf7Tztbj2fLMMwXzC/
DxCU5LQisIGZ5Rtb5CS/RkiSnuRBZEN7Ko0WeK3pIHGgsEsvAUiehB4aw0L2gcs5nwLThgNnHH4U
/xpCdk+L4jlNk3z3MXQigAUbStes2xJqwDBMe3Rb3FtZymIIaHaH7L0sRhUoFuCp+96pb20Sgs2+
JgICOkwNl3mpVM9jR141yozysz2Rtw6HpH7Jk/QZmEf/DYvmU8t69K3uLChZmY+DfT4tcgeawEJh
Iz+Ho10ffks6gJBxfGOm26fwxBt4yrO4XG6XKMzpWrEIsZbeyuJHQ5woKT7I4Cw7wt3n8EnpsBEX
CFIfHSso3U1dAPHtB6veB6K9kSV5kF3MuZ8sljO7yOh94mWNfQ0HVdlnDryuFJY6u/QOEQUd8tUq
nJtln0rx1GWSEBOtTJM+PFa/saVXbt4v0bVkWem+eX7vzPd0q+EsYVamfYUwxCB/vcb79b2XVtxZ
vEYNpOAwFE2/WTbgsO/8OM3uvHnLEaoVWJ2/6py6bVYxITCgO0jCwVzRL5XqOMdSj6ojXJZn9sTm
gwqtCr0x61LUNpKyEXhymxvxKBtNVO1X4ECKnVqAE2w6UWwzG7xr0gj/MfRye110iCPo0QCPCnon
5jkdVLchtR6mBJSNm/vK24b8mveWdSxJRdWYDyljrQHIxsfBFMGqiBIIRCAF7olmrgfGughTmPdT
5RE4tXV2mJDs2Jsj6i6MJlrIVluQ6Rwb2zuSnkdgNAyT26K2qlsbxBop9Cr8WtrpTZVF5lMlChtO
hY8cyJSGz4VCAGHuYP96JbnUmqC6E3wFL/J+pcWMtSzGWr+QWyLibpfJQ5/AUELAM7xGnodulNbk
pEgSe9uPln6IeEYAh0lbMtpRfmR+a7Zjqtq3Bp/P2o5jcc0T7O9CVbEfhlmyCD3eRVkazrZuvWlc
pLMHQ2uP2olUZ0LgEtWtuSoDwX8q5sN7v6YycrwtlB9XyJZmHHFI7g0PC0LI7eS41yAS2ztLtMF9
YaFZESL0tpZFeaCDYVvtHSv7mQWE8NBHB1lHB80gHEgEpN97bmvgTNv5BytLqlMf9Ok6TpPmSQ+j
b/Kr1sT30OyD14h7lWD6iNHFfI2DVNHBmK9JbGIKVWTUT5OY0we992Zk79dkbqItdCf9cU1pgUuJ
k+wApco9aM3oHkh5kt/qdRISZZT5m5hnQ4UbNk2ZbPr9lEWwWCltuEmGMm0xKTDg8eGqu6j571F5
xkd99BFhWJiqwzGbKz4OTRJiAAzq9WGCSLtuBxzX63AQxzzT43VoRsozJPlzz134aobdxah78Qxv
ISMtXv9LVy9tz3LpagTDpXDDH11/G9WYVDzW8zImjPiiV5l4VL2qePC7nwph96J1lv7eork/tfx+
TeEW/bauPEAoU9nhLF6rA89YGP8kRFVjLU9jDUGAcD4UboTCpHNW0e06VPG8X5OnGRq0Cp6qv9bK
Msrw1c0kCFm7o3KTmf4ByoixTUgV35CVV25kPcR3gqeyUksHB13kuTdJPzdbyF6tpbXmTnaoZa08
lYfSMcmV2W20KFDO+NFftoya/6V1q+AwMs9ffH4au2QgMKelZXbxMi27yDNWoU8NydSbj/rB87Wd
I0jcy0t/7Qva9EffBu3eBRoHLbLDjn+SBxOhT+6j1FjbZYp2SdPC/ZanH33qkXTH731ks6WaiLV0
GMuEwAz9BwXx90OWNSrx6flUV0B8yTN5qH2eXcCTgsVHXac7Y3n6KMfWFG+iFB0zeTEUR5SafhuH
cCVJmrq2mK4ccmQ/jcHCyV5m46CCryngaiHX17nhBSGD7OKrQXYpk9GGI+6JlTvq6c8Nu6ZDwO+j
thDCXpFpFSt5oTwgrZxd6l0195QVdQ8+zGLJsYWnkeI08zyRbjxhhlAuZBEqU76tBUpLsqgbUEYV
uJpHWQytcMUDUn8oXF2/xKnxIKv7EO3WxsBDLhqz8bnWSPWyhbD3slUx1TNOmtMVo2zjvs6m96Hd
xGgPfdQW6ClxERmPcY2uEPvR+W1pCWqCuamI2x5fpWfdw5nkX9+tMb9blmHBhkzS8PzxbuWQMe82
rRFoLmHpb6USesrjYtPkPrjoWSz9XR191lP/KJZ1ABPNBUIjW2XDNCTM7LKcqNnnREuynSyNaXlg
qoTik2hrN2KtCy0wDC9ouw2rmnj2eqjtEShTkC49hApuc5ZCWCd5JumHCvks2fv9QlsEYKdLZ/b1
CC+mUocX8GY+W4v+GuN/cURA/tAqg/Os6rz86A6wjlz3UnbxYz1XZy48myomnd60sfM8NCJaEogP
j7K1sSI8Mcb4yddATzcGFjtDrzjPFaSxTVZFw0Zepes94cg2im5dJXGfpugoX9JROvWI0isZwPml
vCgikVtlylYWx3j8POE7i4ZVXTzUvreWL+k25Ma0Cefrtkv0JwPWWBw6pyYRZDxUFXIxRlYnnLLt
U1+a5F4izfLAhRr345gYyA391TwoYBg+LpmmaWQSRWLf5NEqTFgnQXfvB213j9ESocMEcKjnU0Ty
BgOZfnz56KG13mMfieQk++N6Um9FB9FSFqt5wDmLO48lr+mr1FyiKeJuXWFum3aszkMG354FAFD7
SuHXqiKS2QrLfw2ubdDlr3g4peAE/dlrwIBtOzUORP8+ejSt+qsrlOw19nTgL1b5SehmuW5QJjwS
jbROxaSVeCC59pdIKVeya+mQ59N71bmbErzhRjXkSWJW/d1UuN1Cvp4FSTHprPLFK4AqKuXAYkyJ
zUMNqXKdh5bzDHDgJLs2kf65c1Q4iLql8aaI6Mj/Iff6cmmzj/rzf4jZQ73/D3nKmkr+DxWsoccw
K78C3+02Xhkbm0SNpx3ggHSlI+zxKItdFWcrPVD1R6Opf7ROri9+KqqxXu5IGqUb2M7kSYQSPan4
pK/UUa1uAcP3+1KL6x2yyeiIKmGystHN+zSO3TMQaOO7Ux/qRJnempJpAhHyCEI5V0+uV93WxDPz
FsGFXmQvfVoGW/SyUuTvkr44EpnDMmo++63YIvKMzbDRLNkH0Lss+xF2BDbQXpNat4km1t6ghEfS
Rs4yIe66lvWlo4MFguicHYWZr/OmxzLCb7lCuCHGL+7gvA/Q74Vt4KqlzfZ6tq0eDQMs6FwqIx8U
T16N741dFWjrqupQJJgbZBfZ6nZ6fiCBgIp+RIIKJbBNUvnmySC+ebLmgywGSW8dJswlZUnWyx5a
Sv6IpI+NMnUWQX2fr+1zPI4CM90EuN4spQA7TNfHAqH/+9AHMFlr4CykELo91Y+W68T3pNOD9/oi
sZetptdfUNuAbd69ojbOMwz4y9UvDG/nIx20dYIku497khyNonavoleXCEC3LyqqTStkHLVbpFNx
QGuTcDOUSv1UqdqjX8U9kjoYZY2Z+2xGeKhEmh0f26Ls8QARI6r9o39hjwEZO/Ov0Mr7o9Ab62rO
B0MHt2jm1zEKrVlRrD0BwTzA/wNrWRlxtdcnlhUf/du6Djdqw5ZN1snLugAU/hi26VYWZYMaVm/I
1ps3H91skFR2nadnyJvWNSm9+ux0yvKjA8oyLM2i8dvHMLWwy20zQeqTF8mGtg2HVZwEHpQLBpJ1
WpMNmF2H6V4Wu9yzNllYgIZQ8cZxffPZYUt36F1AALJYj2OwRqlG3cmiHeePDemuC2Qq7x6G+qZu
WvO5GH0IbO6dNkTGidQFEvy++h0YlrqNqoItjayThzDM6iOcK2jL9FWnXGy8qSr2TZd9BgsM9dz1
9JWmOtFdP2bmxdC/tsQWIM5gV7FHxgzK69yYV3l8pxqhulLJDq1l3XuDV3wWo64dZAkpRfPiZl9l
d1kTmpq6Z9H68zhRkqugIhplXdldB5G0qT/7cKjex2BzAVy7nD5DfnGWlUtmOiL1r80TUIje6/1H
yfPeS3KuGlC5+Gjrfin9dZ2c5P7qKa8j59Tf6z256nkC/Kvn++vNbbPgzr+5zh180I9+v/f7MT7B
bIxPZuzdtenY7ZBjiU8f9fLsva4cSJj1IBvo/lGdVcz0C1mup+5b4gPMx5/h5KVmfpJn8lCXI5oq
etJiIPZng6ep4fBT2bDDXa766U3U40P5PszHCF2tjGstmrX75vHlQY7FoqBb/PG3//7n/34b/sd/
yy95Mvp59jfYipccPa36H39Y2h9/K96r96//+MMG3eharuHoQlUhkZqaRfu3l7sw8+mt/VemNoEX
DYX7TY100/oyeAN8hXnr1a2qslEfTXDdjyMENM7lZo24mDucdSuGKQ704rM3L5mDeRmdzgtqaGYP
LqG/m1iutTO963jAAK+VXeTBSUtnmVXgfcuFEvYuCxVMApKNH8XGbTWZ4v2QTtqtwdR6Q26Yzxq1
JOMWVH6xVTS/XXz0kw3k3DDQzEMkk4uQoKiZ7crM6U9mlg4neSb+Opt7oJySsYwDdxqwNTl5urZv
wja/FiFQWs8Yfyq5mbo3A3fc/OdP3nR//+RtQ1iW4bimcGxdOM6vn3xojuD4/NB+rbBxPVl6mt/2
rZrc4m4xn8PerslvzDXl2hxxJgO2MSAdMh9+VEeVi2xgWXsnheTmKjVUE8Gbob66oV0hoUDd4Fkm
cFK1C2D1/Vku2upbmVQt7jPBUwlc/xySDX9S9ackbtpHAWnqLgbLLWudtolOmgfFUBYTjaTKIBTE
8+drTLgHaz+pK8j7rfkE1iJZTnaWHGRrlsc/jT8UP42vCHXftxVES0/D9dTzGsQ66u5E9Pk/f9Cu
+JcP2tJU7nPbcDQoX4bx6wfdOpnDgtXP3oiI9OjF8PnJT9hPXT5UEykLiH2o5cnP+KO5z5FFrbPs
5r1fULcwhdERvQmMqToS1oEPG3PDpdbYYpo5V3bOjB+Wp55nzKe2/qNXYVpvXcm6q/QLd49mlVh3
TjO9NM1irImHTxjEbNRUb/dtajgPpqddZHvKLoeIuV7A5PSs2wp542XdOdOLV8cPAzHmB+aA3wZM
gB/cqa4AaLgcEnRLJ3O4dLYdHNu+OMkSIoHj5Ud9d8HnGQW+rsi8RSdQfgTmIlae8dGFSxsje79U
V4xqNbE+2eURKI8A6RAk7MPhTvXKh3HQNAzeOmJJTjP/L77yybbXY2uqn1XU/3eAhaz3ojWGtxkc
1nvhYBIU5maKYSpX/7tR58srgRaCvDX++5fpr5bT4be8GKvQD5rfiv98yFP+/ne+5q8+v17xz1P4
rcprQAL/sdf2Lb99Sd/q3zv9MjKv/uPdrV6al18K66wJm/HavlXj3VvdJs2f0/jc8//a+Lc3OcrD
WLz9448X9LMIs2LOGn5r/vjRNE/7Qqi6+dOvaH6FH83zv/CPPx7esuytrt/e/s1Vby91848/FEf7
u2WyhrZ1zRCmaVjMb/2bbHLVvwvNFDaZeyxzHY5//C1DAi3gla2/W46mWo6hsxRSNZPnTQ1bZ24y
/u46wnJRJEDGVLiO8cefn8CPB9n7V/fvH2y6qv86wZo81FwADK6hasJSXWBUv/7u7bESStCb2T7Q
bPwYeHQgEM6hN0Szb9QnVvNIpQq9UJfTbIKNGAnMs7lStsgDiqFosjZa/6NyUIL6p2bZIOuylkXS
0CYePN9mYYZFfiMFQ1WsoRBGncvvp6wm9xA3mO0sz9olhgdl/xc9VFmEx2XH6JVEIKBLcY5mGVtS
4n+K1/ZeDrNW1pazLGlsRLDaNFHoczyngsEctjekTPelgaSZPvjxGnTlk5mAfSXLR0rNCpCiA8ke
r4e0am+YQBPYPF7fI02YaWvbyqAyw61MWc+sQrdcRIarY/Xpv2gDOhDjUDxWmugXTWx/AwJpqJ/T
0QpuR4zfzGBQgIxP3i6AdLJMAT9uiiI5N2p3QRYyXidjn6OLye4Au4pVyOIgaYEiY9KlEu+Itqru
h8j5IRyMTPqhaeyNO0MCyON8KipxGLHb3BiO0OCPTSfbT8KDItrrkNRITzbm0gDSMqHk2D/GQUeM
Db2Jth/Qg+uLjZ4az6qVPNTowa8t1EhIqkBWzQYEHdP0OtZwbmsbpJ+hFCbON/eOr3UbKKFoDWjO
J6AiSD4gbmd6pGRHFBJHCDOEYx1lp455tCbQQQ4Fmv+GkAZw7xJfg2Yb5er0qAR3fRN9TgD+ZuFE
Vh0V9xIG0ioWQFVd2IArKANL1D5htDrIZbR2D1vAvE9tzdixKyJzEJ5jj2SDDaECRRMA0FpSr3SH
mDFg+ZNRF8POMLTvSqZgjhzq7k2Jk4SIq/KqxzdmVzETJzAEIHyhHmmTtUgJRPmjbgDb1sAWK5h+
zWnyAINoZXQUzAHdg08KClZiiI4UMhS4aSIFRThvwz4UGSrP+trPo1jgYKLhU+aVuNCGaGMKZ/oS
enq40fAPlj8U5OOTPCVbPVzUrIABafoGgjE96o6B8c1vkCnqMF1f4WBVLL2o2GdhppNaAujferg3
6NaNZsCUTBN3qaj9nasCpB/YDSJ66qCU64/rtBabIYAyYMVOvPM7GN2NVd2oXUjqERNyq18WlTUc
Q8VJV97V1eO96ZB/droOhSnzHqvNrwlEjxUs0GvTgILSpgERZJ3fj6ZuADGPJFKnlRara81DqUMo
OopgYX2XVT2amIj45wNmAoqJ4LFS80NsdpmFNEnUEryEUbCMgfMfFD9+qNBsXSPcf1CnXWkYr6He
woaIU5yychWeEyjb2pgtB0Mgb47Iv3J3IEbd9iGWrJZYsPQPVlk5kkdm7yNwGOAuhmJUferMllxU
glgOvh4a6QKPoDAbt5n6PvYbrWk1vLUHUPBTC0ESdIjuxEQTMUWeiN0LYkVoAG4tNXE33EBXwiZQ
3MdPBLbTRWUIfT3Ob6zM0G1oBboDU+DX+zlQrVlfSCYUGw0/BnXVl+kXq4YclwGvWLgeikhigw6m
sN9a0252lgPTqKg8BD90A/hAXD8n3GY7W5DfBMnFDEUAVclUCLBBv57R3YV70pBaXY3pgqQ0WyfU
u4iJFtvAxVZY0Ydo6wIwguegvZYjWcrqU+y3JgbqItoxgaC2w0+DSDEYl+xszS+SQ0RA30fZBpjT
rkhDqho5dUG29tKqxmtiMqf6LXKCw2XowuaWqCl2ZxhJ72v33htc/4m0Mm6JYzjsJi3bV9xjajta
mymBbBfoyEuglDMChURQCzs2c5Zy6zv1G6YTJNgRcfWVZRVCp5+FNL0qWzpp0iHDejf6nrLVA2bO
TrWWhQkMtMENtC64GwMxMnuE0GKsJzETsIZQQfLB9xPcUDMdW64ENAFkPSUjVAfuCMuCvkS2G7Td
6CUE9MreA9Sy6EDbQJAd4Wv3zpsxML101pjsRughy2Lfjl0MqybbFx5PKqdKP5nGdyWdRZMVcIMk
EPdejhBQXnx3SBrexF63UyokVv0+eRhSSIKDUkGAiLtkhUOMdTGJ0kcZFtCx4u0nVH7U9rXA43vn
TeJpFoVdDbGGKyVKhrBbXH3NXQ3Mh2mqMEjSJmgn2XeRE4DsRtXZ0bR62ZP04BZGsCDDemqBykF3
nKKvU4HyTCygGHvRMkUtp+vKL6KKoBVqLTbcrRiXaozngBtlXwe3fxkAA6dIxRBuP6dd0YL+d2/w
Ka4Pwj2rtgamG213GK7e5ypX+70TQH3oA23vpcHWNPUZuJ8BCBYTlmrJ6G1B9u56iLBLFw/zCwlD
2MemsfBU0AGpnYPJGKHkBk114yKcrvGTFIPlgZ2PriO6AEvidGkHfY01CKQ6JK97OD6DOyBnbpbo
RZFpE5jdcAtjgYd0UQYhA9mz4KFMeRZNBEy2CBDXS5Q3wnUffzd9FuZpD89orEdka9VW36PMavw/
9s5jOW5kW9dPhA74BKblCyRF0YiSOEGopRa893j6+2WWdhebR3d3nPmZZMAVyiUyV671m/rkj8td
PdQMNMtydJEORFnA2cLV2OW2kPFL+bP0yVL6TtvusSrwdiWTStQt90i/Pbfguw+Zmy63IzQ2woYG
5VbLfowMxGm0FdnxeL1hnP6QuHV0cKzmpfVrlE51F4EmFLbQI9A6qCRpG28BnELWAlQhFZ2So2u7
j5rmnHyHgnFZmRKkhDTlEu7cqLiBqvlBlA5mPckX3UMpCKbyfGyzOPCJZy5NRiABvNjbC/MRhgLM
g6zZOfFE+DCCA2piJLRTeBYAFHGdXn09qGQDIO+1YEqHegq2akA2DGcMZ7dCy4jrmp4X+69jXBTo
1VUnSM4WtRB9ZqyDNbNJCmAnI/gZZNm/ArFPwVn6O+oreDmgJmLuIw8IVJIOwWATfaEYaRFlsurW
s3Q8LF26jVI3OkvbxIa03CoqLHn8H+GC0r1jhNjqAnKFeEw1k3jiNGnan4z53cHXmvuoRxU1ahj6
Xc22tgBqY8QTqPSg37ts2sarJM+bbkomx0yWY+p0D2WS7cJCy889PC9nXLeYflMunfBRaqXivVmO
eBp1EEB8bBCmzMSLrhhZ4KIxSJLCIqrOLISXnWiH5oHFJIH2ux6H0bnkPQET60EBAxfGIE/e0XVI
ruGlDMDFQLab0FYvy2eLwhQJ8wQwO9V7YZkjCI80iNwYGt4c389WNWESYrZbxDMxZUxz81Q19baP
RRNQaWsOOIk9ll2/nq3kaYlfIqBbOx0mD+loPg4mK3KEjc/CL4BLIMEKn2fexXOYBWlrbkvXNAPY
88m20AxiQh8bJa2vn1MfRDdyu7Z7GGbtbvUz51xIufuwQulGxu5RHceItBbIbKfGX42j9WBG3PiM
ecS2EY00MTbCTR768NySsdnpSSdgWQ7U5hPyW7GFI0ERvtpd+CldCZY7u4jAKb/olvdY9BbWs7H+
Yplud4BkP8Ymkv1SIGZYhoLavd2fUmPYr2MfH/rW/eJFHcz6UqDF50NWaPNoDSrwgHvhFa9FgvLL
mpfIcWApgSS61hd0qah8bcanIvX+mhLGixj72jI1ACubObKP1qcZ0mrWZM9Jg6XOWFtjMHSIzqHy
8c1PILKsThwGvsc/j0Zjs0ummticx8mI8pfVH/CgiOwteZQvxIHxwTdTACZuciAbfsjN8a8xC7U9
Jh8hMtLbRY+B6+c3xlBZQa0/1yQvz1FvLYEtFxF2pSGDDa0UJ8cWahjKNNyGAr8PeYhu5ICC2pco
UIPHrMWunLMHrXGaI4mqvePpzUlT5iR5hdLxOEItLLvlXPiP7eKKoJbNFH3Phbec13AtDqiPvlgW
ej0bfTX8Y5xFp0SzKpJpMc6+jUNdE4cHe4qtg8hrDL0nTNYLBhth7/reRjS91tdNWyC1HM3lp4bB
9uDCsa2X8SZJmidAw/mxQj/kRvPwXVjBnS4Dyne5hjpC/43o4QUbaLATSHo5PrmcIbWp7R/0KV4C
0wWFgU9Zsxtixw4QRDomTT6fOmeY96UClBQ5+llZJc6i+pxokDlzxvLLQ21PxYPZmOXWn9HFSWUv
NFuUWly7yo5zjkdNiBLfQYyvIm3o7nWBGaSuwckY8tt87hk6XM1nWEEHLipmnm6QV1jS8BOF8Dk3
/pJAp/ajXTEUyZGVFTb0UxIsH9GmHrZTz+2EFT1XS+Qe+rSPb+C9umdKNoR8GBCEbloc/Fi8RBCo
tzHCboit00kcRGbLNQ2aEkJjwnsPtb2hZJyeo5A1c9X5Lw1YHxwYrO7SzRdkhzYMPNned7+KxHyN
MzQJxqW+TSmKuPj47K12vcnRhHcmB0mIekWLZV2doNUJqYWD0HA93TZZPp5j+7UofYrFwFl3jfez
GAYgj7LRdZTwN6FjPUzFSh+Va1c7wq9XNXk9vIxVN0tG8a9DDdo66HuM9V41oSvAZ+XRcKvrpgrS
96tlPDCRdoHRRH1gZYOx1/rmm2Ot/sZPEndLsnekYzr9riibMUhcewjyNQa+mLnVCdnxrUu19RDn
zQw2qRkP/eeEwQivO90OEjgYl61sckF/N4zWzENAl5yu3UclDLgSfg0xSazt+mgaTl1j7/upZVlp
N5SQoviou404rY27E43vB6M8d23UsTyFohlpMyI48pKmKsIAp7DHErXCw7xUWWAlD6ZdLLxjuHyX
ZdTtMnhOkFYY5CIB7H9otCg6xq7OzIy9JiQZE9X2tu8Dm2I5vh3Vl8nIeuYGaJBTBTPBSPS/6hOA
nq/1QK4A4DwKQDk134PwvAeWYk1ACqq+NKGcJY2YaDeV9kaq0dNxPZUwga3OLRg2UIuZRbgGqtHW
h8bS3LOa1q6HzZ4QnWdoKRw90GWzDvVz2WO8Q7kXxEFiy6RtBNfanG5WQadKYUXsV4biU1SgybNm
003pjkV1wHSn3Nczos6Lmx/8cjxHlI5D0wdDPOvMLtgFWHGBhZZsCk3/Ux+qJ6cXELV841ODlRMT
J2XO1t/g6pHcVNTbwUT19bHtzGAmKD12aX4UWrPexfS8rW1E5c7KDPtWTwV6telLBmv361w+ItVe
Dj3ioCUOQ5juJN/sEaBhlzvdTbiGDzH+nE91TWhAKbCOax71MnQ+hj6g6SLOf/Stdgz90QuSGj26
xl6rnTunCxymrNr2RBHPQ2zdOAJKe2azMJjNKrppzddVL85e5g9fSwTNNwgzVXVqfe7qFAo/WOTN
bCXVTYZX4YBR6nZKOxjk2IycYXj81Q/5c6wX/skZ9OUwW+IYQ9ZE57SaH9ckAe5dfguLwvheNlVA
UuAzRSzrsc1dPJSAcu/MyIyDiWobi6f5Q500P3Qfay44Mfhp9LYgV5iON1Pln53eFHejDuLJL5Z5
gyKhf5vUfxpTDnH/fs4L+5EVCPZJ+Aof2sTf2TEjYrWsSDeZrHyjGk22FRTNPoqIJxYsaQ6osg2Q
eGYqcCXWUGHbopk5h7eRnT4607cFQ49XCXzvdZT10tl6dn33m/c5jwwfzlId7YAgG1CStU2BcNoZ
NhwL5xifhD5fu8Oq+c5RLJ1/G1cZAiNdD520APsWYZ05xmAka8fYAdZBTsD62cblenaddDquhCMs
QDxtn3fhc7UuRLGIs8EJsSmxdd2yt3p33MXehKZs0t07Zfc5rpBgig3pBibNwQY/EjuylsSBchLW
iCiDJcElNtK7Q2gNxjb08TLy5fCfje4qFXr7Q6Wlz+oQsdASgNbzB/JaNGjqjpRQrWaTm6u+G2SW
dpT52142WuXt/M7h4fM7tPqg5FQGHTA39OqQ2tGnTA7asN2nU2TFiN1SAvJls5gt8rHRdDlkqqRr
bbqfoBBGB5MqSaAaXW55GClUSBUCzmbGaeKPXVItZ3XeYqYPEGorMIeOiRUKfa4RZ+4Irt0VY+Zc
Wi+pxpzRGg7pvro+dpvBjdsCtO6wBCroCWGBXLaovOUHpDZf1EqnYlkjQGoe59koTzMdxTWMH0Db
4mMNmKEYXf+kuVJvJwLyXY0kDH3SKpDaSbcsZXqqI/68cc5dolx/OPH1SIrgYKQvKGaHMeOH9nE2
Mpzlwt7YreQLNvZMEYsizc1iezBT8O4swxW/pwmkcfUYR2kQY4sTcPdhk4bZM6oDKYsXsseJWYBq
D40MDyI4slBYNmNjGzTOx8gEyzaGLhT5ZQrv6K31DlUXhsjK3AG1yJJ9663xvdfv66kcj5XV3ERe
jnQdSXXSRxPYTTnURB8HS0gB9Ww/AHvJGxM1qlQ8ZlH6k6RWBowuyOb5UMd6i1xUEm+XevyUpQXO
3Q1mXIjnbChraFSj43aDlAwI6KU0sVozlkObfsoT669hKUsWR/gvYcT4jXX8/RDNx8zPyPR0YX9o
cVAxSS4yPI4gbZiiRTcjQX0kqWGd8HZLwfal6BY6IRSUYZ4wB6NEaHlLuasTfmw4JAVYF/SDIc0O
Bwv++4Q3Oz4Ku2EVf5aZf+59kKINUv5osqNBsn52JhGk2b4x5+y+wfyQL2Cg/93FDVrxu5okL7ow
qIk4mcurBzmGrevNsBjZUQw43RoIQBG8pvs0IXvdIRyYN1Z9a2YFqU3coe6rxdgVJvho3UtuLX4c
17AZyl1zOlDO2EAca+5ccqWwQf6adXK6kDhvZ+oBW6stXinxOyezwFRBz/MdqKkPRqfdLJZnbZpe
eyLR/4TRMfWX2vgydqR9ZRhbTt90Vteb1NS7x2Klpk9U9NjVfO2uQbjB7gsSzoSDSR49sRBIrTvE
RMFnJPFTtyKkY4fMeGCj8CYsnl0zuhPExGPXx3foooKuX+wG01WUEdE1tl3zuwADiGDECxh9F/1+
8YnSz4tjd8Y+HmBLij6/mwSpEN8N8Yvwagq5XkhhAVSek1KZjEOBYa5hnlBFuctTZrNSy5Ao0A9e
O39GuE+cNWN59pA2MNzF39WMWcxqcI9H5M6WYTpl1oyQvGfUh8GIt7GGvHnuuI+mSUEgGX2k0qIJ
+2pUG0jFdZ1O2QTQc1B0KLAVOKliQT7gFIgmGzbXOlUTPUT6eXFtvJ+1hkQANiWak42Io/VbO6LU
U/iWvzOtvzS//2GhaWWWaK1EWpUTGH+N4o/xEIXnBZk3soaIqBEeICo+kcBCLhNCDeY73XSLDql0
kJn2SA5iTt6uDT8WVOM+DDytfXVa++f8vaRKiLdneactunNbRPHnMv3OShVJBafP9n1G7wZWiaY1
S7b645JYyFf5ZK1s7YBOJnhXmw4i1qcGHgPrJQuNaLu8GZJXKQV4mCd4aqv7JTWmifSAdeg7VK/S
DAOGIXeDGq0uva6WwziRErBjAAeRjoZ/SJoFULbnIODSml+qNB13KTYXdm/+mVjor+EGivT3ijAh
at5bY0BdEwndm3ZoQTjPSCRlZBPLxXheSYe3KBig5ILViP0cSieyEPnrosqekU/CFyJdQYWPBD8F
YhqIzcYMFOU3qH+bEXAAGal23VpUTtBGexQkRiainq63pgNMlGqTMGHZlIeSGi/5atx5QnvU9bB/
im3zc7X4X0s45WTdYv/YM6TjfvjBDJOfUYo/wjKBn/FqFOa9NKVmhMN1ERNBpRH+h9CdR55+Yg/s
6YMup6awNzPtPGBDj0g8Lub4PSZbrUJmagJwtWFiA+ScaH92Wnd0wnBXG7jgpUld78VsoAyFUOhG
jEfij+887JBtdf7GEil30KosrtG0Eua9VdyMBk9ak35qWJ+hllZXCBRRrOgi40XkfXJkzXxevfo2
Kp0zFo4ygZdVO7tqbzN/7Y9TfiCmue+gvuMf4251K0bBrL1bWd3xQ2RPTY0EX7ueqKzx+cX0dQIE
vQljf4Damd/Fz0jHMxreuA6m7SUI843wuQWYxOYOEcINBlavepYRrCT9Z4oIzraxzPuU5OA5rbSb
xkFM3F5HlPHRMoESfD/HSC8ywcPIKypxWPe1k1Sb2kb6nae+bWOEbEWJVwFoVq1pKjh7/vc+rPhl
1tq9i9L1PMoHqiNHFGo4yfioEuIOexgczEEy5onOJdVbMl9uHDNCVGxmDboMHWsgXew94PRTCT+Z
ZTm9ENZnLl7Jbn6HB9ke7KTezNNZGL7+nCA4aOg5qisySIys78nS32RLpYPZxIZiLs6uTo3IF9He
+yGORllA9SuF2GipTBmN5Ngxuo3RmsjN9BsVNkTge5ytyN4jZ4cULUhEd+OI7BHrNKwjZgp2JY/0
rl/B6ed1iRx5mQ07t5ufbVEFRdFiT4vTNg4TVCDjWodTAOEb9XwGVawhD4gsJ723XakbBVErDrmA
62sv0mpWWm3NxYno90uTO3RNExB+Mxpg3u0DTLZv9vfUya0PZj0iVtwiwYyCwNlpkESYhIshkQuI
pcTS2ZmRsh28Dolw8kmNLkCpzeNNH1FdmBkzjsZI5jVeB0Sn/T8rUlRipRScTi3ZHu8DtVz3YMjU
YTUCW0eAfMR0M5Qx7rVB1asNUuiJ749dL9FWA9V7lmPYKZQdOFTp51nCRswpmLKZ4P9CisRJAC9P
Yb1dCgDmG2a2X66fb65vQ1OKpuWfavVydc2bzcvt5D0BzrkEpzweqGWUgWcN98ZqrFTx5BvKRr32
unv5EJa8+Hr6cuvrvtq6HEQMXN/j/MNQHabTVr1QmfsCRCKdCdGM2EvezXBjAwMjfdgUEfyv1UqO
ItIx3Yz67yTFltPQ12iQVV51Komu93XqfneX7DSOn5MGolaBmVyMBCpm2W2QN+VXhauOc4bpWIhb
z4SEpZm41bBYouwy+URD7zeRJuuCxmOB0w/DqzIzJn7iavXnXV16QR2g56+OxsqXVm12ukiDAt+G
cLTPVXHz/ry6nyjJWF+8fnP5buoi1bxxBr4cRF5jE7sVkTNz8PW668e63Ou6/7trfnfMxpT0jHd9
IxPojrRsnUg1boSNkLrajWU/7f4+q7bUMXVW7apG3eC6+7vX/u5WxVDhT2TxX7SyOEKhjbwSifqI
b0sHl/u/PWjVLWuO6/lKvii5vkjtq9Nuw+pn8M6Q06egHejS1KvZhNW7/NpUp1TjJDtSZNr5+vJ3
b6F2LTj1Fwzu/6HQ/gWFJlwL9NffaOX/AULbVnnVfvtRvcWgXV7zC4Jm6OYfum15PhBaF/a4xJn9
gqAZuv+HTkYQ+JljOqSeeKdfEDTb+EMiwlxeqZOSMnXwov+BoLl/+Ky3fM8VDvg1bvK/gaDxMUCY
XcHVRKKkE7G+8wUlCofo7B0CTS+YyUJt1W7IPSJJHVHsoXLDw/b31uUYyvsk4GEBs5RW2+qq/3Fu
Dgmn2mUBHyTvcr2f2lVNZcgsvkf2gkLExz4b7HXfTZQsR9EfkFEvKYXGUu8XeZVtIV2e1cFEJtZV
A86D05eLYJZnK8qHnFNX5Wq4//vSN7e7XnO9k9qaNcrT7TB9HQfpv/nP1153JwxOCa3/Pq22fvvJ
Ok1gQOZjO3W9pjS6z2Rs/b2W9+datOOxC8s2KFfyQbrtZvp2ykLmVHVUNcLt/rGPEgUjnXzRSiwK
soFUuHy1OoSnQxEYz2r7eqHaVc31ysvl8oVv3uB3p98dwykG8lrm4gSGbKKr1+frndSW5Ys7oTfu
IZZAQvyemnWrNlVD7F0F111zhpmxpQz26+BgYcK4+p24/JXXf/Hdn6p2S/X/e5G5snIUKBO6NSCd
1iZbTigHGN+GJFihKr1P44heqzohLjHgMQyAlOpCdUxtXV6nurQJz5SqhvFB9dNFHVOncVK8QYYD
XJd8E4hVKHEmvcukIN/zep052R9dMHGQAjlx7fxq93JT+QFhE8yG9mGSdXU7MbFXVpuqwXFiPA/5
t1JW3rFiwOgB7mrPM0FTmnPPYpotW3hg5GSVTxVfMJ2K25Pa7KXXRUShxIiLEqVlqEOqfq2aoYM7
ofPv74A2JidKiOQeKW4nsrmUubPwaJatflRF9VDCsy7V5eu+1VbWHrzNV1NCVVWDgcavLSvXwbDK
Rp3I1+XzCs1ifylmRCkEpRIfOhVNkXDlkUK5FRO3Vpx0B4N5rCSBs4vegx993aT+MjsLj8cyI+BN
5JrBh8KTvlCbnnSwn5oZlf7ioxv5zoHw+E59nRLuEWOF/Hoe8AM0M4pi2lY+cBuU5sziXkNGVWDp
eUpt+OL768cXCOYgJs/i2pV9t5YYA9wPgSzIXdWwXvm1lRXNnYd0MbUPwAe9qCkomUjMy4UFv1Eh
K1zr0j2oX+Fa3FHvhpj9cppJ2OMNNQeLRBawDo8I+JdmP08CUKPKwkVJwyZCJoRZWUnwhlxk4K0N
/g1JrW0WsuTkbeVHwppX2oGl9NDK9JExlR9K/Sc2pdEh7MyTOqT+oet/FR6QWCqDXOVLs7x4qTvk
HS67uSxIIaUBDExiCjp8CYsE7ISqYIbCefFl6nmy13PaVONRle6v1U3bMPcmOqgnlWK/VLdVtDrX
QJdVjr2JUZI1rOGHR/UOoIkM6fC8bHKpEd8Eap+S6pPhZfXBkYlrlJ0xOVCboQzE1JbUV6UzRbcq
bW2UJagPOCm/EtqezGpDEaswggEw4fjRF12ipRfZqK3rrrf69d5e45/q0DBEX/EBdfdxBd0FUQ3R
BTgshwcrWu8GWdpTh+Kox3SEuuYM8brGzWx//bKeiqev+7MkXJmzVgOm+s83vHxNsgT0Ohnt1r1h
nvXiFjXfJrh+S7Wrvm8tA0t7ZM3itSFQWAO8mD0mW/XN1ddFiYVu6KhWHZCAFFdM5imV6f1hxnVv
MMnNvumvqnfgEu/vLBYu+ELIyf9ajvQH7VjElnG8HsIM/UMT8+Sp8rwq1F8b6OtkaZ0ELqp8y8pr
cMYDaZ2qhZVcFdpy2la7ICVZOqp9x0A+vlpBJvkqIBi0pgxUo3skYUhPjIc86ZB2G8kR1lQOd0L2
eXcOpwCxHfwqinHatnU5B+pYWC6v6CKmiAE7KfqrNPi0guGsgDhPlCl3uOj2GHkwO84RKzW1JbyI
Tlpm7XxuxZMxLQiUl56LstLaBXVRzHQHvWF9JJtxnlkB6TMWB6QwqXHL9Ynq4Jd9u0Fmu8SxDlKK
sXPVMkH9/Qr/o5p18QiySJ57CAj7zjZahbFuLwUb2Z+hz1KwodzrQyZjxuPnU9UatXXdBWdj7IEA
kgrAcVIsqxGoJoqMz85IDm+VlSRdDp2qEQnj6fWY2sWlCP1etamuUaevu+qYhdYOLnDujdpDXoax
WV132VRH39znsulRQnN7xj13GbVD2zW3ZskSc15Y8KLg4JzRL6tMSnXYodo7mxLPbqTCvq0c0CRT
WWQ7swYGkstQspcxUUfGkG4jD1421XkGlfsQK1Ky+i2S5HI+meQk06LdmeHJw6Y6qJpanlZbSEmC
0mDw+bWvLlS744M1OMnlJupSdVSdX1w5Z2XmOuI64NaEJnI/kTe53gkiY7MxE6ecZIASXU5XKp5R
V8YqvJSvSeWW2s2KiT/huq8uvO5eThcqblZXqhfl6om53lNdf929nH73bun1NY6fVmgc1JdPoF73
5lNeLrzcQzQtrgDIy2/bjEkf63lGm25i0lP7oWmPKND33eWYOjHIs2pLNavH7KQuVlvX16rdYW3i
AJEptWMjvp9fNnXHRTpZXQyDg6Nq83L0ep/rWzEj6ls8eUmp/f1+17dXW9eL39zxeq93H/HdS67X
zQkjhZecTPmwGrIEq5r17613u9ZS+FvKbPhgyktMObdRJ6veNLZTtPvQWX6o4/oAIwTiLaHZ9bp3
u+rE//dYBQIFUkumb9R1looX3t3r8i6/PT+MDj5ObmP/+sR/f1H12dW36NQgpTYv30peo063lqw3
X7/q9RrHiJzz2JyQS7JOE7lD9QuqRv14k9bzlwtjKg5a5oLngLMw5sO4AwxLkAdM4y4GIHBQpCZF
ZxIq5FP71+ZysC3BO/pNYzIxybjwet6SIdTlluomal+dvhxU+/jdz3ujXKHBYL4eA+ze1pOOHqKE
F/WUhrFIQjGpacmue20a7W2ntVaYvwIci6U5l2SoPdvr9GRQXBdL051GSRuQnkGMVzxLtgzbBhVL
KmaYGcd8f68lP7yAENiHg28HvoRJqa1YYaXkMTsZxZGlPgKc/8mO+SqqSku3xhkafOqSR4m+RZbS
ZPwvVMQ3K6BnmRNyJRJoF8lGHXQ1vK9GE9u7ShiPZuwjUqlHM9aAsRfoEmU3SjTULJvBrnAv7zGt
izALSOVaRW0VY3dOU2KGViJtYa3owSThSvjWAZmvnD/tQQdlrKDGfzfqmDt16DEYkAnQN4T3sTaI
mXSWxkSxxtRzXagTTfpllUCrQk3HQCiJzmTTrc54rqrPOkMw/7GMs66pP7V1zRPmdQRZYAxL3Hjc
Kbg0JvD4bkW7Q42NvRqZkaFl8pDjc6o21VG9TD5gbe4flikG1Q3pj7VGwveN2uX0/mKVRlYvU2fU
loOwjcRpQlLs3zTFP3fVWXUswRwWWs3s7EqJqwv9ZQS0ZgOVtBAuUseuJ9TWLH8qgJT+JpPRvPp/
1da1GWUfUP+5OqZ2e0Mmfa77l611eIjXZThkl9WCvKE6oV6sXpdE4kPvIjZBhbsAjMvsCnQTWO/f
u5qaImO12EN5owwaQ06810vjpJRUhMXfvrkoJ9+eJP0+BpJ79Ncq7E7UpsfAU3B6Uwoj4nTMqtdN
QGrVsMopilc7VBOHW9UMzbQV/YChoz7jbxnJLLtqBmrFBBG2txv1ob4M4M24MLlcx7DC0GfkFodk
M5TeEuTYRqnUrCWBEoB3puC6O6w2LJ7rvtpS16ir1S5yavmFTf5/ydp/SdZajm6a/y1b+/JXW1Tl
P2nGl9f8ytYK4w9bWJbvWjqQFlK212ytsP7A1gIuMT3WlaRg3uk/2VqHbC2HPdsRlOQlbflXstY2
/xCmb8ATdhy4d44t/jfJWvLBb1O1pu84BolaPqCNRpCtvxMJ8IxxWJPKc06R63/3BmlI8bDiRkOR
vPmV8P8H6/yt6IYlb/YmL2x7ZKv5pjZ8ZzLTlv4uLxwOY2NCcQlPS2tkB9MbcIsaZ1CoDeZe5O5a
/Qf4jvMApkdf7vzS+9Jo8zkvWBwnIyB+gT9EXiEMMyGqPPXTLpuXaGdn+KB4ZfIJ697nGo/ureta
NwlWmKzfmmk3tB35uQz72Vl4m9RJbqvIO02kG/YanpD7UWs/vukBv0jZb7+oEL/5oo6re7rPPyX4
ezn/Rl0kdvOcZKXnn5aIvFTvdRsr9cB6JE5H6XybGXm+dRLzu63nPxnQT7V03UxK7MeRkt8ndQ+i
ojiB5PxZ2MVtno/TzsuggkLV3CNQgWKAmzR7kwW0WQGDaQs8TYcYvsqR8dI+m551Hl28V9YItaKq
t2ALZ4BzangK1l4RDDQTOKAv0pc32Om4JI1Vx5a+tYFDoFqAR7hA1wJkabfpEXlg0IP162fgvUXU
f1kaDCjRQTjFnvGpxCkI62/y/RiunlIPuxXfQj2NXNNPI11OZT19HF3+gBgGxc7cGMv6V5M3HzM9
+olJCVJLWfJUD3gtToi+8rW83WJnX6umijbAaL+BmJNstnza/ct/JTvd+04pbP4nlnkOT+i7Tqmz
PraKHgIompYe1JjwObWyV9bBUARnnTU66hBtOQz4WmB3PmLHnFXttFtd50RSvsKwtz8azOhRZnlb
kcX6qaW8jm6vuTOTKQCA6u6dxvsydy62sDZoBh1iaxqnqPa50RE7rRmySo855fJgfB713AGGm/xE
lwrhpYRsRYN43yat6PdSHLudJn+/2v6feWzPgdU2XxAMu7Ux/Qav4aQ7L8EP1MluCrN+GabyY1HR
8cTMKnIZb4GHvHYOEprd0h2coBqnM8pwO9PIP6Shdj+Y/a0DQ2ouAkvvZOBSxzgXuDOc7OSnXYKl
iz3/QTeg24WLdDFO03vfR6TKhvTYZT9xS5JI1MfCp8f8y//0m7/JE65veJ6HcK2p//OR6mxrGBYx
+afEqqddq0OX8CJnORh2BUzrqbezL//9DY3fPcSep1PBIuWE08+7juGMRodRIO9ozWCaXfcjy7Fi
a8uHwS2Hz/hqf7C0DIl5b/iSLfTgpOIfBrwJDrPEbDmJfoKiI2t+Goev//2z/a7P+gAx6C3IDxBc
//PHMFEcQsw29/GMvfU7XJ9EzEdjJsMQ1hEO9CB33JZr8S//wW/eFlUJZC+Eh7yFZb/7D/zWNL0c
XccTTJafs+M968gmbrwq/dk1Q7iP5gybeu/5v39XQ5e3ffeEOiaHBRQ663/OUWlE6XLiwT3pvYEe
dHQfTZAI4im/DWt93IraIMAaM8B9n8JOPGepTaprNkdEnfWfhuHfoNWD7SvTEo9dceem1U2TMsiE
OljvhNvkMJzQRYw2SKmRXUcTYlvnLoR8t0D6N0ngDCafy1Z7KG03KEd+6gX5hR1ckz0Cmf0+n2Ow
kxDlUkx06JsfgY6hauBiW0bK+4zeZwfa6KbU0Y2pXtEdILtXIoFoxTPCiGu4QYqY5KzXfu/1T1md
TbtwmO79sAHvFJIKJB//2oM8yhw+2ZQhFZA16KiHMKoxCgNnODg3sCsybHb6cVsX897LEOJC/8Fl
Ub/IgSef11s7YjIgkwufiL8NrznNBVqR4FQOMGV5tsbq02DIa5laYTEtj6Jnzmm0Ud8Mif9sRzx4
oc+P6zTWF3eRgn9ydljgTUxNgyyjf9C9ODshVLDB8Q2qAhQg+CfF9l96hGn/U76LJ9LTsbKlIxJ6
I53iyGf3zQQbmmE+xKCQTpFvSnrwIS3H+2FZ16MWYh49+g9QIpZNbNR3WHhgwN6Lu3VaNRC+ESpE
4C7GfT6CxIUi1WJkqJ8Mbxoo5KTDoUD5HheZEQtqVJqGIgO1P0S3lWl8GlKASWaRId8PKbJzd/2Q
4nJjj4gQNANqts73REj2CqokSyfdW3BC2aGjDT1ZODirCWDGq8cMEsWHuFh+9qUbCBPpOtsBWqWf
23h69KsJXNmI8n3V9UcTHu8dzsI/MF3FWSxcnuc61DaMWfuK7tSRc6nXJ0uPb9Eef/QaJJjdubU2
dYWHWG2YX/whnw6mLQ5OUQoUR3xgp6m2c8jbgysjxIqMAvaZAWYXvLdWlsMhHrXPruts5jZejl5h
fcKI8mtYoSfQds7ndunCTZEnTyk6opsGuJYbars0BGWUA0F0O+1Dsw5nSPAYp/figfcFfy/8UzS0
OJN7EPjj6clKWQyNyd7TiwTViumuXdJh5/ELiZyfyn7ppxyP4WZ8LBvn59IkuDu29aGske8ykLPe
uYLPTfniISawJuHS4wObGYfMT+ttvpq8Nl62c4gNsVjnHb+VBNdnW1Io/HqYkO9Dyz9rmNHWdXae
ZxzGHF67Nd3lG6EZOrqIPqT9ksvo1DjYRghZAWjqasTezqNyMkTueI/sSXIY16TcZmm7a1KrOs+g
KekNdAlyPtgeAAs9IAlLCGgV9TbLUjRIMhMvaUc/13JytqjAeXnc7z27jneZUXzBHnKTzvhlYFD+
lEL8S0CHp25s4jaA5xKmkqdiaE6g1Xc9qhOTcI7KeWwBE6iLChKCM2d0u1OjA1wNvWrYmov/4Edk
agpNCtc2aN8b7aeCx3UzGtZDPAkNEGZ2Y3Tm+q0cAjfjNkwl7rEO7RencT64Or4gnYFuAL4/x1Jn
dmnmhlEQ0tBRJz3gOYuUNf5UZjMEdTgXU6UjX5rXn2azEein5tg6zpW1KQbjKApcZWwYd5sYzvDW
18R8QCwDgZCEWH5hRFnw2BpXcV8l9c0aW/fLOOxrTftWVPMDQeuG2UbIpBLR01zAaQ7Hr6NZPkY6
/3/R6voNfnlBJ8B2/j/2zmw5TmfP1q9yXoB/QDLfVhU1qzTLtm4Iy5aZx0xI4On7Q3vovTuizzl9
3zcK25JlqwrI37DWtxj/pS7VSuO21Z4QkGc75sm8gDoMnaQ+ShwRZZ495kHN/RToJ2mMwxaXDEHt
hrguvSRN2OKuVlZ+nAs2TiRB/rC5bTYTKtkWEiAJqDkYmJxHdHVA4Qq0q2E6nYmcWMjZ2DRxC0qm
tH+G6hynw29mEvpE3BgMhkkepBvfyq57rgP39LjHt37Xzjapw0Z9x6Z37+Vq1/rpW1GNn9iqs81o
ghiyIKNNl8HrfpCw9xJK8Q4PGX3EuZtXbG0ICKGYffIRUbNAptPfSlz8g4oputXBLbrbMrHaXWrM
l/mIUWrG8dim1Wtfjj4BiOHPIugSrBPTc0lI8abysdTblUekMovBkkd9bQTiXvUlggm82VFSxMmm
mKyDIRxsuh7jx7K8jnVMnlm11VOzkD2dgHoX5Q/CV3nfnbfW1NW1WseZOHYQUWj9LRScJkZuFo+t
EdZHYBHdJiQDzMGWs2/oDtDGHo1JVdjAtzF9Iz6sGSGrAO1TOkRI8D1fAy0l3cf41AH6yB1u5pad
NVhb9eqH9aOh2vvCVvmKv9nlesBzwpivk3a3lYv/6tPfnJa6cjakpfGMXGS7qaq4OBBkeQpUWkbA
twjASPOfcfYCNFdtNUOrNLUfYZ0C1QLT6NkHNSGDtdL8xe94kua9BzCfRWLWxoCCmpCUUlg6auya
nes7fjQOSP+zgIWT1q9tSLyRFAODtwVWgnXKNOkpxQyYaOK9grH/YWTv3OUyQlaa79wwfCNu5XGy
OKuTsHiVbX9wJou330Ra82gCZTp5sjoUXeZju50bnNhdv2XmBHzPvLL7xF/C08pwBiJlF/t7Gzo/
Amcj2gpEfsO5mY3DxfXqc2snv2yxI3blV+UQUkP8XrmlmnpVLbYZVbbEakHZFzHaJCP8FVfZ0SNw
azPHxhtAe4j6VkMG3HbsIohBx8F0vo/9/FLxeAHZH9znPvYC5ZegOcJdoWkjixIDnf8nxxJDJA7k
RDk238BnGhufbaSu01tjp9/j5LsUl7ImodYsHNa0dnhgYodbMGUrvf5dDY6GENphL5cwmif2P3ZI
aaAtd97C9SbAnFjshKw9TwtsUCRvjqCMtj18xWM/ALIayn2mx/SIVabcTXy+RmA0K/giI4x+vyyI
j5+tbw1YoF0HklJ0kFtMBzc2zzhmEThXsiC4TH34Z1r/sSUA0i5ABaQtou+uJSWuS15TQbsGXd3K
9Q9lNKTk+t8Rvbvfjf4xz8wn4tH7iDxlgyiAJSR/i0c8jNaKWCHjYHHm6jnPD964Zl62ZEQbofWZ
5sh4h/lnrbwHrcE8+SvmkuzN78pPrqBQz2M94rc1Urahxus8W85pMlWEfHkEjLYSHpzF2XEMlOS2
OA9FexGqPjnMXs8Gnat09vA2zcOXrIEG8O9+RHfdfDsNjnHluY+Uq8u+se1pGxQztBlyAMHE448D
cded+HEHDLrMub9+9Z8fktXcXeXI5mFagGlbB/xjQAIyW+HDl0boS/HC5gg7/dLc5qlYzumXpbnK
yPApUb9+fbcAy+phgLnSuckRPilmugpzTqluX05NIkvf+gBExpfFGoIXJ4cm2D718bYUuUUWgCCl
BU5Sbe9qLVAnK3GXC9buRfXKJc6x6xQ2tFIYc0NCNeICCukM9sqERF6WgCxtSWJsYhSfyPEf9FJh
1QnqT9cq73xSZDN6jwXwdBxPd5RJMA/89EE38rWWmDqK7IJw+LPXE4hRZ2eR+xgM3rtzDtb2cwyR
GFTNpyiTB6HMrSV0RfuDayFnUU+VcTcOHuf68Aqr75Ma6jJ2a5nipLvcXDj6GIYFJtSTGcIQDkAe
pop/ZQHoErVh9U7fN5+/zJnaHkhB8VmaNB7oOLRD3K6idk6jAXmmJTV5XWJ8KSo8FHmROzRvXwKi
L51TwRtdSPeSkK63NTIAD3IO4vPXh1oDf8BjeKPujvdfqp5l4DFWaheNHJKU3ixCdJkVa/eub17y
Qv2Silrl6939+tXXtZIt+HizOabOtsk6PMSrHOFL2fX1q4BsLcY8+NvTNNzKPsQl1xPIUC0fwA0s
mDHpKevNH0nO9EeP9VscxId6HWiYefEnH+MXGqajg3MIw657FSp5xXaeHWYvxPluusds4nSrzQqs
9JCcg5n5TqI0jeuoBoy+JBRVFHFkNZMNS+m2dYgvNczajVyx/AYNffqaYaocyA0MlzBhTxY0Fg1b
5u6XfvhO10Z5ZJKi6S144hrqQXdv89yMtEd7EvPy9Cr/MzoM5IAVf05jTk50zw+ghLFx28nagGWi
uKHEPPu0l70fcyPO6P4770+xHuvr6O+rSYyBmrde22wc4h+CBufqV8u9jHxvKwNcV43q1Ioq2AGu
NjdZbL+CnY/CIOP6YIT3NeYyqvAFzds7dELq2gKZjVnmv2Rc/HGmJcJhePImfr68v6WmYW91UqJh
AisRZcp8ykXAjE3zRf58b4x4cMKG0xW7BEYfnocREalGS6pCOyULnvh2OyoL6I9HvpUnHmKFcEnP
lHCoRbHsxM9uXx/zGWlcbxdHvxx+ArJFojuKU8mI/CqyK7q0YFfFMMIgim1T7J5Hn3mq+ikbOqj1
ipmW1Nt16xzTW0RUpfvRYnrQq6qNXHfaOf2cbRMzgCS1jqPJHh9hf5nl6UtvOKxjRXgNIT/W9Kh8
krk9JgK1ni+tlVCvjwwqvFx+i4MWwzoTDtds3qxhkSSTx8wwwCX0oAB2peLU1r0TNTZFEzP3mpRJ
X2wLg/+UZyi4badGXgb05NHX25PypMnSTG29OH9XvBHRuNRvAog66RjFu3ab+xwo2KZAzbkzYmIg
nElvWMZxexT2zbCDR9NdI7k6qukgDJ4MjHebCebUVvGq+ARfbEov+5EN2aMRM+v9uuqKKY3YcI2b
eKI60ax4+d2fZaF+SPGerYOQoufiWWzQfzETR/YPJgSp4KUkTYrLgs/RtXVcUKcAKt36Btjp2lKv
kxi/ch/73vlVtsyGwpiMINP8zAzzRh4MeRn5Zk7D/ddLmuUsebHJrINKIILUOTUpCut3a4qf1LYN
hc+YXv1qneMSZYlaDlAJF3ikVfFcTdMtJ3MtGht6uSpzSCsxS7Erl0WBgcH72hbHmmHDxuWgiBYu
+M2keF+/hts1wzgm2/qk8ORhruPl9ao6aopB4PoBe9TpPBITg+GmdbIjKi/F0KlgbFS5p0HpDvRX
/p44TGEs44owm/TeHB89mIU46Io96BOO49S/dNpKo9pocAaPAWwG1pXSqdUxjJ9T1qGH9CuIDHwu
7Vc9QKV04Y3sS02nsITTyQJe0RsuruPqD10BTtA6PuME+9BJMZ6KocNnFix/KvNVrRewSy7x1ggL
vM7YnPuY9hgF06Fgbobi4FETzlbZTOfMnLHS4mY5cyFGFlx4zC+wKBeXr50M/uk/jFd4m3XwApj0
Vi7uowQXF1FAybJSkd8OlDv4l7+uscWp9W7K0VXHHQa5sReROXSPUjp0Ak3xx1x40g79HbQSyHNZ
JXbx7DINs8RFCAeoy8Eyq+4gRBZuJxhzlSmZqxk4sIux2Jgpb12IfzCO47t1ihsXV9XNT3Bav5kV
NzWRu8auDFE9jHKdo1EFJ2Nw8mI33ZEY1vMTys+uLVBEZOnFtUB+tuz4UAMzIA1zfTR4pmwRXljM
H1i1VQn8A8hwcaSzJ5KIfvbs3jliQVHPJxr+a6gbYja5UTamT5U40eZIB86eUMZ9Eh6rJjs13bE3
Bbnyzb5w9CFp2+bEpuBb5qhHU+pjs3JyRU5wcJAptm5dg70RawKHM/y17ZAkcCu9H70FogjY4Ku3
+Eer8n+OgfELbeuaZ2w4W0EF19knz6IszPKMUZRrb3v6m1bk39oSBE02T+++qw20L8VptMtrUVn0
NbU1bsKSpMfRk7c4RCusxEu3Mh+X7GZ25c2es8ehwTFbVtl1CXNvE5f9MezN5NI13oc1lN9VQrOY
BWUUjiaefaBEhW/WkCtRx1kZYaTxglpYdjcjdLoDI9v8gkwPhxXMTkcNI5Vw0Vwm8nvOnnrMHOaZ
G/Ju5gUGD16az3gRAPqheS8Rc+Z0E9vNcv76kJjdUP3L7/uQsWaHocqQTXDpO6s/2Eby1PM/gDsK
YM7HvbMdJ2O+IBZBXQJ5z+a5tJkWE5gPDMsK4klvnr9+H6bxPS6fBjlEUDFdtOtrzEJ20UHNrs6P
TIYFmzQT4L20efAgrMAPtq2zInGQK2L9ZesmAq0xv/r6QN4yG1PO7qhUszh/fYiHMqXHxdOp0sL+
2599fWJJsysz/ylKcuaEPY6MPLGfk8HOru0u6TTICgFJS4AGJmeuJqg7Y2RKayxPA8eRezFD/qGG
U3tDPir8qn9+cMMWYzw6cwTOXX2Bn37+GgT/ryjh/yFKELa1bqv+ewvZ7VP/n/NnLz/nfzWR/f2v
/UOXYP8VmsKDnuuwhw1tH4nB311kvvuX6/LnAetI1DF84h+qBOsvHGe4eoXLIMZnGfNPWYId/BXy
3UyTz5iOhXjhfyJLsIS/7sj/devDNtb0UTiweOOTVvBflk2Cp0OFMLY/ymnaMogGQagkIOBwSrd5
v44Bksyh87VRxFXpi0EK787IquosK7UbCqD8SaiehqQD6Kjy4lpLjT9eEzxQ9CCop0DSHJVNvpdT
a22+eqlqii9xZt76ZnL3LKhteKPeyTJlcepCrz3Y33Nd9Rc2bpzTFQjzphqynaXGau8MYbWzBZUk
+Y/zM3FZVv7Rsxp7lA4LQUf6N1gK+tr0xZtgqc1xQ+B7Kcd4JyVHSZkbsNO04dChtg9BrdQtGMuX
oF3uZneUh34CNZyUTBpN8y10hRGlRYjld5r/cDvuxoTY3iFhXjMlW/iXZ+UwOGMpJw/JVN2PWRi/
DLXziznle2eHK3IgGB+6HNtHp5qTYhcCo3KzDHNxZjaAToDgz+0d0hfcHnZ+l/cGrZrZy10g10nU
1FT7GVjpqXfqFwI6/X3nFBDDoKLETrcAVcqrQ5/o13no4czoAzVwfRCa79yyw6esoQSZMyCGTWOe
kWF/T1oGymsx1sOjpOl+abqc9kJn1wrCzLkjM6VO4aK2/R6yOj71zGKGTXRYtLZkrrWODXXXRjVb
ipzcqI3RM8BI8buOIaaLmhdx148Ou7wE7EHHvNTJamYPNm3EnB+VRuU2dOvJqigeAnYPDfGPyieO
22/55mVcXErb+wEzqD7Y9rbRqnniwOJ1q0abPpI6cUwKGiXS/Lz1b2jPNyLW6h74CZY54coXq+gN
d8qVD2ADjkTtgQwNW7pQ0r+2o5Pslv7NNCbelPQ0K/6ftg3NaQodYA7LW5227N6WMgpyH0zI7PfP
ys02OovvrMUn+bhQV62tZu/MQu9ml4GsbY0hOwfmccUUGeQgHuaRl3esXoU/PYV9z85ybjmgi/Mc
oC4Eya4AJnNrtFx0eL+uGKayyI6PxQL8dkAzkC5vYuJS61fSdthN4EdJUIw3JpH2Z1XlKkqW7rTq
BfMpDA5JWC37hZVYvW5pwajtxNoY+kMPmcU27uFggZe/b5zAv5RdxghOUQ24y7R1pU+3QKcBZgey
gc645kf94XnfW9YLz4PxzbVImuRNXeCgGrypnkHIVB5cmWyXUbGk3weZG2dbQ53voS2eHJupeCWa
Q0qa4lvnF3s/kd5hyjQkqYa3wOtgbjRWz/HXqWsQm+3WJF/PivP+EfYaewVrPHiVAg0+iANbSKZj
DptYHwHJXVkWqFs8c9f3RnuICbcMmXVZWVEcmrixD2HnbXXLxVNFmGumrSGshV1pezVgOkDsDyAo
TyG7wz6L1OBBjEJ6sJQ7LxDvlqLLsdds2r58nvWSMDZnVZY8zJUBvz6o5XMAv4jsh3CLrrBExzs3
+4C3dGfK4dNr4hAAGWRD7fJlSmh3XxgeOYZ+C05Jv5RJiZBhGmnSylRuw4wE7UmyvbHG+oAf6HHy
dbOZah1ux6r8yEaYHtWc/26SIoep070UkhlC7NK2LOba9/e0cLwLw8p0QrBVE41AqTjCwT06f5Kg
yfax5n0OwuUIWOu8+D2MnQzC06ykvWXdUewDf3wuSwsqk90u0diTzVI2wZvhaS7RwFoeizpimPlZ
mMVrgsFlR0L1yaZfQ2IkTTigh6RrPqFzQ0Ss3YtASR2k2YcxVaxI0/KoilYwFEfxKprio5dGlGkK
yDGzWaIZ8CVXtYHbcgP1orgHd5bB6wc9Pk4VM/sh2BfZhMPZryJv/aKJcSKvUE0yHYO9AFLboWAQ
xVKJtZjOnSg/UubX78JmN0kEpM2EBbV7mVQvwUBwqbbna2hzKdRNRAp5zFqhW7vM3u+GuwLEXVCx
kGE0lsOCaWNGHT4zlkznW5iucqez5DM32iMqGR6q2e8kHe+StqM9IxlvZ1hNJINZ0RpWM4U+IiE5
OSuqwyCvm77KMWo8RE1yK0x7Qd/iunsvC/5kPhswr4FJvNTeD7mGqtP7i31ZUTxPhFffpqw72E4l
o76CjAu20brGGRrqwR7LfSVU9yAYhsi6NI5J3z7C7W3v/ZGwQ5Cfh1RWtrkRaLHDhXz0wRxPmk9e
gwQysNUXj71sfRCtBAs0RndwEiN+HNV8C+28A52YFUTWBb8nwz4nhojvZpUy3R3En0Xk7pXsMHdf
C0bgIuvkXSdXmzMDSFtxe4L/B0mfZXbUBcNFNtMPMyHrqljc9TI4VswXtlPOnnusi62znlvkKe3D
XN6ceVKREfN1c8ezzj8bRsp933i31CPKGCg94qj0g9Oeoc/67aZqfJ76nyNLmM1YsEvD88e0g3Xq
fughZ/tN9gTYpzgnw92AO/dAacYPnKWvsuvhmKiKlszEDPB1My4DTVSrICvqmGCFdGKTn0QtuSNH
Z0Tmla++xMn6UYokPHhlePNj+O5h/yZQq211aMrNzMSl6XnUmHxbrmK8Vdl0G1jpHslI/RUgwQHu
hEfe1qC+ai2J6HP8Y8jryR4wN4/2mD0pI9gRLPXsTwSwe4SJMNlAgRO6PxcRvHAMwRaC4rSZA53h
uJrQpABDgpI7jqhXjGHXMUNfGXN/OJgdhoa3HIrXvveGW5Vbx1kySwKug1Cw6n/YtuLC4GlbxIRr
WsVMDkqP22y2PljMfWsQSV1jysL1KLNJNjsLbJBGS4HkalbPRKRg8WBp45viUNtefLbYl2+0onuE
949b2Nhn+Q+ZmV1U5xPY5iF9CR25dqUpC9mZH4wXd1vEeDCWxph3Zet8a40R7iqAKLY6rnuagvt+
UWg1LHc/p7Rj7K8lDzlqE2N9dBLUGwqAge3JEiQY98Yunc0LZ2G2hXnuk6/iNVdj9nhDiW3Zml5n
MyUJCSvNUDuVTdbc91LA017m8GkO1K9gcZ69Nh4fLDfH7pYDza6fG8W62ROZvBRWpi+acVo4uNeG
s7nibHyqF9aMdqFCxgWlfUjUPjMZD1eZnz20Tgc+tVh4oibbwOlbxpuxfumZLF6Lzv6dx/XyXDTX
GYX78zBhxEjGl68Pus1f52nOb9qX44sz1d6WA3c8xklXRp4pln2yxCapxDne8rTdsUhckOy17GIN
Dnoi8XaN5xIeY2e8EF1tQ11W7gYyE4e2G7+sO+KbE8fmPhnTLkrdyX8xE+GfCofZI7nXFWo3MqHt
WLh3inxGb3JDrDQz5plBW0/UypuwqoDTu7P7EhcsqIEnPP7tj1jkcpGbxNGTW+GmynkpEm4Oief4
2KS1uZO6I47FIJ3QLgexH1I1vVoGt69VxjmyGn6EdHJ+uXNagADkzWUuw0/xS7YhWs5J1He1yf4/
ab3sFlbi3Lus3P3lWsgzZFVYxeDZt9pEH5y4bAlW4L95CvxmiQzet80VtmXwZFnsTh1vfC1LAFZE
189Q0wijEc7j7Bf3/qDjLciNc6t7bOiJlUDDhlS3aPViY/gMOynfvClj7F2cvDocI6KFQgr+Nt7F
dfZWJjN6DKGxPBldeuSIQ7WiS6DQjfVNs7l0Us1QRdABxEPz3UONHBlEpbKwE0f8yf0C2C1h1ZEP
3aEJLzXzNdiP4ckK61d0HcAivYSXID26AzHc+DRRbLjlkSS04UbDweoc5ZXlc+gx3tkxCek2WF1N
JxijvB18CBCBA7+UdYUa/Zdqqsu9znp/u6hmhZwnK2R2xrtmfcDIGskEVNamsiWDGs+5DNw3qg6Y
09ULGqKt4QS8IhbE5WXJv2cDYMW+GVYineoiTEzGZgLHME+DQh+AWdmcxt/5u/SW6pFaxN+MXMxB
0V9dGLRuKC++j/JWrRXKaLTXXvgvdRV2991SH9zU/aA4V9i+Q5O3ekAGoD9k0dqPPG4YHkGLLARZ
QF5AvlRoJf2VbmrCL0DdI+zjaABYrkB7hX7xp0o1uiaPW8DrimczFwfhzqeA2oRxPIu4xA4+XY97
w6SbrOQkdrJrjwFpvkalH6fMrI6T4NZlxZ4xhdo4REY6d3aSycPoec1OyR52/QxthSpu59b5s5ta
34OWd6QqCqJSKgwCAbvNeEzu6mWiXBzL57gZr0YfvwcezUo2yWdUHz2LPfU74dyFNhbAO14XM774
Du2MGKXWS6JlInZDpugFs9F/B0lKFzuRA8iecIlcJ3lggzHswHqiLFKFt808ugizDEzCoRCCVTIh
R0rkwzVbcINqA2IaocVJYj8RNbgeg2KD3ZlaFjF1mzR7nF3joWMqtulK6KDpb99nsajKpgGpL6Zj
7jnj0ed/zO6IozsukCNVqjY3ZAmuyQ4p7S0b1Qh0VgWOPn4tksDfjgT+TgtcyKzQ4aWfWDgPaUtF
acwv4xIcYpPE2CD0rWM8Vjvdhu0lTNorq1N1rxs0FsKGBZGKGwpu/4gu8B5rkHGSUt3F7LuxMsz+
znEEeQ+hX93rxbvvJpq+0Gp+Uh78KoADbmDwpqF39BHZgNBvL6YvXxBSYYdGULLTZHoBdhjUNsEL
slkc482tXeOgubmIkeJxQWYlJz451lunRzicd1aUFzg0GIuLnZFIYnCBtB6sohoiDwTINvdXPaUQ
dwRsF1e3//D8QV2cdLizO4DXOTu5WnjprRYDKxen6k5QsakJO9CGgx6mHaMl/FIxJXXQGcdGUOUV
6g5+313KeXTiioy5Qi14hORs+JZ3Giw2XzWUXWafLffoEL4ytATax4KzztuPxZiKEw9gbyu4Y3fp
Gk+mVSbYEWK0r4D/ud0vEI2oZpehPlZdt/MWSKlGy3+OGI5DI70ey+HAbow+dcHikCzmD1Fb4XkK
G3ZD2l5z4DjKk4Gq0YkdBL2OhOILvrnryx9NdiBGga123zR7gNoieAJR6B0dFHlR2QfocdMJvSmK
u6GJ7c24SLVRDnX2koAGGKO2c0AJygs6knhLFWaZjAkTQqrIihvRFXd4AfxShgcyKJkF5+A8Gmnd
FV1pPd6AmBxoXN84uf6MBB3h0ggfOxsMDGk3wK65ucmsZ0RFlhXaFVRvTWhHSkM4NEznuepjkCUO
Jflipkhcp28lmMPDoKaDZTFB6xWxseby6Yja4E7M3vGcX2qD4HrKkZ+jIlXCtTnYH/MmfnfRRCPi
Y11hkwm0cWXAU2Nxfo304UM+9JHttXJrph+OVVkbEUzGbjAo0QLYgpFNWvaiKA1p/aKmSqr9ONy7
/vCs+gaywpQfLUqhHZtBxVbRfUDGxt1eECOVdrhZJL3MQGmAk66Iz27Boqzx3xff7H8U9zVBsdu4
6TG3eAC2F+NXqhhLyeQd31KCQpzfsDvbWbpNotBeHvx6xLeHyGwZ6V494dEcgKuE2cgiOGecFfVz
GNWT6+zpKCWhaRRNNv4/PRkGoU2EMcEE3gqTUczcEETuqZBgQFRHzNcYo7Xxy+wuDnui6ttXF5d3
A0k99g2O6nxYknnYkXFQOrzOX61EIFHZl1SMafeqenPaT40fRjqZzunyqAVjG4N0+q0sA559GZAf
XBJJTmIE1QRKCuRnuE2Y7QDzPCxdjIinc4mQ5/btqArXGZq5oB2uGNVUft0eG5PErISjP5IsFtEy
euNJKucjXzXhSptnmLIYDUSDgrU6+eWzgU6pB0O4NX1a4rojBccjlGsdVc6Ez28nwiCPS+U9h6ow
kHeNYpOUnXVMnO5lDvzkMuTVQzyD4yvTDhU5Dgz0zfF9SeN0NzZzfUji5JdG/H2OZfnsDHN5EXn+
qDx9HZAhXnuZDFtF4412icutnhi6hEU6PwFI/DZ0xPOtrUYp24sErXppvAEcdgM7ZLCGcxy35Tat
2Gk77fScLUGkuUZkHtbXBDp4H1ju5X83GP8/SazCAs/zf9tg3GVrEmujfv7bAuNvf+sfSazhX6Rd
srcAMWfjKlxZd39fYIT+X4LZEXmrHv6dfzdWhn/ZwWphcVxhhwIryz9XGA52zDBkF2JhTfzbRuR/
kMTKP/PvGwwT6x+6KT/Arsl2j/31v5sUYHuFFfHBJsYPo0k75nT+SI5n44yOHc0SMcrFaxWLR+iv
qCbxGmNI6OOB4XeXiyr545M06v42QTwar07sdcGbbnsl/yQz8qOfC3mBxu8xD5gZ5Qu41cVeJLqd
dqSj7wLMmN0KBEHt1zBzl8+9689iZ7o0ApmoxyLKZZsOx6lTXXFMk57BcRiQD/XLTQeKtBJ4uLi0
6Vjeowmy212sjdTfjw3RSRvHHCZilcOww0tTkwKwwfkxt/fMTWPEOSU6jYMYRkQB/CTJGkdV1u8k
ihnk5OBF9HY9iG/ETVTPzqarEyczDyR0Wp8C+Z7cEj4wTwj4E7RCaTcpDxg/ylTqGU7U61wOxZje
s8+AdIQ4owyl5F/LZ5NkuYTo802VE/dj/fTTvkiIowJwvaGWMX2myAjwT2B5dH+IU+fJ0R4ZovbC
A4f6Cz64PQN52fdNXHwIqRnSGU5YpncqGUnI29BaoJsgaruswDSnE8F1rhfGP+DMcGyZsVzgOLs2
CT9zZs1gVhFy7kYGJyatmz+HD8OS+vqVuUpnP/OFYfvbS6f0NQHH+stcpgUxONYejDx9j7FAuQ7H
zuza6t1LCxxWdqjjW4U3cStEbL/UlpvCanPrJOryNSiIGU5DZ6MnAgkdOsPaK6nyLbMDn9xaDaMs
2cX+K/yHWO9rup3pMRxEScyQgXh9J8RsWue+50eF32QXaC4Z9jkrskp5LUetdLMI1ZfgWdjJ1tsh
Ux+6TSxzGOMphhyJGoNM8Yew7Izgj+trpDJGSI/LsFAVxLVWTVhNwH96n+pgzJLMuFSJRx9ZCY+h
g9O2kK93hMHQCA6h1LRaLAeDQx7oVWVAaYyLxpRVckvwiiLszXDZ7DmYpXlr29F6zh2kCAddMPe5
K5VMkjtjSib/jYIX1cHcsW1kqediy0bz4A0LE3Wz5V0hI5ToxZtHcRqJmfhaD3PKmWmd8b0lpOd5
xJr2ZHG6MPrL3K1EZPFg+qs2o2uQyCnXvYcDiKpuIhryd8nOj42k1AddCzIShc4+uhG352QI91KZ
AUerdGJ0chVbsZaBog8ehqm2R/LcgiUpSktlX5ze6u4yNpjo9Gv73igWY0fu2PQCeUgcdBY0l8rv
/OuUmghLYl3tEsv3QCw71al3E/3sdQmxigqBMzO1HAOOLU7UIu6bOXcx0tYwc8lXtz+dSs8/B1n2
N5b8zmPDMOFRjwvhcJZVP7b1mPB6rND6dJSPAbGgH2NpEZJpZvZzWpiIQYvBT++CcuILy847yElb
3/H9ZEebJePJm7lVOLSLPUF6Ddl3ecUuLKhjzBdJcTTCfo56w0uuSROzUesaK38qeUIyUcvr93py
8qgjROXB83okvH0eR74L2DNj+hst88SOuBfy6AwMlEKbp0vmM4izuRQPoyGXvbMU7sPoxMZPgT6F
b9W0byMu64eAcnTf18YMWDsf75c8QYuYmyXPBk9tXTdzHkyUKiljIVhkBY6MHZZXE/1TXj/3oB1u
1hSgg/IIZ4WhTcLhyZGL8c1sF3nHnIKSUM+zxy4hLdqH1C79x3CMWZ2S5bwTduXvEptRDKGbYZQ3
wsFwPdoysk2WGCLnNh8sRXKP1w17LyYNzENmReE1tzOjNRJNRanZMlQBcb8SW5NVdQSPZAM8GO0u
9S8ET2hgfDI0enNIn8em92795MpbQ/pjFPP+HAVZi+R4FtNJtMrYO0Vu7LGA22f2q9OxQHu7Cyox
3Rm5KDmtKMACleCdqkICC8hD+NXTXrJr67KraZPajUfLiHxhtwcdYLmyidCm+PT6W9Azs9Zzm+LR
LOe7dAATKYSZ77tlmg440iCyNZV9dgPa0LziHvMcSseSW+kwpI5/V/4He+ex5LiSbdlf6R9AGRwa
Zm09IAlQhY6MyMicwCIVtNb4+l5w5i1mhd2qfm/wZj2BgaAmIdzP2XvtfHZenbZP9kjvzTOl/vqW
arK61xZklEGuNnf8Bjan5AL9ezqW5d5V1XiXVMJaYSma50KU2s9N7dLTpgykYvQjztMgBCckv7bW
sJdQ/+7u7Bm1mZnNRImnebCJMnP0O86b3hQyG1XLQRwWayB1QoSEVuooLrkgOPuJIxpe9xLsSeMs
t4GhpmRzNNqPLBybOzNhWlAhjSJNtsz3jhrF2wqr6k7JEXY6zjgdSXyhS7T0CZNWvfZ0m5mlNc+E
rymjeSjyvvB1XRc3ioqrKe8T97Nt59ZL2qDYRW7ZQ5EP7f3oEpeTdx0EHyVNdxzenES7OUALxNWi
MqOZXr3u/IoMtFUkhqU+ZcPmyXGw0agmUWvJ2KIvH0S9C/NF36WLE9Lrgxaf525y6pc1JG7An+oo
WeUpfT7cCc4c+yWA95fZayDFNIT7xNAzAr9tglfVpfdNJUJ8VuqkUcWhjoS0IDVnaKv2tnKzeIdI
jEBYEFQ0uwN9h/KK3aEfGloT2bicQ5zV6wVX9WrbnXZMQ8DWU6Y59gldEGsRsm2MrcFNGm8SHBm5
Ucx+klOunNBu44pvGsL2kmJrFVRcKybFRGPl6wVkLM9Mv8KdCJkcIgVhL80TYnSmQMfUt7hrz7RD
bzaoXEMpmt/Ec9+TzZooWzTjxWERJel9c9z5ijnxt9f4KsOG00yru8qBWHGE3W4woZqy+v2SWhgD
DZSd72VDfmGiDsa+KCedRuDUj2vAVhU9DhZdgsxxogDzXtt8rvpy8WljV3dGlpD/kFIQIlCKKBMN
fG7bBrcTOj9BwGaYYUQSFvKxSUzjcuPwI5GMXC9W9wkuVBX5jC+bDoVyNaKnsUgT0kXEIM4yZuZq
ea31MVVWHFca0poBDQGegBCYqHrTY0f/Fi6DoRHo8T8yC9r/LO/e85/t/14FYt/LakZ8GXX/519v
tpfb4c9yBWv/yw1Pzkwe+5/N/PSz7TOeemGXrI/8r975v37+1+Y3tuP+x/kNzJj34sPsRj7n9+xG
qMY/VE23bBz3QtNVA8HXX5BvYf1DNZGAqTr/BPMK3ukvgRb4bxW8N8Iuek6GtUIL/uLGGGi3sBHb
ugb01rLwVP/1/X8jTfjp/i3LRWP2/2F6A+DEAiguUI+RYoPP/F+nN9VSphp+5OjeAkIbCOoGakqz
veCEThNBxUJHGEhCHlzeOygRh/irw5znRNSzWMOat0RRnHsV35FYQhBlxS+nQl3MUOqL5nRPBs2i
rT0AMZkHk1xIXGZ2hyOwr+3X1iwf89G8dyMN800JlutTOnffFlQfpZ0snoijGZWX/iVKieDRir2F
feE+S2f1MXKVXQF0LFUQa2RB72xMi7ZnZhCS1Bn6ZqwEcYAPWBVeFTP/rM9KvC9/hWPpjXOzb5w5
wtVhFD4zi2VP5iit2SDbhzxtIyIs00kcvsFr6bexPf/AAUhD2HTgqxmUPdBY4QbDkE+jIhzeEX+m
j8QDez1s2U27NMkNdvezMkTGoV+wH2R0g3fLSKcyduMfVIbOxZAxSTORpQ87NE4YrhykXNC3trHb
e7lBpZZHTAwpYQoQe0UTkkCZyO2GjSHwbzl8c6LO+5uEZLzQtHxLyWIvrPBv9CO0VrPED6TND1EG
NH0y7+sC1XqVmrvOCJ1trLvPSkyM6gLioBvIne2VAsFHSvyLVT237AMeBaBlA5b3jbEyIy0texe9
1UMVikI/drn6RStXO3AcHCvtFy5V2oa0tBLZlnrScL7fIH3yoSJ5yeqoyDMCh2Kr6ZERMaqGjzV6
k/1VZMOTtRiGryXULwsjJL97oE1CNwcDmzPf12PUnJEK/0pSZpxT7sD7nI9Rh5AKGzFpUmnzaq/B
QCCF3F2Uae/Q4qaDbg7elETDMUujYqdm5ZpEhbU4sibMD2gpCNXY4QmFXgsLxS8mR+xjO/c5Um5J
0P4mwqTfW6n9lWZksS2Zi26GGWufehfVUKpHvXqnIJDslK6A4dsmdzUah51VLRZZjTckHWOmq0Av
NCjPHMRQ20z75apRdYzy/k2Ns8VrJjQgjkmWTsngRW80SshWeO4s6rnfU2bmp6SgIWBFZbGnCDKT
qWozRYy0R5dYUTKJhuIpil4JA8rOBna0bRebeBG6iBwKarF9SyxTTRNvip8mSrRWxMCbzma9x1eJ
Aa+5t5Wx8ENRORviE6Oc49sWGFhxkKRUAiM4S8fZKT+7OlOhysSEHoN1bNwiJX/cfqfM/KPjBLYl
VBjq86z5MRVKatckCs3mT7uYbnW14LWTtRFZ9/0GbRa7+pAW2wEGK0AcBuwCV+HgVtVBwTw7l5Q4
gTY2QieFL3mrTWc62hXF22Zk1tkXADkGYu4MwolpEWJgisqG0OW8JyIL7wUu/wpq6l6tGzwtjvoV
DNyutAuEC0Qbqzr2S/MHvzhBqp0mzumIdK88NsLhv+3sgbGjirYNuyT7bBMedLw8tG9L7Uz/5Z0a
il+2/UTTE+/DggN3S8GK6N44T7fZUI6EYUZ4baM75u3NLkLytB1Kdrk4JQvIyMj7cgrUlKWxWtRL
D3FU6KvoKPaY8rZKzyzeVUjlLbO3kDnTdiwmHQFMcF9joGFE3TeEPOP30jPD2GLB6QBBKO8EUT6l
WfSO/+Ueja0Jr5yB1hggw6nDmZxYhucvqP6owDMiTjryw1VaXmG3r8e29FW6SnstEsxD+uDQGDOq
tmmn9MfezJp7pHXpqaPOTXrqQNYLXCgaMNkaDhCvaQMZWVOn0WyyvRuq5+sm+YgWMB+AyMtzLvet
T/zjNrzKZkeKKPuoowxM0FHhyzUx6g+LYv3QAfglEYxETULjV1I6HLXqJG/KRdqs2bah8asbQIJs
a5IK98SC3jOHo7mclmS8TqQh96A77tulPVpaSmBkQB2/jowbSmzNzooY9CNbVu6i1W+84NGKoT1s
3dVqiM/USWnQsSoXbdWk22XVui4m0EK5KEayFagZ/SYXym1M9QiWjFApKxNqKMFllCyydhetZ8Jk
aZ4Ifj1VeTD4pBR8KgF96Gnp3C3mcojaODvMRn+v/tMDIC0BRhgd+za39gXAtVNtntmv0lNkWhDt
w89dkD+2U9hRNZhgFIS3Tue4R91WARY2VZgfmlTDCrH+c6ao/aYLnyerLNSt3NauNt+swa84di85
M/+TU0Apa+cD4t6DpYF5nybnvYNA0zGdOTOV/AXvlyw+x0r2iGHvzZWcPq2s6XRFeKtIpItqQaWp
FOUFlGhr393BCg42YsbQCpdd3UXmJbdIwhVlvM+FsChXRcfpsQlLJOH6bB+UJvPqjk66TQvPG1O6
1xUh3ztLopolElJiMql0pSfj0TanZ0PNBxIATpHFTDKmqYN9VAWVTuODg/Oruqao5p2FIb/OfZW4
urwYtG0+tiRFGlgghiAV3mUP0KmRbjtjBaevIGX5TtfFh23k9dAyHzXyn8YuV2kz8YvkbYJLvKLA
JH+lJiZrLo/rn1eG7RVk+2EbV8bGt0316Uo/XbqZwNW4Ibp21TBtCf/scNcJfpPRmqp97o4Xguw1
7kqn1uXZQnuD6ZHJ3WFZqfahoeMMU7Vf2gxlaQ570sgCJvyopb5FWfRdmSJn3tbr7j2tu7yzYsCv
N/N0KBAirPdMxEFDsF0fmdcWYcvL0EDrtOe0/P0IeV+jGL4xtFGybWfjcH0lXOs5chsMWPLV9PWY
k2uXl7m8hXyfdfHH28h7+rwHFUHEwIfHyZe5fJzrW10fI7eVAYyaWcGHnif21w93/tub8o4Pr3n5
qJe3k/dfNsjf7I+v8ceqfFTg9AsjkCmdbrJGIRzgn9/wjxeRq3/7Tf54uT/u/2NVPvW6+PCh7dzo
N7bT+0bGwLzW2+hMkS46k5g6hX6tCvTPS3OQd0CKq6zLY/IwJkIWA2V0lneZ+QsHCYd8ZD7bpJgg
EyOMxEGPwUX9b1fbiiGeQlOB0mSAw9oFCKhPHWJBuwQLrGiZDX11faq8LRciKoZDE4gdeAzRHKrM
AajSElpi0MMe1y+xZo1VrabuVC6jqzqb6F7gX0hgwTbPxRStkgACTsIY8WpeX9zk5XoOlzEh0lyO
uoY993pbblTWPV+uycX1KeWYdYeB2A0ZwCwXzRoEIteAnGAiBvyDaA0Wn3yRktL5jGWe1xuCKJgx
IPD2udwqV//YOjr6W2EyIJF5DzM9L88p6y/WJcIDpEafKBlCG/rA28Rxkaim2gua7vcQ1p8nI1Lk
oluPy4TBMBgyF3/qnH0r8JO5ic65b5nOKcX2TUuIMsDB8iToOnR0fSun6nZRGYK74nDUux85BBjg
QrzWNY0lwAYB5+9oxeOPhcimOkffIb9HAIY7oE/jE03JCUFukz8D5177yPOun09br5ggPOHHrLkD
clHl9hrktIaz5E5u7ojDJRh4RZ8zUnobBADM6prfYqx/cKNnb7jiTU/FGLSCu7gi4cKo93Skj3Og
P00NRUdTTLuOuEB6SxNwYCAH9D4KeARihZzZmtjJT+mm3R3Oct2XH0F+pMCKp2On3S960TF609Ed
8q9e/1q5Bpvhe4LedDOVJTrqco2guqIUhvX9lGtiRSoh0SKHJJPOyJPaUfVEbhU0i7pivO1V2zjI
eBVnHfuMK4GZfeEXgJ/88v/Kf6Jd0ckf/hhSe35m+JBJrml25iqcNABQbi8RGs4Q1LuIa2nFTyb/
GblbhyoOGJPpxRrjIr+NvE8u5vW8dL15/dZy29/dlHfIHf0/vxT+mImxx6085K6QB3nzkuEjP9z1
iLxsRLFEIjPQ/8v/FSq9dVBxacoHy7dlrsmRLFcneahdVuXxLT8cI7+/DsBLbtD1I4dVAWiWcaLi
9p9k4ohMIIkU8tDQrXKYUDYply0t3K9lU1R7F+Q0zaCI2qZ8+GWVFlV+ireBxMijiCPNZN1T5dp1
cd2GidXwZxJxKoGkaj3u5Ne5LrpBcMmXt105PpWrl09fLdO9mdxOZZfBMpvusbctvjVh3NnWWVse
LeObIz8IBk7NgYsif2wZGi/Xrr/9dRsUMmbmIU2J64PlW15vXp8r165/4/WO6+t9eG5cvPQA8Vax
IMfvuqD/BNhB3pZHHr942p3l7cuHX2iA0p0cVVo4nETlfyr/N7lwl/dQgfskd9dYo7XHocR/EPU0
KrZyR/z7Vfnsy6lqKuf2QM7KTibSyCQceS6RN+Wa3Ha9Kbddc1aud/znx8mnjcH3UTTF8fLp1xPK
IHfQ6zETOOtufNmZ5VZXK/oFpy7XjY+Pkhvl4vKs64Mur/px68eH/nG/Iho4UNYnsajJVp5m5GVE
rsm3/btt14fIezU5CpSr14X8P6435Zp83r991Uqi369PkQ/88FZ/t+3Dq354J7TV6PlVr+mjnjn6
OrSnkqAP9bK/pA2tR7lcW5BNLFuiBn7fvt593bbIGFt5u+7WsNvLg66JRdeH/nGPXA0MIsoFiQqX
PdqSwTrXA+WP25dVeVz9sVXelo+Xx9nvZ5LtNcXZtk8XQUmPwXH9XW1p/6rGQ0b7gslT55tFRd52
TfHNHV/SqdC3uMxAl5aQW9ypsh+pC5OouvT1S5W2R6PG5UOC+/ylMIoDxgblRROB+zDghN1honsG
ihj7qyXFg7EDfgdIh2qZT8WU4P/QcXaUbVbdLDOmUcDTyXGlYi+oCDyFOsk2mlv8CgOK89GmWkei
lq/Ic9zHL3w5nSzFvOnXSdWSTzQ31yAceXnt16vhdfExH+pyyZX3/93DP2yTl2657fIOf/e8yzuM
qXtjtXt4N0z91iGdHFbKY/d6213HfROlc8pi8vhdb8uIoMvGv73/w9Mts4OFadmkXHXrSU0+PXfs
IrmXjxxQnvjaVD/KO5Drcfb4+1XaTOHWzMrvIiaAHD3mRA1vXLmxPZdNlJTJGH23i5teqfijy1fc
b/YhLt7SPDP8uG0OFOzs04g0ess8CppXZ7wC0oQZYt04k3unF8N77CTVV0fRPa3NzS9mbz4Fk/q9
0gIsEpyePey/2WEUTrky+xDsxcQfLcXSknUSqYiWlRaTL5Kh2swBfCQddc1VI9sp/bn5aoURqWIh
I0N0Kh1v8RASPnIAM0QLcy7htC1dh7eBtluctcBT6N0KoNp4wvMDl/i31CIokjhxc6cowavV91/C
aFIgZ8AaMcHjYctQqPKtXFgK4ZvaWSvwwdyg4rc4MKYJ/W8w3w00bA+KhXEOXlTpB2m4rQKKFnPF
GhyZjRGOyz5ssZgaGCy9wih/KMK9NxSDaMuhww6t/MJ/Mnu5osVeFfHJM/MVy8O8sSnMEaJuPwyA
CqN5CJGG62v8jdeWwefeqh+dHFx4QiZOBrqExkG81b4BEeru+hk0pFurvpmYvt0EFlSO4gcRYkdT
GcDSInzymST33pwWD3WpuvfM+77bbgS/q7TJwEBTv2jUr8UIjR7sRwXUlTpvUdF6pry2WMSlBeDu
QycD1KhkHtM2KudQmshstw4wU4lAHiw/n9TGH6G2JipNBNRpuS8qZMboglDmKvs0pGwhjGand1Q8
lUJ/HsvaOZtzbezsotihUnpxFxrKth26q5vqOSFZZrsqVh4Ts3+LIpQC+aR8KkntAY0iPill4W4R
9BFDxJQHdlKAz6EpfMRCa5bKuJ0RqJ+Lxly8YsBA0o/G3nHr9zk3MRUsqbarJmT1s5W3N7ZAAGQp
xZfeuQNpOiPXILOKlgSFcmG/5LN4Z/bJrNLIhF+0w2EKmoCvSyJCUFBm6pUSVNLwDeQHoi6DMHKC
aW5qffR1u8KVyNk/0tezHvUm2txE1ffUZLPipumxVhoCL8WIOFo/0l1UPKWKvxhoofyUAmvdN4f8
3ujCkXkuvQpXNF8Wvf2xgtu9TFifjIA2T1v8sCsRfZt19VtSTUhehjQ5FWbZ7axS7NjlxF03Uyun
34J1YDy7S+w84xq6sUcmYYFR+XBBbqYGockIWH4q6bD1Wgm8r/8Z2nHxkI7pD3LbDnHrVF7SlDTn
OutuRimsWeOz1qvfFqvQbjlTpFQQ+hEumPGF1AdoQBWn/6au37LENLzYxQqkNACH2+RIqOeaLRO9
r6o1TNjZyS2zxGsC4w0bSImFJrXar9ZIKyGZ38LRnjdLh8111L4qTu96OMGp3w6e2j7N1Xfww9Fj
ouYwTwj988O2odgUkV2kN82NjaxlK6zxi2Zb7CTUiOc4JvlAsb8LNET+AP7v3jKxMlp649lkyGx1
1f5ELES+SutKr4TvDXBP27otZwwNnk2TqGKDv5owTrwJ26pyf+SU2vJpBMU7Lzfg/h/tOj1Tjp08
GwucxVxTZJ/dmKvhgO6+YfdTGuXZCXkPt8FdQd0TQ+/e0NNHQH7g4eI7Ln+WmTYbq7aPIf8jZtbn
Um207zC4qpWvWUTBjsxb1R+zAEE5P6QisvOYYINseLtdOL9q5vAZM4ziZ/PsTRonfwaYD7mZn0fU
fp6uEHFuVHl0cFbluQB2t+kNXedDm6+DCfehDj4vC+2jDCZp3r6uKpoN2aIrckw7O42SUgQJMN7H
XtngtHP6Dp8z/pYmW4vk5Lyem1LcOoTOomeY7oxJCXaxASY7nrku5SGYUTE18w3jmU09NL+M0rAO
NWifDvHNElTOftCxDsbCoE67FMdujcHKxx4xkMGM0NKMnoYmR3lYYpzJtHncd/ypcz2OtxgUMV3R
ZPZR9dJ+rYjKRROL/23VTsYoYKJ+pJ9NYRc5acLZxQYYUk9Ghx3oS9XRM9WgBG9C8i+UsPuOsmLZ
dvrjMOr4GMuBpIFG8ycjTTEX5vx/UXirL9qLqVY17tw0PffYnvX5HSGmcpdpC7tLlN2OCjwAI0+I
rYW/VkImxcZs7NFj7ikUkNuRD8F2QMwKGLg9O6FtIlsbs8+cH8+Wm4c4jdlRi9lA/8nJShNKhRAp
faIyv+swBe5VfrFdqrvJXk+jr4ko7xKnFCRnjykvubJBQu1WU4aHpUvObsPprQ+sb8yY921NsdaN
b2mKA0ZPgAfS1qMRGoS3moXBqa+du0CFwqA3CwRNSBQ+5ahHMzajPRw9vhb2Jr0o3PNJVPSCJw7H
s6q8ZIJfN6RMv3EDy9ii8wd45XjZexDQ1VcWsK0Twr5NHPaHeH4dVCjYg/JYZ2l80kzrcZr1PY25
NAp1n+IR3n0NJ/7IIV47rtfOa/dm6r/S3eYADXih0siVQ4Bq1szFSzpH3WMYNA2eL23vRCNBy/xC
BSeXxp2SM+Jbd6MEXlPdjFPrPoVxCPqZ1LM4XzzNguZrY6Mb8xKDjjseEnU+pXSUswJycWg+zFY8
cBoHNcgV6qSh/d2OGePxwUy9QotLpKfg/oMYrgYY8uce7epmzi1G0zUWprlwkf8qqFY1xWKQVtcv
gXiwl+wO6wXyiq+6u6TbWR8obWkozqJl8lRrWgs/0KLhg2GIhaTJbovvqY8hAA8aKrb0bChvM0EE
+1CHmq9lJAAPcftlAfpQE0n3aZqVh7it+RmKdIQtWK7AYAXTfQVv1zG/zCg1prw6jwomn2xS2o0O
gP2AzQmFX3QQdlEfu6SZtpZNlGqEHdiuFTr7UU+YAjgFoJh7NY7szaQ8RD1IK8ZNlRsC2aqWJ7hw
VIazSDE2S6je2Uow3QUg9d2U5pNG8DQwkHcqbcFmMKMfVbHcTLodeKtfbtZj4UfH0g4X/iAEobm6
q/RnVBIONG9T2U0dF9TMakC4Iy2rK3DbMIo2Q19zCMbzJsjbtwH1xS40qy+OORzd3kYbDxHDdaNf
+Zx+QWkC5466xE1TdE/arLt+ZA7otULnW5Snn0wM7R6CGGSettP5LWEspImZz5H9OWf+QzvaKVHP
V5YnKtg45q2tfLXDqN7HPXOHWTkrI5ghKApf1Vmx/LZk3BJ2DMU4myIAj57iAb9qudhHOwDHnUad
F8+clGsNlvssbLq+0CpFD3Y5f9B0HbX82L86s/MLq6ogXMLS4d7VXKHm2wEZQNrU0epdnfcNYT/R
gnwh7UnrUx7ARYF9IQqJA6o5anaPlj/pFcDt1hGrknnD5II5Qz5QXYaEFqqHDMKor7wVo8ZAvXTL
sxbTTM+dI1dD4znm7GA7R87oL/kCfIAy1VltHtJJdeFRjN+X3vgVFEACYiRAMWZ3RIC3XRYlOyKo
D1iWXL9Oyp2F14wTozsfxyC4I+YGC1J9tNdeYUy/c4n7cV8kdbNTI9A9mIFjL9fXMxAnP70dH3DP
nlzGQYyqsj2K927HD8l+744MwlN1r0yg5vROPUxJbjzmyw7RC43Q6OAq0ZdiXlWqYXPXFTNSkqhR
7rNQ+MQJYyCrqruOCbRw1OIOtohvdOvUZKzhGjhfc4D5O6KTum1lOTV7v/MSWfVuZgQwBdUTFPR9
KYy9MXQgmvWpohjbJvjcxpusWLyQtuQusbTXuRY/bGIFgHQnTBYgv/oVhoUtyRd7pg1vddmtKXTL
LgPhvlVSJIkAHAirW8jQLJr91KMkcJHC8vlP2tK/jIgWTkXy0Kv6OkLHzewU+XuR2zc2Ts6t6dbp
1p1RWfTCHM7U4a3NEB5J2GzPo9Ytdxh8n6fe+U4Ez/hWOu5nvJQQFPXsR5woFmZzkMkMdw+Tzv6V
GXdNamqvUFc+tyh7aJAKD+BydloKbRcVwJyUrh19dUKXFJC8I4rkteqM/LntUDLnWb6dFsROSay8
kPUS+63abYJyzj3VoYpeiOWzFTW1p04ZSE3+S8sky0qB2YSic/GCqY98i/FAM5fVzkGYBr7qNIsI
27d+N+rjuKn1rMIHOgxYz6CIAvAd8VfsQ9sll5jQYPjTmCcscIKxwUBHm6YRW64KEKlJFABSjxrX
G1+xR/owGZfcFM2XMDcq5U3EKmKzLFrol2bQczkjEHOqW2cTEiS6wTWU4gSECcrV/9SMBESmFWTS
Dgbf3FF8zpybVK2h/PSd+TlnupSEtPKJwna2ZtNk2wAJ2zLUiGDULj/oMZ6VhrbY1GAkhEaLpT5E
PcY4+B5yvjVlTD44k2VADPAVmX6UZ0iM8xm/wTICso4WQrPRiu4Gp93nMWfNPJ/BeiSPuYUhNgI2
ykFdAsiK+SidfV8EJJ87k67geVa3dtUMjwn4MTNAvBXZZN2rDeo01cVpz+ycA4490BcxZ/+wMMUp
cvXID+bsVU10TvNctMbIUvYwtOmOoKQ9NeXTNLavTvwUGd0r4np4XyF53qnjD0ViHfk3GmhQmyCB
aBry5xnOsktbkCVWX3NAg9zS8UNu0fsDbG8jj773o9BCC9cwvlHbqDemAKjWoyjncBHinhxU5HQB
gxlBctJuDL3Zjn5l/JaE6szuHk/1z3i0wAMMZAtEAREf/VeTKtcmsLKXZhqphs0dqMxw7+YJFktC
qXdj/wZb3x9s9wZIU2iim07rzjz/qmslxcEY8g1s50ljCgL+OqlQpOeMjkIdchh/aWWS3sBVOAzb
6K4vbey58KF3FIbR4DU9l4H+ZdH6t1yE2l3Jr3ffLc2dOsVrR6C0qYIUrUfIHCycRn/Ge0YP1rJR
T3drDWK+7+uy8VsMdru4nqpNoYvQs/skOzuiu6RR/X/64/+D/igsNL//SVt8fi/a9/ZP4+Tvp/yW
FrvGP0yQA6g/HNMAjSPQD/8lLVY1pMWGploIeoWBvewqLVZXaTF6QQs7o8s9fIbf0mLd+ofrqg4X
JgTLSMr/e9JiwKcf2I8qb8A02MHVaeqOxvH+r9LiOuicLGGcQKpVcNSTTL0ZjV69sbtxOi0O3TM1
RtM0V3sx4+k9x2tSrNFOSAEhSq75xk4kuJKXm5YArKPcJoNk5ZoMkr3eZHq8HbrGPMg7i+BrTN3i
KDN0pUZHrulrmb/pe33Nkr5uvt4nt+GFp+xxvRtbfLqvdKaptpYt28jBZ0x51DOh4uRK/GXIS+Fn
LqXAWjlKDRgsMzyIFpFZjIN5LalRKrCi0agvIw8nUHVoXJKct7n6qQin6SDgGTNXic6MPyfPsqxf
YObrvQ3B1rhpchpSnJB2CxbEk1y0gdQ2Zp9FrhqbWZaUVX7vY0U4xvo72kFB+ZziGgOt37I5mRz9
4eZU6V+XNlS9lo6hnTGUBJ1D3NHS32YtSgwBtLGyRIsZpphOcpGZMLeKNXTBMLqbDGHlxnZNKJxa
0pzkQlkgX2Os57a5puVmfGcYADBnhhgT1T8VffKzyPxquSYXfA6Gy+r4+G8TyiHF7KZVd8HwLjiQ
EMHkhqZqYmJSL7P66FASAZJrKLoB5cRBmWopdnuSC1Ufd6JMqNFxPtwAegdg0mWKDzH8eXLj6QQy
ND4tqh8LYoes2CYUmtATDHOck2MmhzXC8n7BEzMtMWpXGAnUDdsbNRl7YqF1f7R1RDz3IcPUk1sz
UtBFMiCLxr2jgw8E48egGzD7KWa8LeA1bQqAMqfV7rgpa7fwiiA2TqMwsRnX4ptbOjfJKoIAzvJ7
ofW5elAd0CbrpriE9Ov00W1SZsgVw7UnKhfB2lqQayXk0aPInoLF+GzPs4LsUXiw3RyqKXhMjrp1
zNze58oVHwqbPdNNekxWkNUTK5t3s9Kj9KxgJafU/cAw6+0pcjDodJr7y60xySKWz7Y5JaBTdXl0
lYdzBuKURxrtz6n9EiDCa1UoOIkR8Ov2j0YfGL6wbeQOg/ZdafUZZWdDvpewwVwk3XhiljKe+nyZ
d9TrcBlWSQXMv0F5vv4cFlwz2tprx1j+DGYqcIJV1dOH7y4FmmFgR/sOkiOsMIEqeW0QNetCrslj
05T9I7kKEo5xWmEeenub64N7NGLlB9pj/GU5HR5i/jT0lbQDXcJeIteFzQPNCENf4S2BoH2iUJmM
hrrbACVAuNJXn6wJS90y4Om0G8hPigWhrneJjivqfZrGB0C1EKCIimV4q16yzzFKtWrNDIuKDVjF
oWL/HVKCYkMQzs4M6JydXANQYXSM1PE9B3PQgIvUQT0laGvrwSTuQM13zSr8xGikUFfmTCE1n1U+
USnMw3csgb8z2LXGzXw8tt/CmR20HFxGmp0VH4bYOaRDbO3wDBfYGtuVtQNNhN/vpK+LmMblZU1u
c0YxeKmVfJdHv1PjZ6/rlLPBUoZoViw4kFE1ROh5cFrG7UDRWcdvoApj8JwGQOjlI6WIc+oBZsZ6
DpKbbFcnhIauNCUIzAjTeNLXRYrV/YRQyEiQORRVWx7s2tzhmqQ+IPeFyyril23ZW8NBSnlFWn51
C/AvqR50gJwe5jnUjr22oFeb3NEA7cqQWUtd4GjhcAevVfE1taekExJJojsPrqh+S2qNtetoaOcx
hgg4m+GLpT0uOXwRBD2cXyIX/0EzU1tRK5RVnImLSEVjh3RW3nIihRkOOZwbu4mLgyqqtRsyPkJA
ZuAL5duoqlvYXWuGbG9syeJjGmajatAbBLDqQhRSM9n1jlngjUKtfW8FcX9S1Ibot3VNTwQYc6Uj
aA5AnlHydwiXEKFI5dwsbwYaOWZq2ROjUlUwNHirLo447dn6zznVgbfEOQVjrMln2gA9B5wJHeA0
JRlgD7kqF/a68bKmtYkXWJw2UfCulH005NG85sQbOpa6zCiPOp7Z86Jm+XkWfX7uR6uiWg8cP+/M
0bOKLqQ0ysljqvvkGOA0d8P1hNIFUXJaXdR67p5UlTMsUy4Ls2v+VLSQCDsMKLXjPBZjc2iWTNvn
ZYdRKUH7YtugdLT1WiC3zValwaQiqwqCAPFyDtNuoZpHu1Cnk1kPLo4Kjvh94Fb3BakKx9jKbsE9
TodxnBa6y5T6ZsqV4AyCXdKSoRnoZkhcpzhSIqUmbYTo95XhnFTacHYpHdaTl7raTpD66FthqcAQ
W/+fHEfv5Z+SNyMGQnvdnk4GfJluGWHa9E8TMXpQre46qtGHvoZgtelQSp7cdpfVHAJyUeC68vWq
eO0NZAvxqjPL1sGOXBCxhJ69yumpFNSOqc6mBCaxrXAtTgtgvbKfzFPuc7sabzQRc/6iFJdqAALa
RjwlJUlakz28a0CPmrXuUmXD5zgs3+mGgdMeKa2OCm1OdVb3E1kPzmw/55Ur9qj54e7N9gleF9Pu
8TUDRMa0CG9sOn6eU6IEzT64AbQ7gFVqPMddD2kocyLSlUNj1p/zwfqUBlOKD6JdqMvO30zsqu1a
gORg3DDLuu0A0GFkIDnJwWSc0VAilNt9zUV8040L83X9/7J3Zsupa1kW/SJlqN/SKyBa0xj3flHY
xz7qu61eX19DnMzyrRtZUVXvFZlJAsaYA0J77bXmHJPm/mj8rnX7hCTK2rW+7g0d/bdGi6Zn6aKf
DsxubUyxzwm6erY7bMtR+iyaITtl1HjYxzBApMnCwpKwyCZxqhPS1qKiW2NtfBczuI2IAriCQUwW
C2I7QsC3oBw6dthqPleMc8pjhj2deTR4pFVRF/M68FEWaB4gYVm7hsDhJdg6bTskjX6pQvspy8c9
f1mEWXn2o56kk2ZefVyWlqmzFzmT9KVjukwy/KT1RAKBU/RktA1m9hjpLlDwqJ/WwzRozzVrktOp
v3HQTSQ4KL8a1WCslVYrKeeQhok2/jQ3Egf7S+v4/8htHjXSEhdNywwkwKiBTo/e0zR7IobJ9rKJ
cU7RbIKu5kunBYehJMYTNmoawOIAUfc+1MbrOPbafRdmOJZhOQ1OyTQmDQ6kS1SY1A66JXfuSMfW
FSD+LCHOem2QgNJjVFVd/8MprD1pgOFCiBgNaYax2LjYeKavSQR6QKdLs24zBi0OAZ+DBSl8ALFn
WyQFDijhbFLJiE8osfRaJe2T4Emv6IxwEKSgbIlgbJx4x6q6zk3U/4ysjXU60KZAk7KJwvwNSMo6
imKWvJg0FoHGXgqi0zKSRVYQFt6ZZJlrN1Sfe8ud+I5ee6vMtmbhvJGMhrDaMk85DY1FfbR1vIQM
7mIPult/ZGzPXr1biXKkrWzQINYm9y11+qPi8kq7xza4T+zoAL4ABpPagV4Opb4wxvAJls4yLWt1
O2FwXURRcWkMLVkWhAkuTGDmy4FB0cqK6nfB//q4xE8nPWuGlk2xIBDELxlwx3cN47qFATpmVSox
iFhjYsLY3Y8BjVYBJSmWOnmHlvtVB5IToQmg2CxEQiId0ERFHexV0TPpts9dXLh8ixnqEmPj0GuE
0Ui85aZsh3rRusnS1yxiPEglVH0B0i3wL/gwF3EPBRmkbpFZXwok31LjH06HfW0w4w3c4iUY8k/4
yrxspuvLalLcRcsHs9BF+FkIelaia9+w36afWmOTKw8Kk+3y2tHaV+lq7KGAOS6bPF6PgSWYoKaA
bbIdMwwYjLPOrrzpkm9qtG6I4zVhNJItllX6PoE7PODn4vagn5t/VzT/7ce3B/7f78sieXSZ7g8Q
9hqD6giVekGRw4qrDdjRl7fbt4vZpLT/uclY6V8/tqkZ18xej5ImE7Yqar/bNdwz5Y4Z5UIm9lEh
TB4DOQ+4XZBn8NeH/tx3u2bbNdXbzzP97ce3m7eLeLaF3a6NDwnRRn95cmKfiGsO6UTOf/Tngbeb
f/7A7ertokv8uVw07YTd8X/+Awoq542fNrsp7lxvKquXeF7jopvYy6+jVSKRpKS33fbtztvFz2N+
7sO8xI785/bfHiM6P1rkSvOWEjD+l4f97fmS24bhb78bzi/p5768nZX5fx75b19Z65JjlTi0mP/y
dKAxm3XSx/elyQwOnae4aE4A50ej0O5wV/zlwp6rrtt91cjEsPcb5Ey3Wqsr5zbKz8//3P73PzP/
81luj08kaMiGBKJemCufmpxXh/kq6tRCW962wmlOeNn5dnUyBZuKgbHezdv04wW73bxd3DxQPzfV
qlulnEy3P3fdruWEBi9tiDPLm43s56e33/939/GNYaTx8/Q/j1Fd9x54x7S+GenCrKOxLPNvwrpG
ry0VZ3Pry/1/C/N/amES30fP778PsAH1IIPov+ARtD+/888epqP+wzFVgnZBdmuwBwxAB//sYTrW
P2zVpYcphA0/QZsZCP/EIxgg2v7Vs1T/MUPgbBf3p9AgGPyfaAhC50n/a1yNcG3+w76BtimygRkG
95dEelcvcscvnHRbZ+U3eo9sMbU4Q6vfrmXvwT5RZbrJU5RVcHLQP4UoUJywa/fEkx7HGstbmHZe
4GDOyQZOYKnPIo3WPtgS11qyfxOeL13UsLULVpzayGmVk9PXxiIoDEbyjvGbnDzgk6b4pku4V23F
PcSA2tcp0RLLIjZPCn2AVY25aaENmlxDhsvXMqxOFBdovjKqY0AnmcdIM/QMJGuZ/trjKWa9x3YX
xwSaFtalVBCltQlDGNuoWRBGFgSF3RG/SVgCObvL3jeQ/GUKwd76F2jMgNrPWNUg5lTqNSylp7ww
3zVJqWAXqH9i3O9jrH6YaXjxU8a3dY11x812I+xqCCyt45WFc+6aehklNvHwWs4+oQcfKyzs96YJ
RSUEbpR195VPseC4gAlk5PxyGd7rFuGDKsgl0Mac5ommnXiV1jVOcPNb5VPbdP3dlByKfMKFhtUc
kFu9IBHMANRuZozGe8adQduvzCm8p//yjeHtLg5ATBGCnoCd1vOJUGbQ5THNzTAt+53BSIr/4pai
FFN31lTtqoxISt6ri1pMzwyQ4j2Myz34MblETN55knCJRa82JYYLjeS6kPGTHULcMYrl2MDOGnTn
K+sipp/Kb53MoEbZFyoSHB242GT9cnVIBXn+kgdMAwt7E7QWZOCgZxpacrrtVv4kLyB6X/zMvCvd
fBk1frAimRC9EoCZZTVXZVF7Pyljuooz59o35puCg8OUxcYwCTltv0qBWqBpX1o/vhv1iegllJ52
PeOqXDIwa/POVHrTq6j4EbpulDH6btJx7YjQ5FBIrjChvvzO3Zhm5HUkNlGUUjkW2b7JofIOQxqs
Rl0PDuD2PcfR3BWje7l2upqWexCAfq0fLF9bmur4y7C+sZ6jeQxV9k5TtNACU/USn3c9TZpoDcjv
WJNashuZfpCymR5Lh6AnvfW1dZZDE6mh9hFrPV7nfFIUyX6IZSremcnYPqRkHDVJteXEkt331aGh
1XVoouERqlG6VWJaKDW9F4pDfwfY53VuA9NYI5hyqNdpRRywEyvmAaT0sesM9oPKHLJYQ/IQMXjb
wByQlkTKwgl11EstZFg+TGhsCKRaxIdqy+E7+vUjaePhLgyrkYK/f2cB9YPcSxoi6mIIDQIo5JHN
5Durn7sjsPkpHuYWnrDX0qDZAfz0LiZlo4Dlhu/RnjZaN72FsAgJ0ZF3eWOO69pHYKP0I+I381wk
jlyyC5x3ae2WnrXiwXYJ162o7zsnUrfalzKW7q5JAgv2yADuLAKnWoRQ7MbEPuTN/I8uh4uTkyOn
MQFf8gC84LTaiWHc0Fl3N72mKbAga8hlYQ/uL6lKfJwIhgxS1Q03/IyUmo7VUD0Mo4NwUiVLCVTF
nt1Tec9IAznkYNSrOE4OfUO7FdpwtbbFa0LI9ckqW/QONDOg2t2BvyMcOKH0K/TnXkb2tkAavAhb
dL5V0DL56LEqGia4Jwe12Doj/H2kvEV3VhH7FLDJH/TyLW2FtUZt3R4Yxg+SFuo0/DKnLHq0hmQ1
aRJQYN+R+6Ih+DAHu/JINBPLGvlDr0DEsScSxMuAoQ5iRUWQulxm62z68oWUHk10qM+de4xBxfHb
bDD8mNRDwNxLwGYhJ0v7GSiNWOERWXeVDi9dT9ZDE8prEWg7sLrItcpZQt3bbHBtcairHDlpGVZn
W2rbOsif8Nr669EVG4P5Lf5c3Bhh9M4CSgrR5F+jnng/TQz3aoVpczJcerCDZNxWC7QGkU14YZ49
N3n+IdThGA9mf9YcFhTH9X9lscLfh2CC5jQ8ohNW4ryG0zGVnm2h1nA07Yme3nMmFWNd59GBVGyw
WBEJoS6aQ8Bg5RnIAlLfLt/1kjxNWK5bK+pmfneue/W8LdPH9uAMQbpufR/EVkVIdRS+EVKsX8bY
2ZOhwU66q9CeAFNEKj+8haItTjATnmGv7Hu8fItAgnYrY6KtLc2JkLopV2tCUy8D9ay51TXEIAmL
tO5fTSjxJ1OKa1dYWMkxAtFR8gFoiD5caY6cdvCppyfacBenyobDkDjJKhiqbFO606qIpxCPaDe8
hqV2ZEGrt2g8o/1YXvICyduYmBrQEr8+2C3viM7WOpmIaHO6vD6HxU7384QzaeJucr84IWz+aPU2
2mVkXqLGlG/WnO0Q5pq6MlDUoNIEeswc/+wH40knQM1rrK6l4V58stbYLyhOn0b9MW26OacoYkSk
u7D5cWDrjnxJpvRXZ/juPox8OISJu2Wyurb7latPDqkhGanbqviqcSkCL7Vf41B3F1pJxodLS7rf
283UbUKD7sFoKskd4pAlyK7pULae0SvdNe9iYpxT9+zQt18ZaCE3YMVwTLMYp1mbnJzYPIZZ5e45
VetUIuNJzV1ARGiXH1W+0MtxbN5iQUqXWan5hr51s1Kd0eCNDQLWYxSKLm5v4saQaoqEkKAWADsd
i9yFECfDfRuHhIc1uzG29CM6lo1dKBufo2onJ9bADvbRCXka8wK5qyaXMoPlRIdWeIDxQ3XylhVh
u0yK8k110/akzxejWn04EMA1fz2UiIA6PSHzmS9tmZU6yMJZuS4VjRjROl7imGgQ/2a8M64+kxyy
dINa9R0HACcSZo6sSyl8IsIHlyX5Dh6SWra5to0oduJsyTQelkkdvgTyuQ1/1837CPsVDUzdbYiF
egwwKlzj5uCGaHYHkqg2RUEhAZsl8OBTzfBJpp2lHSRnMyOgHPVcDmt3YQ9GiexpelbV+tR2cQff
b1BQlxZHzcSxJkUjD0khPkKARkstnD/jJC0PVfxA/tjBDxJ4tmhzdzoGDk+opUYEVvpNOeQSFoz3
Qk0IDkokb8YUayyak/4i9bzzGsNqVgYS5XXT8FUh9kWChVw2MCjLItqredX9JphppYltV+fhq8m8
iby1yFyU3USNVdhoY/xOofrqBlCJ5NJFJnW27vf08/RSrpK8/sXcExBPaZVbvbXWPbKjCOl51Vr9
Me1P6BfQDfqZcz8fMmWSWvdDd+0rJfMquFAEMzekZ+dT5WFi27scbEuzjey9q0sW5i69tgZpHuRW
cMyCl2WIwhl0AH8BZBlep1A2wCsipo2C5nGeX2QerxKnvldFU18Q8RXnhlbopLUWgi7j0THaRzp2
NFhGoPiTVlWkjAnm+imTX8slmaRIG7JshDSWDa9tQ04HcYOtLTgEys8mKAhRthmyEr9EOw34m2eG
iVfmun527XeCrMTKL/V0KzI48GE9QAoq78ZMf7PAxwBxD3OiojEOJA2iAxXMlzKySHftpBFcnpte
WbIUAADaa85wLjLycLpRvHcjQXNllmwIUDkHaA475rELS7aoQ/MdOrmdksXwH91rgpnLJrpbCVFW
taN/VMr8W83AeFTPleZ+CklHLm83ra7vkt759Pvim4QdZvNvrtOSDzhCTmO7Qb/dItnsgx47scnN
ZgiMXWS5R2rTs6KaO9+fKdHNGUXdVmIBCwSx9VDmIUrh9yOHAOwRwr2acCZk/JGDBqveKBNYSKXZ
NPb0bNF2VIoYRDYRUgs6ASttIlTLsK5G7aP1F+LTaqeVEzR3Q10+8EDQF124LvUSK5X9yErb0Ff9
7ii8F9BrX/zaWGMSbZZh6x+Sqt8w/xW84wlTqlY70k61quf5QSDWngCSQxXA4h3318r072AXQCc1
tQdSHQ5AmBHuaS5RUxUrreEe0tG+L0ayNnrxuyXrKAgYPSTlusQEAJgqXHZqu55V8tVkrh1ZPjRF
8NLL+8AlU77KHpvgYsXqWtEA6E5kLBvmt21eagMr2vwHoXNsMVIy1JwOSHPRfeNdi830uTJxq/N3
2VBD/KqPvWCNV+DUFeaDJJpj2Wn5GlA40V6DLQj0ZuAiCEVXHN/LeluSCaDOX5AjZoNlL/qVPUYH
ERFgXbhsiAMIBmW0HTE0sfXYBaA9FgwZteVkuhsLF8mkR0c4d80vSAORA4QrT9xncmO8Jtfehrp+
7WV9N7QE6FQfNTNzZdnWyVX4mn4qlXI9WsMvBenv5LybQrz4IYjNMnvM2+iaJ/V7bQJ6o7pGm38X
ynJjDuGW0fCnMaqYVfWjLSlYWrlA5kqqnBgfQMA92mNubJRAfwVsfrRHYxvjvKJBnSGJaylxKOjB
b1iwBY0RCrfwrDx9tLp0G55LyeJKYx2FAAxsReaIH/IdO7J0GUAYpb4t6TiWDt+GuFn78qLo2aX2
OVJKnfJQJQy8EWBC6sE9Z3tknFiMWr5OcxgLgKSlvSzmLG7l2pXzF5LpUKvvbZwSAaeItkiONB5B
BpCzVAXXOut5M5rhIXPGR2fK7kQd7e0Ek1SjrzFgnnqC1SClnNVqPEtdIBoulG3jVKdqtt2yDbOj
aGUr1h2tgZfOEgsFFlrYW8wETAOYUfTWJup9zCBx1LIVmUhIb8yrrbSvdcLEswNe2NXfQC+xF+RH
1yYYbRpO/EvvTFZpTFcLVcveR2GclNE5WWb1nQyPUssulUp0bK3vg+mpUcnKxY1GfbcwHeerDIje
NrSLawdPiHl2kYjhPrj7ouVI6zTE6BWYWPJS0NdskKhe5OBsA8NcBXniwPAd37BP3k6ZOd7VOq3f
akW92k74oWKCQ3mBjfBXEUSeahsPWVEfxr74JJNgjfplJbv6EeRwmKRn1wHcJnxsnGy3smznmNE9
cvx5w/jEa/2tWf693frvTJZdhwj1pnoOOMFhuPYKzPQytb+akDY84XpPXWY+qVr95TbKZ9CM+1wU
q8JXV4Xr3uG1WNn9r0DPNmrcsGHgYAms+K2Iyw+GVqc+NE9ZQ254Fr4SrJYTprcwVMiWHQi7KjgS
LXkou56ubI9MZbL42o9ZfV8YTrDQxt867o2FqNSXfKA/lVhzBYzvUWivTeM8ZYnl1Yp7Gigm8tJ6
7Qno4Zy2DMru1CaGV6ZvrRJ/5Hwmvps8tKi7Yle9G82CICk337QKqX0qe3SrfeCEQV6YgsuwHDy3
hH5iDxc7kcssCze1UW1VLAcxGwuUCow2/Yc4DnexidRaH4+txaENysZqL4OL5mziJU4LEbMl0uFb
p9FWdMTIJRU9BKUmmfxdnGg0nh2daoTmGJaEiHnoGD1HFR6HMm1JjW7DL4n4uurMc5T4NK8Vhj5Q
MpkPcsJMu63m5PbCbJNrxdk1y2oI4q6+HJXhK0uRoYdQZAIHAmESE4To9/djLjm7JcqjZNnEOlIe
R6nvK9VYo2Z6nkqOaiZPmzxS12Sq7ArNPjW0p+PqPrEA69dl/lYbxVogqUrs6TKZJtITB4GBeu1d
mk5GtY5s+eIOxX1lyIrGV87OFGuwkUo0HSNIQqXvt4GypSM3sSPmxEF3Qo1pEQ5l32zQ0r9DN75n
TDjl2olJ9jlrsp2tqBut6c95p5xx+y1Hrfa0hK3RgJ4keTL74im3y8MouruW/INRwxBe56/uOD0C
mXwgWwXE+3gsJ4VhPIEKCxjx+O7w7dSF5Y1Du8rmQq/yp03BNhDPXsPJxI598giLDe2cVRAsDV3c
VVnzGhqbAcNSMJhXy+gvUuSvYXZWovwQm6y47P5U1DiYldBNymVrvGppS5lsHmqOEaZl6wr3CcKn
V7WLH3GoSBOxfrzqBnGk9XiaovlrX9TPDeW5ZDDq2MGRAphKC450jUmqs+8t6Tfe/Fy5Ot6h4Frm
xDiihlHudXuVieILhLIXG7cDX/S4EsqMTyVFzG2Z3yo72sBvURngo6hn3nbh6e74kmg9A3BjA1si
1PLDoKNzUqtvUHQkeOoa6aXTi6zy48CsJ2W83xodfHzmnJVCsJqNbSgOyXQahrv584J5/9bZ3bOr
N+9ZnZ6aysLSkm7awoMic9XLWV+u0lOzR3nMRxIMgt8Ro/NGxUdHajPMVxMPmtFe/YStsDmBH/Vr
nWw2P19qsYH5gkeP7KJss6WiN3ykjOIhJ0hA00F6xTGBSXCoqbCKh0Y+AMkGR6AtUlwcWIPylT7U
28TM062GK4NO9qIOmMhbLUKEvKQ9KZEUcEdQTNWahkq0rKz2iGxO9dwcawcb9IfYfK+t/szOlYIp
LajYxvt02gmXWMw64XTVTa+yw3MpinJDEJFHDOVZVcj0JgB4MTQdeRbZFwTD/YA9ucrnE/hz2tnm
ykgVnUM23fTg+mn20DetWqKZFVKwpE9fgXBYZvzs6uFTuCvT1k+t2S80ILmXou6OBcfyPsUz3iRD
tRRR5+xNbEFKFqlHus5UdcXo9RURbhPdbQBQ2yKmPkKE+jvFKbQIG31bu1PntYqv3k2cP22Nyggt
/to0QvfSwJqnAcKpjkA2oAZs4ddJGfgL14Ij3I55wFlt3LEDWJBnRZIcO+fGYZhQPwyFLr3eCULP
qlEJ2cRC1GHwyI6A7CozWVd1LHdtR8s8SI2lkCFqAmKUj3o4InWuzMfYdi++RkJmbyKx6M1zLRkg
uobyXLmpxccYPBLOdsFQ/kxeQMnHntQg21ryT5vK3MZlMmzStCDmWdeom3M0MMS1aNAEPFuTDnqf
+rlNUvRwo3jRSU4j9mEAwIqiyLRfLbi8i5qtXkQtt/BloHhmdbUUtV3KMm5WOhB50uYJjQ/wbsia
/ZSj5wWyUJjLneNu0HXwDkXjmjZ7c0L1IdyVG1Y76XfGU5H+YsjwIfuT2U5LYuefZNky5UXbmAs+
wsz3VF1RliZntDHZYJqx71xBPJ89z3ACl814PkdfkfW7FCHGz6CAxVCiQEHmsbNgt1C/leYuSTEV
xSTRGSkp64Gieg2upLt4bAWfRlss3NrBFR2TrdZTnjLBj5ZKLa1NSPxpO3AoGYmpLwq7M6mh4HZY
Q7DQOzs7WEXyAAjsO+4mwHduvXZtXp60GxY1+xLK4XfmOCx3LxhQ2QFApkqNJyU2n4sQpyeWx4d6
PpKlZCzSOBFrogaPmhxu3WudZjEEOG5BgpKfSURnwsEmp95C1Ibwtg1X7FQxL3t9Ki9xbDwOsEDC
0QvMC86iAwDmM7Qsj6DabIEFEkCE37+NmvM1mRvbybY2GWCLQgG1NZm7qUi/W5UO72yi0mDeoplE
WTzkz2VvBQuFHMxWNw+4sj9Z4o5qT4CQBpB8YUoEULj2CebVKcF/aRtXNy/EzHxmOrQQR6lWNJY5
LAJYEH59ZX8NXrtJn1sxtw5LDd0TasxAM77SknlYaoTAswGTRBQJFp7F0sPttsItSD61QTopaku+
wJmr7waGDqZC0uIgHjuze/NJUg5xJUxlsjNta2cH2pMfAQTRFW3Hkm0tOGJOqFa0BQPDrd6gzu2H
L7ZVjK7a9MMG4ZwU+LFALBAhl+RvmguXFCh1r2rXPo6+1B63KFb+IDY+dTkeYz+h1sqHX+pgEbvS
PxsRmxIhSOyon9Se1ceVv5TixejMcIe9bVU32P5Mvsm0pMlqomG35mhE1Udf1sKayO6iggFhsSrG
vmGj1Vc+RaDu67i8WhJAM4mDYTecGHK92HQLF5M9fIehvI/o+vXOlRnKqlJ95utY7cdJPgRD+qhn
7RmnB5VHSPZMerAaYp77Rt3RYe7YJUYVi3iWe3qA+1Gx92MxMAqx5Y7m9Jfd+NsE+iy7pBVIiYV0
+4Zvgn6s0PsG1PdL07fu+6TfDB2ASbXnybTdYPffqZ28WX7zqqrWuVEwP+FhewgQVtjx15h/B8CH
rJy60WxopwvrIDINmZXt6YayMAxku3AoTlJzXf4hI9CS4UMz1RmFI9QFxrRVqcaorTvnoY7AY4jy
wxjYarnqRB2TctAB+OXgPAZ9Rz4PbnxX1YZNVpbfSiT3IzNFOc25oOF91Ig3t3OfsIVtJgs5IUZ8
NE89xYisvUHJLo5iykUmm+egYqQYE3T6FGTDORa4+1wZYj3EhtsOxXeKs1ob8kuXjyB0Gqayc6pk
o5H859YGU4rZnACIZYXXttvfLlyZ9H+u3W4q882/3fe3m3/7tdtv/Hk+gmaT0WD0lDmUovZDFOOA
USfeQll1AsUX5LobpSlnVsCIebrmGBMWN8qWPgtPb9d+Lv4X9w03wJZPW0T0UfKHGDfiTlwhC8DX
OsvknRlEfLu43UQn3ezE9ITEtmsOf1hsNx6XM+B0s8JMR5FWYuiBlfhP6qQJY36Oa8ZY8QdAebs6
NdrZN51h/QeP9iMEu8HnbjeV2udg9e2tkbrNBrbD7g+tDoM4L+lG3bvh7G63yxHce0/LAnfkrPlE
NzUEhdy3s1T/dnG773bt9gPhBMC3f35czw8UaZIuWS8IlDedQqVnyZ0IgM2ha5hoRuWeCVq5b2bp
v6n2KAwSZN2MUyvCwbn2c3G7j7xoBZv7p1N2F1/pv1IU6ztbFhiQneTOCWjHCSP6nBjfnCBJjBQA
s+e8D/KVuUV8yFaU5ltKXitOUXpVev+dNE7PLpUL8hZ2IAirQ6mN48oFVTpOnCYNK/dX2SDlMkk0
fxc4+Zk8p3EvzXGrSZWT69idEjmUnrDEsMz5/gxWScQLiyC7ZWLxrBe1G9M9GIVjPFnFSWRjvNTr
bvSmwk02gb1T0uS3io3HgOy+d9t+PDnDdHUg0+91028OEE73xGh9yjistiQeJ+ytCVrt81Ndle2p
MSuXM6p9YMoALk4KDxjHTlTgN4Za48/oQJKUhA+zyLJ4HTC5pCYVLFWOQkDTCNc4qzM6H7q6A1p4
b/RafeosedQKVCMTmTOlPhWo2qLFE5G16VEFBxTkjXHqdMM4oVnl228MhADZgEfL3yJLAETh2D5l
M5Y/N48ywkSXqsUlagZnJ+Cs3RHoQQVkrHxleNdc2ihOqX/XepMdyfIAG83wpYWeIvj/2Bl8ugUj
72ri0v4NJWdqt/7oBxmzzBb5Gd11fp6i30VrQUiQaJoduovk6CReY/OpWLVPias2k5ckWX4KCTM6
qcoj06XhaJGJu8I+wUiFdls+acMadC9+6UYnCYqO9JEe6S6I8qseVIJWVjXe2VvXUX8btAiINq0h
2yCgzfUpIPUAIC0gAoS2MC2xy7KVoA+QeVrJdjPMRlK8GAjDyriL5lfC7ElhOkd5A3E2n+207Waw
Az6VdmiWbplJViIXhkanv7LeqVvadI8UIJ46f4hMlFCaMFDJmMnxqDDnyEoq2/Bu9/358e0nVibC
1dAWvDGHCQsVUFVsBYSOuM5Xa093RVZRu8bFgznnqpvyBFFoHyv+0zAsa2X4AKT3rbbxI4acY5KR
TAJlvR+0x6jB8tuY2nOBvpP8vfJd6IhmtYmubDVd+6lrD1lqoERW76yGShGA0V3BAGariGVVpfvS
iO5qWGOLuFq3AL0XEayjhZjV3UiKl4XoXsxC3xLzi5NA1UsMFrXnhiERuT51qlDcaxWkw7KIQnOZ
Ox0TFK17dFmrlMG57yPyOsZ+vFRaTdqdTmwDKHuyqxdOYz33fn904GT04DukzcYTDsFFy5DOaODm
t4y2KUsABfoWXvY+rs2FZZQYEI4NY9SOAHaXTBiZRA9l5K/SlrZVJ9C9G3mCWN8tf/UVRZjI1Pe2
hB1G/IfXF0a3UrSD42Cb8Sfjt8XeDoebCYYlGK5+xNIxDgWdvoAESmoHzb6Qfy6WrhWtFb0YDj0Z
Wcsh615b27ia05WQR7RAMri08KjvYhfNBnFSZDYmi7IrDmSoDFSQJzVriIXqTborVYEnTXkBSUTe
c5gz200KbAwTDBu+Tkknr7h1vT6+WtaJM/6jiz55EYv8aZTZShmNu6rSMq+FZuNo4a5s4l+mdulh
dNAkZ2ZROM17juIjKXCQjYKtXzt852Xh7iQTkosyhGJVtozUVF0/kANq2EG5nYBGrCz2eWhA4vM0
qeYq63kb0nEzWDrORSrKGvcTg7AhBxhS49fpC3LeNfKlFwCdFkZElC5ZXkgzVOyvUX8sgoOgilth
6oNXliWVR4NCX0Ix+xaB+SmED4+IWaXaGvQkY/dhrEkMCy0dhjMu/0MVfHShpr+0Fg0Xq95ngN12
cJeM1ZgoL5pyqqjPYDv2a1NWXyQLc5ru9kUZ/tY0zvtCxSsk04tLcdbpHTvjAK2YEmmzt2UhCzbQ
Skgyh4TyE9YTAZ4NKAr1MFqM7HQRFZ4tCWWTs1kgGuuP2Gno1Jd4Y3yLbZnLhDz4cmo7P0CfQ6o2
k5sC2yjOA+2EhT6CxiPFHltrkF9lXT6hmPrszPg7br8M07LWHdwCcsmDLedd85LxZmUWTb1cR67H
jp95wPDklNG4St1RzKrdZv2hWnm7rmgvN7Y5gfFyi2XTDGctHHDz2wwfKx9dYJIY1p31ESrGtLbY
UfJxn0u4Mm++pX1X4XS2I8ILc1s6XkzyS86EHuuAq3owffhuN/QKbZ2ymaYHcviAiWYLfqPxMT0Y
JYF6odnyemqy2SaOLjuo7lO2np6iA/HBb6J7Uoyeq9S/9I4MZyWdHpUp3nFGCveE751AykWbQNUe
QouaWc9QNqPt6ZairbZhY2KTTPPvARzJoo5HtsOc2Wjp2sfYQqJT+HeqY57MoET55gK5smr0+Pms
/bJCxxO6fG9H1d3YpbynLetuDUc7RwylpBVe0wTZtsGkwnPV4MrMektnyDkFQiGTqSnVXRyWQK3G
Ntu6JYWLY834mLTIliiO94bR/rar6Tnr847ntveWrd+1/8HemS03jqzb+VUcvkcHkEhMjmNHmOBM
UdQ83SBUKhXmeUgAT+8P7NO7u7e3j+37c1EKSipJHEAgc/1rfSuYkpesv0Sy/RmOw1ON94CFGgFE
pQOCIgbRJ8EdKou7rcMa9RkkIWcbuRtYG6+C0PjRaKOihXvZLdT2d4kCDDjSoftIdFtwNz/1Dk/m
0GtYnlP9i/Q4DwFGiiyku4rJIPp5hjxBvAnuHBjHujikPDK/6bxmM7lGcNLCbxCc2Ovc1CTHUYlT
zHV3m47Mmyi5d8/QT9zzlGlrQ0mHup5AEsSO070O7INRMSEr3SE6F7okL7tCV0cH7hxZQ8TT9vyP
ACTqS7azenw6umqCDYHOH1nfa4R7A3vVSqxcw1zBksjtpFk7Hfc+1eIE60EI3bR8HTUrPv3+leXL
c8MGQERPFJIR2dT73r/2GNlNzaUqrNpx2zf16++f4jnZNdJQ+ylQcssmm+HisvibyBulaXS63rIR
kfeDlWwmC0BInHlYOK83Z7qSKZ8CoGcWxksx0zV6/fr1A0b/cpsU/RufdXtdRXg09OxE3CU7Rcut
GGKJ3eUm7Hix5i1YHOgDLU5V25brWGtgggYzW/vOtmtOKkQYRQ9vzbGYCzvj/DHlUcFpqy5OnNxP
UeEksBvFTcWjPzXLh1qj9yeytNfrl9LIDcAykcYDA0L9kmrz+FDTk2u3wtu7IUxXR7Sn64dBBTod
h1ZC8L7f05qrrZ2G1FVQJMSHMwlzEBmE7kOBVDUkhCmtXcgrjh8Qbqpb8B+SJFfrbg6rEy1n9AaG
LDF6ToEc1zkFWI3GpSvd97F72zcjw0UQnitZkywCbdCesDvqEFKwCuQxh4+l48SLwzE+mWEZcx+T
L7atHA+4SE+K7YlfjAwuEpCGmTEimECvPVVyqk5oC9Wp04ENqErs6KhbinO9tD4NlV6vURc8lMe+
Bjik3F3ZhTfXDhrYfM2psFrhG224nF1CBiHXLzpJseaQQgSPvYKdu0OmcElHO1N0Sl2JtnP9g5Sp
ObVF2N8sT8PyJIQjA4O+jc916PWHJtbX1/ueID+drrfIxDprACjIqlOzQG7i+2bgnWY0XyLU54PH
zBd0Q7MrB4csnz5u9VqdIimJflasZ+DXXbqcOxDr45tgBL+u3eaGZLu7mvXBXi7bH7WNAtZS+IYj
heXcJOxPnujtrPrszFgbVJG7LfEJhZqFU8pFTbLpnzWCkGSgUiNWCbWOGz3eynv5ECjWepMHUCyy
P8yhfQFjlW+oK9vmFZbLYS44alsEcydJfv1nHOL/qS1SChPEyf85DnFBFfwrz0X8/gN/ZiEsQy6l
jzpqtHcls/yRhZC/4TclIYGsS1rANMQ/shDS+A0pWth004N0IbkA6uWPbIT7m+k5OjV7prANjM7u
/084QvKL/haNcDzPcIVlsYV0DUFY4+/RiEBp4RABID0UUbamRXS6BB5em8FCJM5D64fZT37i/nAH
4wFaBNkHj1HT0LpvtHUXWxA2g9+pkCunHA4UlK2q30dRuPBSd7jjUmwBGh6DY+k4875wGUJ6zT2t
vyWrbVaihspx2wUiXbPM3IRx5LFrvi07YrNThvBl6e9cRaONU7hQ/p6KktDhDG0LtpM/4yow2l5s
/vLq/Xub5n8p+vyujIuu/e//VfyLpwTGjmfxrIDMAejz96fE6136aJSHrK05DOhFbBJwB+PJ2m5X
ohgDvcU60VYBuBDzVg+jvZjTDw1eDn3GsBkmHmlXkZHscVtRW33jVXSQtYnHBLi0cc2zSAk9+23i
8nL4j+87kxb4QH97Qd2l8tNAobZ1x7Wv2Zu/Zl2CSMAfxN19CMLgDYO36Vdmfp+PhL3yzit302xc
CvVK+y8++WoJsTu1OsjGfS0TTcGAQCfH0mv7SmWMw0r8dvDKepixAC8M9jXWWmCzpQHwx1BVztoU
Wr0qqSEuoWwz7clOZraUNya42sV8Hxt1S/Ku+UbZaFcV2kydxRnbgPE0DeErELJzquTCK3PfxBA+
OxDh2JsaB51C3NVgH4w0iU+2exdGJQOrqu+pqkyfQe0OwbzHq3nItcBbx+5sM3XZDBLbDX7WdYqs
q8/yRxPNOMvt4WuCH1+76P/8HCxEGpIhVLSh1rDDHryV3f2kvi70F96KmwTTAYx6u4lEvs+k/Vqj
nDCRw8lcpiy2tZeK6jJ/EESuqbpYRU5nXaKs3zsCioOOkX/BGrC9gItUK44WUDMQyKjImaT9VIDW
Y5uSV+wFuNNlWPtgIO5lXnyFwBBWQg07LnkZaD7jM53INqR0oo7y040OhmsySau7u9hyT1KvwGg2
PXbOvD1RNY5SlbzP5Li9gGta2WA6aOXEPjNv0WRmc6vDpGY2LXZsgT7ndFqoOhQFzHO9Zhb3VlnY
KJlhEHWBpLipSyrPpLvumuiUezMrV7zm5CXwUsaZa15E0Nc+Jn0zMG4YbPT3KWBj002R21mxJy6h
esY62TCyFex+BBgqrGieVx2utyguPjU7H/mVCg+kPhTbuZzvEQsZVFfTez48N8ME/bxmhkQdS9O1
P5ys3iSyf3NcJnpDV/xsk/heICAh6MeXJu2YifXDq11X77PlayDdFzUs82cAe6HLgkYGp2rWCwyT
8g1b24bx6rnWyflgLNyBUi2wxbKzqIxw51RGzvHTk8Gms3RVy+mgR/V2jui07YYLRaW7SHQ3Udns
OpLW7qgObdp8OeKeIfSx9/Ln1oAJH+rjJ62rtNr3x9RMNnPDy+KiRZbztBqR/VGCcS/i2YwmSm80
GKpWXkBxLxlK6PLVTZ2nBYUrNRIjFTU0EeBKGiVCfV9I2+/zCW21fEhsKqtF+05MjTlXtrV4J62K
qP/o3L1ZQG4vHVtBd9q3xgIP9TDN69rSyB1wYrWf5pLsrJP9aBlpB9yXJsO3JM1POo0qX3Sc8B0M
0/jY7uLBekt4PY0kurA3wziZ7Lqmfh5JTMHtuXMs6yuggGJVyE85qQbUVcqIK0Carc6JRzxNRzNj
IPiQSVhD0BBXhvAiPBawKed82OWh8V3wziOBM8LekhlVMtPW1mG4JDYWLUsH/422ii9lDBb8EBgx
p3xwaMcx2Dr4BH4SzhoI11VmXgj/r0v2wvzm+8lx7+IxvU/s6ZYB+H6ZJRtYvNlU9GDwMiIxHnhx
1d5OcUo4JCylb5bi0Ab9IWkwq2fBD2HlN1oRPXq4imh/H5+Z04r1HFgNs0D97ve/mxLXDexyy1Rg
H87JZ5Y6wLvk/dSWpBp4KzXsAQjTbcwEUBIerlmG7wMmg9U8jN8ZZGzcNQNPEj1+nXEH+vF++Ubi
EaVRM6tD74fogoeQMVWriLHEQbuYET7AM96E7ilID07rhdugHt7mw6QvhGByFJx6d2UGQpi9pB/V
fbtSmp6sdLblJczClbNwzeLIQlS0o6dAEfZI4v4gKJeGG2J7fmuEW0OqC0PJQ9EZr4AcZdJk69Rx
boFGvoYetvTYeiMZlqzcmeSf/YlCG6/reLyZYySxgg0uoyOKjiKQmgX6YgXcY9V3zhNuUGjGRoQp
HuVBgSr1HS5vvlXG7J9MJqPRnsZTNtmFgLAvzUtWNTTl4jpzGE2FhfNitKAq0/ZnBN5r5fXmT7Mt
VmXHCr7gRhPEDI5z/AbLt1hBP1TSuyHSwDUQLTmPzA/B6nzZ8K6TBlnagyahIQEhHWKAm2Z6e9NZ
IzM0/BrN/t6OPX8M8x+2PupHVHUo+Tb2goXGGsZjs0W2rIjHWNivpQ2VKT+UWf8EqVmtQn3i/MK1
ZzJ4zKnxhZIMlBaMGLAPF0OuBUQfr1ESiM9KC16bqD+bQc/OFOF+O4Y6ob/Fak+tMaLXSohl4Y+9
18dKgs9kkudKpDs1uY+JRfWr67zhGQWzkHvR+oMuF+oQ5k0P3O9zUUuSjtp5BtoUAtCXXcW0H6eN
cytdVL0ZtmZddTYDeR6gboY2AjtnFvxaUdw1d5IIUqR3SLZxQClyZXYXjAmF7+ZedYaerZ+oxP05
uzoqywBNp/cA6HLAkyMjzgZIv9cJTFhMKJRdfsd61bCTpOIVShB6PIY8g0hbiECMKTJA3MEYHYc3
Q3BwRginTe7c6ZKJsSepqYsBSdVi2tF6+Rw1LQ3LWthzcql9JupPyuYKGrpH0Q23y543gry1uH4D
jXvLeYs9P33ABPEsDonzllTtWQX960wLHufinKSVYOYtH3EUIoWk3fvy1HVBwpiZ1wNW8ltY9z9n
jTcxHJE35aiVpVF6YkvnNTTyx5zEKAe6Qb2H8eY0oto6ElCJzH7SkgnGmtV2F1uMorz6BMjlTrFx
lFwQMVdgTQ6KZ7vAMjHQuL2q6/LFpW1VmYwv7PrQT/aDJtQlqZqZauInlp9HrR+fgghPgCWZ0BBX
OYDIb/kpoNvW8/XRcXn0JWpdnk3ZYfmz9NNv0YYe3cT+bhOw59PovFROfD/wCG3ZUtEq925wa0/1
RfMa7rhUtHP7UIo94PJuvKXqPLvrsSYNOa65tMfs2xImY7hiV6CKrVYdunxiIz2CqR5Ufm+Wdnnk
VG9MzD6K6ll10/tcO/2xVwBzNDn6ZjaJlbCwqRYqdvyuiY/MInANxFpCcpGVj0cJeUW0Z+uCrqHQ
oDuVnrqj8k8w8WX+VhcYSSphHo0mijcNfTNWP1Q3qcyejM4dtolgB5NK88vtEuOkwFJNNYgmnFpY
58msjhp4mki6T3QfQefBudx3PXSvVH80er8oSG4FVoJVL+Ttb6gD65IeGLP3HYeIasWs036U8MSn
SsVLNFes05ZZGe/DguB4c4tNQQfgP3IhDOP7Ok9BhXn47qoCZu2QU5KDrwUExmEMAZVrWeu3QYMs
6NpUZgpjJmMIXi1T+qF2tBMqEdO0QZtXRInWdhbkZ6IljxH8YdC/WccoMDr1mdB2gK7pA6rzgVOa
XRJpj7J9F4skI/qLHaRsAS925P6Ow/JBd5eh8z8+vd4yJvvU2CreXb+pFv1XK4p6ff3m7z9g3mXN
PLIyIpT256+43pr0edg6g4brXVbHUuneeqoxyglzF4UzE97eMWbA9cy0o6UPShMhDZvLAXP9IJY7
dP1F10+rUdwVSTLgiIuJBg5LPdL1ZqoH7C+Cyg9dlzGzlYNqA1hWWIrxM/4YBrXGgQwkoxDHQVYZ
aQt3Gg8DMcj6I5ePRwcPRp9MwZNkSF1ef/3ya663rn8ivBaZXX93toBLXEkZJW4peg+0tM73k90S
gs51Xq9a3cRt6BwG5OIauWtVJUZx8BpdPwVej8sucudbRlLsmEwLBpfW7l0yVCcOmehCci26wCo3
ttrkEJmq24IcfG34oUFbfUT5wWZUcMir0KMlJ5gfFaR/fww68eCEOHuaBEA2KxhWcxlcnVBNFmZI
YnKGJq17SxgxITNI5KGsMUYDJ/Tx1OCkwk+Zl5N2LgO3Zt2u8CmniX5Bid7YQ/nBeqQ8yNCLb+Ko
eely7ITxUGzqTNB5mNdnvTPnO42MrOHiEormySPYUlmIbPz9Fi/cjRqsd/SFr7mZ00Oes0ptm+DY
U13SZsDqcxBCUqvkAw3yR2/q+5VlzTHQRs4PjGXbDcBPVoGRlX0smVg3MREkqwHb93Kele4APz9k
uCBlcxIGs34sFY9ki8ezmtlM6Tmxo64vDHKflDDaTXgxxpi9emEd2OPLQzsEyX3nkW8Jecuw1Ch+
DB1cAo2gguQC1mp5caJJymQiG7bP4RR3cM2WhBKIPlTwIXtjEHaPOdJBAEjGLeUF4ZOai19mzflb
tctQrukOHnCG4zSo95rWo52jnPnMIeKuXUEHkFJhSG/3wBrTcU8K7OlpwEpqJQ9TVyGeZMUbKgzb
vcqbLtIe7tI08XZpH/5gejMR4JM/stFBLg2GFJxWW68rxka3HSSLW81UkskGRu1e4N+a6+lJszH3
Ew7jbJmJB4v47hOlXcVBG/rcLxnisqu378aJ3JubVjMV7Akr1iJxkcKXD4Mu7yZFJCzyDOzYc0eF
rWPfpZXKlyaWc4tt7s7zglu1RBBd2kwQa9Vz5mTlkXV5MM/OnUtBBUywhkTVTZzZ+yhcHODZ9DBN
hYRkZRkATOUbLnqbFzEdtgpe8SEaw26l7FBsCuqSyM68BaxG1lzEzENrJR74C1zVeVPdwmeDXpiH
8mAzDo8tE4JVqu+1FhcFrolun7XCXqknA+M7a3T7bJdReBFisYFkosSxFh5jWRTQ1YOf3ZBWD8ao
r5NicCCIQJCcwXEfNGN+H5ox3cc49ke9PPRFejKB7pxICWya1sbBZz7n8XCMIsuEcw6nwImK12A2
SEbhcjYCzGcK0zg5mpixGgfEMONxQxg/hagyDmX26cJxC9StNaKXuPZ4H0+Gty2JrvhEwiwaVNnH
Q+KyAG0IE0NjpJ0CSf+mi9+QMnk/7PvvJOuiCzC39yA3XwaPlcw4N7tKTc19w5Eb1Yx94GGs5342
D0bUbgF+9mRTQcmzlhDoEPGHCTwPd0G40br02ORFeJ9M1W1g5sMGLa5gA5L7EVNKs9BOlTvx6EyC
iHJ+ARvpbb0kL3Zxki35NaSXjuA72kpYTgSmVNqfQDMUDZUz+V3Mksbwgc+PO3tqa9/tzWoXjYV+
isCcs55OKCws3EOg7WaYrBds/APX6kzbhM50G6T4GhpQ/Bw2wtsRzbRvLVtxlmmKaafrwVH2dvFs
aeqtGwz93FB7oMVPPQ7MFJXjLog6QqUsGHPdetBD7LR0Nkj63wwI7aTGHVbntO00LLIVbh6zBUxo
EaxuR/cntXbTDu2/Po3ZvHasmXxhZzGxHTDOu0hrNrFwL6d+2gKeCPLZH7PE21d6PzAhpD0sfW5E
cmbMFW7CTgVHop5uV53yEgfYnDFKKlv9Hs1y5bYcnKtqUia7gtrzjs7y4Xorjm8qsvpHzGF4IZrl
JlgBtsABV0d64pgu7dU0kJ/yqmkT6GhJWjN6VDxoRU8PS49so1XaEQvwr0LDL9Xqmjgm6MWYcrye
qo4JX6DRl+bx95sxZAgUBdwr2KjdgknrRWSYXGYX0xz2xw59MdmqMZ1hZLKB7/Ik32TMto5RuxQM
9Ez0A4VRY/nS9cPUei9jj9SRdqXCgxiL+Tg4AtrD9WZK1PqgE1rTF7b2tHy43gI5My8GYoC8189p
ZIvXOEFpTboaGJuuPF5vMWPHZoD0UR4Zx5jsdwr/+o0+JoVbjuAVm2XhUttAfAXepbVeNgtHk68F
16XLn9+2ufZvwjb94DRv+1bqOX/52esvuH748wf+6VNdT/JsBV5A+E3IHvTPH6kd1rM0ReDw/sed
uX4XGjw/8peb9NFA1I4Ymv7503/5T9cvupo9ULBdUzfxT4/g+u1/+hOeS1/aGEZMrpe/HdVMjTsx
YlJanpJ/9RP/6mt//lJj5J0bd/q2WlaLnAjDlZRjtgnK2Jx9yj4Y0pVRsrl+u5YuT7vyeJBJ8xCH
jn6wl4r56wdnYbAinkJBvn7uLt8ZqUtdpUFGPTa0bCBqeQ7Hc6AOpp60x6wgKurlJXwAjgDeV18Y
c8GYllOpbzjE6TFeDoUuXNhkQQNGzRXZo9fNxzygi1wz82g6ZW2DKMBg4XfIXyL1j7GYD82gfkZ5
qbakQu0wOPcCXnAOupaFBRfICThNiglzxVG0Ake6bqzhWaaUgDVp9RjHzq+orC6eVa9D07srjZDA
Ns55Y0hvUWJ/NdjCh/iuHjF/j32MVciOD2y73/Bc5ngxXXjk5g+GyeMi+HQrvdE+e7wL9uyQ/Jqr
PZHarzTPTbSPcVxHWi99J3T56910NkvtF7VddOYZpIXkM4C4J6A31aYX7t11ggDYHIU3U18mOZ+w
ZGdki+q1kd/uiJJrucMl14e9oGJeRwHSG5Wso6j7loXmR+Z4cqL0lGvhThjhh1ges8a4AquzMNwT
pMeABWLEX2Oozfov6QFq99CHw7B41NLipEZvyWuu0tpZFZa8CKt/AXNrRojpWf0yTNaDRbhoVUpJ
qFz72UItW3ttfBH1+OgaM524wwLpL6Aae+UNpWv7SsPIxtotTYP0WAFiIiswPVShPdwOwS+nnFgW
1QScIoJBgIAI+tkm42UzW8c23hpOapgFgmbVgKSCS85uwMuexyWgCfVn656grSi/Sl1yLOgQXk3r
p8M5yZcJy/9Qqx+6+nlKJ/VLsDUl04W/+GPS1LYeg4PRB7c1AHDc5ueuWLwdVEPF4lZ3kydpeESL
S+/RGdfJdK4tvH3dcK5da29jSfK6j0G12ESU9kWW4QaUY7orQ/lSkX0UyStV6rgZg97cQRw+wYbP
N54CDoqI8ADNJVi7dvWjNHPucuttqOYKd2ZiOv7Um/GWbJS15ehRKyVqUruBN60DhknLyMvvK4YQ
oLJoga2scU/lyCqFILWVJQv5cNnI2GUZrOv8Z6MpMByCVp4WwzUj9kgrGDmkmLDnhCewUgX608Re
kJ360YUQND14WgxfbXZ/On12AVrY+dAegJPSbhaWtBM2QbXKC/pakRShOdgTnuPgOS6dXaG3L2zK
DuwlQHkNvHZS93CqSOsuNnnA1YgRI2jmUxll32W8TaP0scy8X67S681QVkcvJcBvztDbA098wMEn
XorFak4rmKooqhSKFv7sYCNJdEn6Af1evJYZmfIydxCCMkIIVktzqj7W1YpTSrpPqwyPA2k32ZNr
nTGMOjxvXpi+TZ5+6MfYRyjCSsFTUBWaRa3oR8ZFbiuW91pl52xajpVl3C7/gmSKfdzZFgInSPSO
66tmNU8c8Jxp7IhDq6H2Nu3ddVMi2YE2Q5yeuThiaGIhNEb+qJuRHyfE1CPiFHmGP0ZVlJgSGvHJ
2t7mjAq4mpFXCfTwxlT0quLOoNhMbLKQK3emCoTi9xa554QlIdrOrjnxaJdCgLT1GN+qTeOmbw3y
yMbMYRKRg30MMqfwG5ld0nZGbtLe8tFhQKV4X9kOgp39IUov4P7yRJKlYP5l5bfsVphqBY+DnEgZ
el90UCLytcaHuwsb/G20F2GQHr8Jknw34M5ir9w4qiBDTvJ8GUgz7cJ2jPd95xLjaFQdb+x8cZik
E87p2h19+gqJ1KXEQhwrhx6j6Bgjarcu8lyuvG55+J0Tr92alXpjAtmF6pTVELAiyX5wNG3+oAUb
xNLvOk1Tm8Guv0QdtbtETOGm1g8tg7Qmo1QpFJKZn/w1uOyGa+tkkeSFmY5CuLwji/5QYFEkO4dt
qiAQGHnal4iSm5TK52bR08VARK9CKjydXY+m4sGDHGBq8c7BhD12AJ3F9FXzDmqQnWnQfBlipJtu
iil0+DXCEfPTAiZg2dwqg/GuhvSdctDpSKe6/StFMthWpGeQREO/ywoMoHNBn5VO+pvNzEgyoiQU
Rl3eVqLBEt+z3mODqXGSfpmZyDZWNqMIJhUeXZj4+Ma+aEk9V5r17KTGKZ95NwhDXLQcy2tvyM+u
JdXH+7vxu5b7RNXbutBArAaFfUnSvPftogUYN3Zr3u08+7Yb+6wgkvr6UsgnBmuVH3hNzolq4oAI
qC3OPe3B5W25yqtuocLDSisCbzea8LU7bZ9p30RaM3QDJju9pZFWy8MF/li/gAvISnBSABDJ0xF1
Nitx7nuCf2NFcqu/1QHlbKp+2hRmf/Z0nN+SBDOoYxYHULL314H/f0JK/2+QUs/6D2uW/meT/u9F
S9ef+cOX4/1mSwuOCHXRtCy5DkzQf/flUMFkG/BCqZBlXgnbBU/MH4xS+zeKmWCaGh42C89cfuoP
X475m24Y/G+XL3uuC4T0f/zb1/jfwm9ixNkUlkX7T5//zYRiCB7PX40chsGv0008m4ZhWdKy/8mZ
U8e1kJXo5cHKXBcXtiTnyJgfWf8lk05MojIONww2vnANO5jfKWw62F7z7oy1vqHCL96H9vTo2vl7
CyYb57LbMMuoTTpHw2fPMM9lruKDOfcjoTkYShFCtxvCWpygNwlWx0mADjr0TDCmZNx5WrLBNIu8
mLoshE3mpihUa0pjRggp2mICpGlOCDPdxIvpJDV+LKfNRKdHp4hZ6ObE7zonsfDOmqy6S+dXOpg2
+TvlKyE5oTFTzixYmW0XgFXkTYuWhdAz6tYux0PBywISUbf1Db6/O1mQ4cx0UFr5x6Gpoueqmu2T
W7vTuq8VBqYZloZbzndJnLBma2cqC+4jW3U3Goiwle6wWSXL7e3L7MjANznETAvuZjx4sfIqNK5k
vFjlBfMUk9ykT3Ag54YvJGxKyZofyaT8LiznO3DMbFc3JQQFJmZYjVmWzqdpxoEQkb31dXbVq1tj
YPhR9sfKC8SJ8dR5KQyyRWJi9Jhe8EA95jTNczGJXr25TjZUNMvtlDOdss2uwSz4K8jGS9cEd1mS
slrSU30nh0iD31zZfpPn+7SP5clmPmzVundxPAmvirWCYrfBGN14DUoiRpiBG0YXwTYI422DxXUb
UDmX11q5ld6g70plnaHwbd063CWeexxKMBVAi2AoZkmwMpsx3Bmpi3ACLZ2OxWiiH9F7qqzC4qrX
NLtYlevQrpL9rIqPUk8f6CZhHF19NBRBr2pMJLeBxpqv7Qhazl4THyavJYpTH70klZQLYkLDofFR
a3uvrsLnNsGpQiQzLL6SuvP7aHzoOowMU7Lvi5zAkjV+REtOLqP+VOXM1NhrX1QPmNyujH1nu296
Y/XbjHL0TeeByazjZ6/dBF4FtsVFbMxYGmDC+5Rj8i5d1kwMlUafHoNPZ0CJQBIs1oGr4TXQNGef
05+MGA7SmsjcSQceVtEIK8Ay+g5OoNVYy3e9ir9nQfRDIPSuzEqCXCKFg/Mog1OZzCy7kgnPiKKq
ZxChdUiDO41CtY2XT2+JKdgt2btJdGtVkwZnK+c9OPmwN7Vva470h3a0voY4k7u0CPcwHX+SrVfI
F1PEEyru4WU+QhU2Ny9l4lbbgntNhQbTRz1jlt3bd01q+qr0YRXHa80BO0Zk+DRQMuCbydJzHH2l
mOrYe4PasekZqIX5IRN82ANmbVh59taoluktaJnGwp5f45ZWxUNp41piOr40LsYvUU9tob2gY3lD
RyJ7qXT5XmaOHzU4XZcS9qoD40W8R515TKVKz0bsPiS84zrXvbHY1QQNTFthDYVfeCSNRuCJZoaj
RGCK11ztMGTOvdS8jYSkiyqX7EeJPYv4HvYQ4suRnhNnUAlhfhhEpGo2SD2I2NGwDoU6hx42lBz6
OpbgZSo9pL2vCvWLCAaYm6x+t3oYn7OxMbUmOZLg/WizKII+2RyC99oel0IOAl9s23yzi+muHhfi
Qmf9CnooL4JE0Sl8cCvYRSkJgEcpjljDfoJYh2YKrnlD/Q5vHahubMKAIIdLEas+HIAdHQXkmc3o
hW/XbCnXAA5zaEmrcmCJHM/Ouyqmh3E02e9niaIaDoQTowNCf1rBo6H62OQANYfxHIpuWf4DOcAx
E+ydiC7wfGZ9bw9k5YUk6ZTH44eaqB/WrQa+lfNDxufGan6mFuzPMEXFdqqCsVeWA4EUxo5XDexY
tqWt40KALdtOAHMwy7QNPV6JtnfxyePE8A4JnQCoHtPS6IKYwBj1ppsnMmgpiXBcXavsZzk6qb+0
RpSheyeWqP1M0pQ9r4D/llHcXvXDRrM999Sr8IHAvbZuoTOSbRe+bq2HSjtjb5nXZhxjSGN3BA+A
Mi6WdGxF2owgFEdGOd7kQUtkgonArEfYraFtbkcz0XbdNG2AmFNZVgGpNKKSDZOKyOrUOTSMQudi
BigmauONGSjTR1xfiKug5UpW9BOjiK3IhfZJblzsx4L+U1t3IZ505F3H6h3lxsUQ0t2ONYyxEbaf
1mc69L03rYPESiEAYKhFBtHZ5VZRhNnFSFGA0gvkQnniZMBJuTBNPxZqZwUkRFqbMx5xHsYJu2Rq
2Ic3LHoz03pxy/ClZia0gZaprRMrx0BuFQykgrLaxuBG2ejdYlUydypLQ9wWCGAiTD+pknlOygb9
naGbXPieZgzyNd0MptoX8CX32H/ktiuwsFOzhWJPKn6sgQsBTLVoajIZJMnCYTSicUW042PgmnuU
d5O9bLxXsYrhG3svgx09xx72RCwXse3tdGnS5F4NNw0tc2ujD3llZ+wPwmS9HXHapek92w1WwF8V
Fs8O+HUFkdDl8mIHHrvzmf8Io8jxhzSne0gci5SCikJc7I77qHEiQWaINVrLJf2/XXO2sZEQJ5ru
p9z+CEG+cEyqwxwb3skKoTATLF41+uQHDW9kqmR3RtVH5yCxb+Ip725aZlmdXhJSCeK1imtMNOs8
EacC/g7ShPzlmRhPjWlbRlH7HNWEtsOScy4qJrCuct1ju4KeGl3EPGRn49TSD7nKrdE8E2oEq9Mz
uGHV5JY8oXHvMbIJvr3uNQfC5jdWWfn6YrrpTD8YM/pOGGlvNGe6sy49HSzr1Kg/bH3Jkyou0Eqb
iNMXCiMT6agOS0Pap/FOcMBhagFG6mGL5Y1IPLR/GyhQxmpd7ew+s9fzm6MDMi1lfqMH7l3J6u1E
b3CLNi8BDabeh5HU1bYWRIS5ND4lmsaseblq92GAtK/rHlUZmAkDmt+csA2wdbdvs2bqu0hWZ8cY
E/7nU52CZtTzb1HjCU7IsZSQxGFHfaJ7MlCtuJIi2uicjzhZwSRO9g5pDFqR7oXwCCfT0+7Hcvpf
7J3JcqTKtm1/5f0Ax5zSoRt1qbpKdbCUMpO6dMCBr7+D2OfsfW/jmr3Xfx0sIqWUQhHgLF9rzjHf
pwSImaTDgDCjWUB5ikgngXKVK2wiXtlCuUdrgJzqkFYWNGAL+uo6aMYjIJRki/aJtk8VHn05J6Qt
My8jthEFumv0GN6Po82nnk0Gpyh7fdQY9iYgoPRSA/IhTQ5OXgtpdEPD64B2kHAvm8Qr046R/MW4
vwjbzWf/jvvSCPoPhmAEVo8zkhM0L8N3i47G3L8MI52sUGlxzemkxKlcEo+rjRNZH65s4Jd47sr3
iTq+1VwYrjaT9nmrcbNv0NUrEgg2zL9NF/lx4XuX2pYo6LyF4CEQB6BYHbctzEzTxAWYujbzjj4j
AqSGYxvfBxoDsN1NvKRGPM15fSBS8SlObBoHM7GKqZo3DR9Cq7pjb9rvqmeabKZ1jckKfStdL0oJ
FLzG0Ejij4PhkHfu3kVcv/H4MNfozoPtZEf50Vso8PNHTu2yp0MB/Wdsh6uc5ScqgS8sMaRWldFX
MvdbIPqK5o5f7scM+2aaoxXvI/p9bDnWhTX8wSAE/aVUdHEQ8ONXlh5koXgp25BvLP0C1GwEPWmC
v/9ou/45xbDEKvtaWIs5NPfTVQxtrPHLQ591zsZJuxPgOaiEo7+jRPRPDcTLziIojZwppWt5tFAN
sBnqBYGu85Ns6JXnBXNGW5Kdp8aXbIBwPtYNTe/OwXA1+tDCVBMAgoTy4MnsiR6YhyosfZ7lQDek
AwCIqKDZFVb6MxECUf5SbtL/yWSAvpopEchysS6P8pcv4WGJHsUcBEo8QMwLEfx4+XCuil8zHaCV
O9R0Un3/zM5VvEz6SHoqntmy3SWV+qZW+qTSA4iJvLtyCAL1fGhwQm7bqUdAMTIKsQheY7JPzpNX
NevYcD36hLQ60Xgw6oWAh0ITDiPXWzKh9sZ7afbetQ+rxSkQfs+ernbANle9LO1tmRbeWoHcJ6uW
ETa8L5sO6iAJcgL0Crp+EZ51986Sy72EnLfuQiysjHPGBXhsbes+BkywjtLu3Y8R0mdDChkN93pq
1Fd7psFeME1CCFIOG9XrM3iz4LGf0qsR4/QaZcfp4esfotcJXcX50Nb2n9zOn5HZ1mvPvPoxYPYh
GDycrME2z8Q9VjyBJWLvhOoCII9tTGv7W215x2FqL+SuHo1MJHu/sd8iWdcgxnS14ASI0NGvM7sw
kqvOnnU/RNQSkbBOdjl66wjj1nZCEBy5xrdd7QXhdOhRB2ersoJ4RE7knRMSyw7uNkuMr5RQD/Jn
vQgCNHc416YmYbNjbomYR7wjopOzRWC76ab45OdgVlUD55+ilvu5SQhfTCFG0g7Ud9WAGisRMjuF
Tx/fzv/4vryLldylMKP3VVaP63oKfiSO9W6SMfwcSONJlPAOUqJ9ncBZp5gxaDWuMkavu4gtezmx
N2menJrdPLyzmYU/9DYRPTdL1D9NAivWXpIFO28xtaUzQlqHYVJeZS+BHC5BErSHqndejCBGjdzi
dac11osX4FMwUkcyQ3u0fLEZn0WfgNEpZrjvfvM2TaAXwI3X2IPcL0O5rzVKr42yPgI6sYjh8Sws
ZZRtgn+B0EaXNEHZXU27JvPIFfVOWRahbVH4d2PX2dnA+9ZD9aNTRojTRAw7S3/qJAbAz1KQYDTa
g1N/9gE55MKpX3C8D8JKtgh8bUqEB0GwJBoMsMp9thldjDEBnHc8BN9lFL+nfuNe6PNcievwV9wv
R/NPYLSfUR+efKabTjs3e5/OCz49vbUK2wKs018C10PetpAUY8Q4Jq9xxYwNQTLgEFoQ4DTUQ5l9
opDML9YiGZp1ChVT/+rLP8xBg02lZ70Si+3WzUhP0dqFPYR6wIPYPYekjMyd3JUeEbFFlJLjAlXF
g/8HFAb3ykhUmAVwuzHh0fb+VSxp1U5qEIRtcYX6/lMetuEBKyV+DXaVfgNgVU89Dt4ehX3eXTrH
nVlT6VGpuNxJJL+WbuTRt+f3Qu4q8uPWRcriUoUmOAyIeR0Vj5eawBw1GRxt5OP49tGKLHVJFLJv
QtJ0NV2DyZ0/mayn4q2GstTaXGle9+Y18PBtz/rWCC9hD3IuO80FOtcSy93FV4+ulmtF1wKA8CBY
ohI8OQJX9joq0ucxbrBDxLRl1mkePecEfLEXm65dQ2uoQzPB6SSsp3JOPjJLqCczZsqYlvrn7O61
SuujtO0Pzx7XV3Rhz6Quv8y2j7BGsYAlDr6eBRAEm62d/3p4e56CL+z96mgkXXpo8KTULUGmt4NJ
BofHNbe/Pcsjqzo1ZskwwgkfLIFPq2DAHcZlQJ7ybOzCXmD7EGgcAdUBDTWPNzaTe4tPvj3UuU82
ckrVZSasZFkPXwwckt86wS6PRshvnhoeYzSKU6P/lLbKjrHptdvIih+UtN56hQa+9ofyYLO9M4cB
MSgr8rc2HrzY7b80wrwmD7zVoNzyrHi0Fj0AaYSoI2SJ0OeVjSxMTc77GbXfIGUgk8JOgMjLirY4
YlggtqBD2DVb2f1yuTLJyKat8SwkoTRC6Ac7lFdDe9SQU9Zvkqg+ikV62xMBWoTiYKtuegqNaqQ4
2Q4i754Ml5mKqMtVZHtXxy9Omc4/Pa3vqsjQG3IhCO2I7ix5bhPnVWNUQubL2JyYFOYAnNq1TwAL
eEbCGT8Tk6W96AfBGeIDtPOtpzzwrU0n6x/cHs6m6E5NmuKSTGciTF33EiLZXXlG5uzbmoQcmft3
Wef9CGpANEHx1NQ10I16+O5RW8PiOCdVQYaPZ/Z7dIPAgIccemPOsjLXqGe8DfGriXjoA6hCOOUY
7kqT/myIMBHfQN2oOzkJ++Dm5fNsbCnJHgfXYKjbdTBY5PBRML0D7r3kMRbZSev+mCfo1Ruw52W8
zqQLOcVv5nAf5UDqR/sOv+kFaUSzczHRkc2BoB5UfL+BNYbW4u+DvUC57OVbbv+GOV+tDXtER7+A
ujSkla3lG9+Y3qFZz9E9Ys5of3vGVPYVtthXMtA1acA1b+a8ZKC4XCxeQvihI3yLRYZQ07z3ThU2
nFN3YmCIXiJAXAyibgPG9sNeYpf1vIg/qCFRKOfzRHYWk9bbKzdG9NvJzN5vXiTEt5fawZNaGGOx
v08im3jT7BOq7mObUvL7LlqS26HIIuiY/zxfbDMi9eK/uGS31zmVI+/bX9ezRShoYx8rdkadnQbw
IjatxfwrDTJk1MPoSfIY22ukLAIDbzgydpvNsfPfbxejLeloWUN7gPGKtGR5F8wo+s9PX363DfDt
OEV+0Z8bfgnqq2J/+4tdoKzLCsn7cHtOHmm7k9b05Nr9VzBY5z6mfaIVn67bt/swbnC/OD1MjHF2
KKfYj4mVZkVgMxZpNFfdEfwaCsVb+PyyUtxWkdvTirxC+Azsm9rlJd5eemvnH1AMJLcYYuQDq1+T
wu0cmLd0B9JRtr5k+Y17NBKh1T92ilh4xunkE//FexuXREUUsiXwi+CJSUV5Im77gM572FODsSYU
QVAf4nSmLYXWeipGY2976OaZR4uzSBAvmsD7eY9jvb3x7USEDaVrJUjfeUmCjF3kOrffA6yKvQxJ
biwcWXeSgMZPgEnXlaGsg2c4nljTXJxquPb1X0tyhrPvFJTqriOVg48QhAq8MKrRBbAWQhT7b5S1
2xknEuPPLMZiO2GiXjorNJh9kWO9Wy6Vvw+WN7Fg1hLZhEJl1Nc+YqIbwS7gP8O4VKh3krTnzF8k
6gpgddrbFHoYG7LqWE8NRKra/V1EvXUqcvfOp1OwE1M/wDrjYMu22oJnZK1Ay3ey6wZ3m7SRZKVB
S98oVBH9blYbZEuJolRnc0VeXB7usxGP7ciNbWN27HpuF+PtUC/n8+1RDBzj0EEHAoSP5uGGoosa
5Pi3w7ycGt+9h/HxL91ftCj+eu8V1U93vH0ONxrgX58I3Rwf66wBVnQ/eMlXQ6zYha3efFFOh+c7
Slt4M/PraJHxit7zfjJ8+yqWQ5OQemVYQApV/CZctnTjkjpz+5rZGnskUf6RNF73kofWsJrhY/o1
G6aCjsTF8+l05YDVbt9QorU9W8BWb18zC31RXvhHO5hz7QamRKsRg2YDWk8doTOAUzvs4fmi7anL
4m5w7MMAs/Wg6IaaQ4uxywjdGOUNPQh3JCxMw8+7jOjr6V4901ugg9tSJFnLixYtM67amAl3odC4
xguzyBh4ajjzFxp3bo92f+mkcx5Uecjm4toHSMNY+strOEFtM+OLZyl6SDTcVnM8ZcekTQGKeIJE
AHbPWk+wxDnFzStLpnUd2l5uLJ+BgpPlF+DqM6HjRra2hnzXscVaSd/40USS3RQyNKMqzrCj/WrV
tyFS8dF9hECJRWUsPuuJbo8r8o8enwyBPpwMpva/k7Z4KJZslUkN2GEaamxxSXxyj2IvuZiuVZ/7
YBHOTsiQPRwLbE+A7KztqWVcv0TH/3OQI8Jr2yd/sAwv1kBsWuwHjzRucXtiCs7PhTmtq37uqEEg
hfQJtzqf7B2XjLqTr9Ci3h45KR4g0/IOYgmlt2cfa/pykD5NzsClOOvl73FCtRG7pAkG1RIiHcEU
cGzzdHvULE9vj/75AsZ/6zSGpbXOmJiub18QMTYtq3bxzfz9A24/5fbNjpm8Kfrru0bARx0cRPZW
lWJKvD0MpGkcJife5IarT61Y3/71n0OrK/nXfypbj9YkBo61OdiUaCNM8q4TmC2XOwl98hPaBv80
CnLIdCEObQiLKplZbTg5dUNAwdB2XzRXHH4A2PhC7/EcgNuZuGICVELcCvhcWB4j2zgJbpzAyqDA
TyybheHkNOU1vswo02dzQjqfQidRBcWkGQIQsFjXOiOrdi6rAMJD89uNBZe3ek+6/DfdlXXldR92
RaixTTR2X6mXJGOPixbuXRNJBLsXfT9XFe3W/g5lyy9CHsPVKPN4beua0RtkP7Cktx7myc7yT1Nf
00nTx6CTNgDH2gB0+x5F02xt3rK8Vd+BZObtd9tgtF/S4MMBxrdJXAcFmTO9csu2QO0QKkCc+XJx
PkufwZePNAXxI/vsQqKGcvZNnLxADgK+3PnYyom8HKviPVfpLrSReyPz4CZrnyI3hk+gkLV0Lu22
Mn3wVXzCh79M2OKXofhMigH5ibgneL4izae4rywD718RvobdcrFXW3Kvt6yD9dEsR7pDDcXCHIOM
RSwKO7++82lrm63HVR8OJxSo3Xlpy/p8xshQ/kijZvglD16TPtiTg5hccitFXf3FnUGjWL3PjfHE
HP9hrMa9TuOPZmLGFuQvHYNTTizGWciadfnSSoRFYYJubq44A1gp90Eweiu2Ds3aDgHO8cMGuosQ
gHiPwIOpuqJjjFC83QrlnCWLYoT90CJfZK6nuwJ45SF/UV0CaMu2HmYWQK5gsCFscNdWQza0mMW1
CcMfHQ71NGm2VVMcR7DBdZH8rJkEyCLeVWVzl1dMc8DioaINmZN4QU606KbrcxNDZnnn4XQ0E4kP
JPg1yPKuIb5+FQ/JT4QbW6hrfW0P3NEeQ+ha60zZ26ACwF6b9hlTI/FKqHziaq37Dd2ITe8Pe5OW
H2LGlROQJeZYFxqBFVtVgUF02Pea8tMWW6YQF9rnjjXe5X8MazgQW/mKLfx7rOerX+KS1tFZWdEb
1MRn07uE0v3V2nfZojGj//c84j5gc5MdmzFIz5PhjRvXQ/I2D7Z55mo3z7dHt0NvR9Z58llLizj9
rIHSr4hdKU8ZktMdIoR3yw2hQ3p5Sac/jpmsx6tiWQKYOYBY0b3Y+yp9BN5GhJOiSArakyi57L02
0BAJludKSTKncVIi6YQcmI1I/lFsrXrtNOzhWHl1lNk/YsqOVd5NBGNQq9nLPpNeBR9mR7f01C4H
K9a0peop5epU7Rap9l0PegCNZXMiBb09mWSrMRQqfRoKlIW3g5TyURXEP9UdreNVshRzk2+TfqbG
L28WgL4LNjFy2XEMQ41OUE77uA4XOQEAdIekxtXti+N9qor8RMe1PpnLYbxVaGiSu3VBq3ldLPQr
C3F/mnKtlDExjo0DGFGWXMNwoEaiTQQfPAM6eNPueiiRSLIEB4RLudqiDwaTWY+iZKLr6VO0HIip
5R39xCahT90MEqPkLymN5ZZ3+6a2YGAQewR+WSlvNdCqE5s1hSB8eTimdXgc262ZgQjAs/tu6Y4/
569Y7H+SuHveGrLPUGUYubT780ja28rqgZ0bS4VqK4gMg1Oxn/nneWm6R6Gjbh/g0QSi+PevT5dH
DPaYdLO24PA/FRl8L2/R9AeGaCFM82+3R7cDYM1LxaVPfUR+B6WKPGAu24b5/MN2VMfOtXxzBzM5
cy8wacHRZKpKyZCuAuxX9v2HUDjX7WEZFtLr8HrRn2gF9qdIkgU24YTeKM/kbrQcopkLNjLGfUlv
+HQ7uLHcog1ND93tL1RzVQIw1xOdAEwSHfFMCBvTZJfU9ishFkTgjTnyZCiT2CNbwTrdDwYnALU2
ey+2G4kXbZViReUh/5grHAO6C57/v1jv/wahRR9OEMn9vyO03n+r7v+8JaSKl/8zV/zf//Pfmj0p
/yUtCFp+IHwvgNfu/a3Z861/QSxA5U6XzLP4Br70b82eI/7l2cIEF0EKuO17Ep7TfzR78l8mLAkh
pBcIxwq84P9Js+ea8n9q9hwk5BIylysR7TnAu3gV/x2+FE2ORuMRxUdtuCl33Op3MTRIwXVyr2TX
nrVt55h2YRxAhPnZ9T5J2sYl02Z/N9APd7wjzn9IGdE+6WfEviViL9cpjJXSETZ3+TNJQ0x6LDeV
B/+E/I5gTU5vuM/TGKkF7pLEo54DoD6Jk0UQKY6hADKE1WbbUM/v+ieiyHoL2AHuHfrqvtaEotSk
2hJ6SYhnswOMtR06rFkUH60/Yu116M8Ok0HpTgNURjHca1/vUo/bphmOZ0ID5osGZzPLDIVi3NwX
w2ys6F+sc8qqOMMHQXrIMSArk+jU8mpUJqKBdPC2pvXcx7ga7awfdsIZrrnAKzx6FY3nySOuWmEq
VR03cHNixa3xZG+R6LYoJeJiDx+daVbEDi9Psn7FVvU5611/RzRfS2MAZnSD8KX/2U65gyusm+7J
s0o2uQUnHs88Wga99ab62uqxh2AhjY3XYKc0Dbz4Ud7ht1lmK02PwSHp010c1+nGqqMdFubxhbXr
qfAx40MbPTIEQO3lqqtvsv09FLX1UndklxM78YLukwGQeqOv/+g6LdwDJpGeufLaaVW2DVqSd2Lz
VgnB2mwPcHoG9ySvX4c+eBWkEjhlSMtgAtpjE4aYTURgdv5x+aqdI/zp4tsc9FOnkGXdkuilriAE
R5jOHaUWAwGvw6iZV2d7HM11YoKkMGLzQF/yxH2AsQrFUFS5+dkXw9UaxAfTwuwyT5bPeBbWcIyr
gVBAQnAsA2JzhbQmICd3T2IJcfYg8DehSexl6qhdNcQspIokpIoTfNW5hVqLRrrnPsmbD3wu2BfP
nZSwRCNspI3PCIH8Do3ADBXUZEUkvJHv4I/fXRG9CKuowc3gbqLQuFotTJlQ2E+1aV0yEiMsomux
FETrRn8CPGKOaaYfDSle9y1t2zGZ9cGw6UJnZLS4yehvezIctoYKdklrekAdsniRdDCEpJ+gS3Of
CWtmotyc1IBmwtHB3p76acMEKd6yG9J79A3bou/f8S0Wxwh7y7aP2w0rAZfZiDyDthJDrfAStsYj
mhXGpE17H9v6Gqp2b6qB/jNplXg/qm1eSH9rJvFzphyxJpYJaQmytaaWgOlxzBNBtBu6Tr/GL45V
PyXwpdEZ7SsHlSWw0l9pV7C/qKxfrt/ckYO6C0ooE6ajij0qeYgcjKKX+A69BS0df2j3IcwRHgRj
QnToTMnbhfIQD2sum480fcIGnVDY4ZGWTLls072TLWzxJCLEcHovzfH3ZAxyHw/uHcI3VACttZNm
s65cf9rNGZl28Tg8TEtbAHMW0b0Y1vEjokPS/cHMgVV6YfTYwpkJRPiohvuQHOdtGzAyc/M7WVYE
ROEAWFtkda6kI5v1MAOuibAbsUtnLxkTcC7UTyLKYAmqn+PYE1Ao5GaKxE8xLx8QKcNwyJydDPu9
HGKWspS8JMMvmYQxfegtkW/waTh7cBTHxgqsS64ZaQg7fBqbIHwlW+TU5M9F3FTbDjLZ1McO+Thx
dKIJxx9Txb+xPCAW0/Z9ohWgBlve2xGbMBqQbzKwi1PsvIVeiqh3pPWr/WOSxf7jYKO9qYcC7dhM
gGvAUCWIqnqLlNDd6rq7FL7720v/JIb3ls+MwAsyhJcN7W8NeoQ9/GKqgd9muOJFQkfeavUdJba+
s+E3r6tbLkNR7WxAkZtAfvmlF+HI9mOywFiwKBDt1G83fs3K1FTzfqyYI/Skhz16e1P27bUzpgLm
T82n2ybFPnQn2Lgtk3EDSYHTiEsGyIYh8nmse/ccIyRsY+e1WNwfdlw3G5UeJxpqpxCFiF/lFmrJ
roYZDX06McUuBhQgaHNfYV28NuKg/OZeD2S91DVJtmkZbeD7kpwZWo8FVKrMYXTT1AV1n2sMKNi2
LjHSymCbPlgjO5dhES2QGwEgAUqquSiQy+c2byeolAQEzciTPEbNh+IP9v2P1AfeDuriUU31eAQo
MwN487PpPhd3DrCfRYDSYyzswbsQrdB2tr9JBHWxiFq6zXWBaYSOa5KTwOqG4iGnp4d+hnMHfStB
fwsDJttLIzLvhtg+Di23NV00D3amUE6Z6H0NlJEOmXcjCbFnL4aTOC+6/a6sNzk+00vi1Vd1KG3P
uHe6aJWCKbyTTs8dchDA/YLnRBn2qRqM7MHoBYdcF0cjBYVQq4ObQrLoetQkzavrBC9o25A8Ze+o
zn1Sq/U7En8c+0RoatwoxwrJCtZcG8KascCDgmOT1PNh0V0JRN6ToU7J3JCgGg+PmX+ucVvbjWzv
Ag2BpyKRicQ2vq+dg900BI8gCKZH8H9sG6b5F8nB7NLGxifnWXzWrX5CJmQcVcT5HzQ0OWtOTGoO
KFmh1a2JqjgRVWZhF90ORXXv4h1Fi19v+hJGVaWRVzj178p1YKcTi9OAOGIvMvkbkzFGOwD7SVxt
7irtn1Q2MTxQ8Q/6UC/Yn7Ld4DhPi0s6yRlzI8siOSikl9JXPmZwpqgTYj4E84ieynPSGtOGzIs1
NwW0SMNHYiWHcB59dLQTFuHo4DKxuBeA1+PEij4bKdUuMY3sIAYSDqo5fh2qEI1tYX3GYbJnKMUN
Pl0HgRrfPfy7W4s4XzOT7y7eVX7wmrEW7veDXZvxtulKJhBB1++AFatDZZrDbqRRYcz6oxXRd4Wa
YY9Dbm9b9tnD1MAFxDsmDNtc2VbwOoCHkAmSL6AB1g4zlbnxZMBtzLXeCiRoK8/Lf6adQPhIE0c2
0EvcBrmOQQB8MXVQ0AfSB+jCbiq60XJumDUF3YXQp5wTdXglowMBQsrKpbSRXasUdiQU1/pajQ4Y
JLLa6i8RNvYdOIeVi7ZtMyZjepqn7lgkBCOZtXvOavdnPSRsZ9v5MUEHn7gR4vnoA1kyKyKyxdZ4
yVKEF3ZMyBSqN2K1Rrg3k4yvykEeGOfzY564PZPL1KVtY/4hZBRvOPIfyoclLt5iWdKI3moVb5F2
YS8M37PlRIWUsJN8zscFZH7xTZSDJWtdokMcYKqJth3Srq0fudU6yQb0IuSCrFomdqHMd7P8SuGV
rEZm3chmEY9aX4YxDlA/aw2OSHypyPp0LMJelJHgXMmTs1kE5DDMNYKU+1KwRJd6Rmc3lU9h09yb
UlUrgOtP6XzXkByFo7AgbSWhpMwdkIkBxjVzpqFWV8WLJBSkUlADy5bQ675dQ0didKsQy49Dedct
8ZFLEl4AnVJoUKk35mOfOs1+XnYN/ZMrtLkeq/YRohyJ1d0V7oWDinzs8bfBFdchFmIHFht32dne
jOPAyNSr++2s5vZH4TTvlLzUdmpA4z4Q81zW6qEvJzrCJqpPsq+OtWM3L3hL/VXJTPdq5hjplG34
XN2831LGK4beD1EwjrhV+tdRmrimS5ybCQE1uxnJxXkwUOsscuBstCPanaPehKnFFpyRmk2jyGv6
4vMWzmOeQrt/a2FdG6mkSHWsuyHyaYLwN6/0XFkrjAnHaSAwBPPlgqJtQ5q/TMPMgNrMmP2doom0
6gyZ3ach0ATqpOYTmjlB1XbdH+aQ+DrbIG0R7ydZfaF+cxK5n2V5pU+a0ucs9EdYp98D+sEwzcZ7
FQ+/exu/eup40aYp3AfBZuPigg1tk3QzFpEP2M8zj9HyJc6/KnTU0dPJl7KHs/A5R0lKI2wxt77i
/GIULr/KwG2MMuN9cqdFIPukUgI3qVjLVT9aF3V1DHdfki1amvgrKgUgw01BTygsWFLEX4DXgESm
DXq59uh7E/e9B2TWyFGQQWbBozdgODLancBdvSFRpMibz87Q3T4qzWaVzMFTMUQIznH902KMBf0x
8CbDen7y6uAJXtNP3494h9stPgHo6KiK2+gnCPpj0Jpr1zF3Edsb6WiSBlA0IG5CNFudqpycgVyC
cyKhz8Im4jLy8JR3INTyKzBfx3nezuzeBqTzNbRRDHqvjsSsTMDFGLyEU/BN9flDDqwhDqB8o/7B
bGuBUbdLeBC3Fiau7A3KB2BDb4z0HmbapGVcvyXGsK3pQM2+enAC9FRdLp9c+pV5PAMIMuESxCna
6RGMK14W2POn5UcBBXmsHYhpHuy4IpvwN2DwsgxsYV58Yab4kM7WR9kSuqL12h26UxmyQhsh4JLq
LMrornIhr5ojCirWhZF3k9MRvecYWY+VMN/spkVoB4ohytyvbMAyXyEa8xEUNijmHAwddXs/SePB
QmirvB99XW2Zr8D4DNeScABI29u5rpPLRwtdc2fa4iUuxaFPWZVRBFXM0ObUuR9b5xPV44tQ1hXd
O1nPW8swKArlNhqzT6S61HuN+wUf8kL9u4y1RtJHnf57bLzdRImThTENcnrYDbm1eMogDK0aSjsv
Le+k1W8LFX8H7viYY5wyw5RtnyUfXN/boHZ5SRJr3RQ0DZaPBloescvFrmgPiwgQAyIu4uY5rVAs
mhrZ+CiDleVDSDAKQH/WqQtAr9g1Gg3r3Z97jVwzfNfckZb33ND+S8uAJogAltbXQdc/pdgnJT3c
cPFqVEyPwY099JZ+i8CZ1WoAjMx0Z8JW57ivlBVvdC9yyih2z0YcPmTesItScgqdwXGfn2ovbs/Q
P/rFj7dkEWQPGUaWo62pp+i4XJGEMuR01V5Us0IlwqJRx1QAoAjtqsCyyMeUC4+4hoCGvKrZKKPJ
s5kqcO+n22l314SB0IiVE24ZfQdVF1dPG89JZe2MOGkPRug8QDFngG1x4qO0G7fAdc64ByCQSdbd
oNi2VfO78ngBIWZ1iB+7maHZvWrke1AMw6FiF4HxcUbNozpOiaBnLD7fLYa+zAgPFllLCJ7iny1l
XTKQZAq0fQt//mJH9Z7OFWVcZN+5cdrv5J3nX9uGsgCFJJv5+Ert+CUH+8uAf9xSxqWau4XXBema
s+cO6SaWLLZoWJWSw1xXX2hH/WPhgGOiwaexVROWEagHkuBjpofVu+el51ES6x0qQdKKnl5Ect8s
ceNBiFgh7NwXJ/Kv3PoeBjw8K0/IvZyMFw+TfG/rN0vRgqkU3SpRA5pLrHvp5mx6qvnTzBokNcBB
GHgvgIr+wHm5s1rRkNARoJMqs2sifP8uiUw4aVa88+uYAVUSn4ws3w1hhi20IdMYHdKLi0eOiYP1
aVcVRXT97Qwd4XGtt0mr3D3aSKtTcgXWoFp+VuQRrjROnVlessCqQMYn3UtJ3mEY4KldLHE5HU+G
6uTtzHtCSwiKGTwy0RXKVw/DDqNRCHOLQT2CVgkH91eRogHNJSHd8dweVM2yYdLq3BaZBsUw0PCW
1tlyFzT7+JxieqPcQoJZdp+kAUAOobAh+HWjHWM6uqjvFjPaeYppsHV9+BE5Hn5OI1lj69+VgUKp
1dom6X1I6RIUzIZLczKZ0VI33p9i4ALtZcNO0h0+vC5jv6Cf89wg7bRt+9VirF2pgF2JZlJxDtrZ
21m18QiGstzw3RmUdTZ+hSvx3xN6CW6E3d3sHrinSjJPQLgOg2KXQHEWpNxsNbTnY+a6h2n0Tm2c
o1st5NZxQoM+Cu0N1AHD09j/qmwG1BqQAXduTbcK9Ujv+EczEnqDP3YL3Zy6oBgvXU2jkuA6aHTt
A9qQvUkrdqVHAASNAaiw+XahKXMFp79mVF3rjA0d9DHzm0Ss38A8yp3OQ5BsvsRJWYvnFlmIMGq1
cfrooRPRo50Yd6EP3DcMZAF2Ff0zuxxqQZC7UJiwZ0XpQ50734kKUrTTwyWpoutshrsMhAmXqI1E
VjbpmiA4FKyZcSytlxAB5TxIfjBQ0HHK73JB+xK9zWNe2S+9URHaOBmfpWHZyF8ECjNpsxsDtB0J
4xraVCYG7jDhNci2qduEne3dAsGj3BOZ/lapiH5s5G1ruGwIkIY1uReETxV0RktkEfgGYt0Gvwxh
vXozHSkvjdAUuMO8p6F6CMGHhZJ9B/xU7EjtWJ4i5sT1gv+WOD62paT4HXt/HeN/ma1jE16WwAdo
4t+t4SzMjkwvW6bHAAYsuiUO0SK9iNPc3SEgebDHzjwkqbk2spTaovLkScfq34/aqJ1RgpfLumEY
qL7ooSfsdTauT+/zdihipOHTTY0xNZyAt3/sgmRa42Gv14o1kwll0u9sGlZHjLnovnrzjoaM+1/s
ncdy68iarV/lRs/RkQmTAAZ3Qgc6UaS89gSh7eC9x9P3B9Y9XV114p7zAj1hiNI2FAmTuf61vrVj
ON0cy1yEG6SZ/2eYutv4jD8dfH9YBQ3ImCtUGDYbsdybEx0SyMlUds79Hmfm5P3pp7x/NbQsapzp
QIkDl3u8h11xy2QVxSQG6pM/LCPa+/8eSkZyOCQ2Ki8gKKPJO3+Yje92rbud8O7eun/15/dYhW4Y
Mep7ALD6sV8G0INr+5uhpiZPX6IkyNBM6hRWmvtDmLNtZbLybiz9r+PixyPX6U7r+5d4af6BWnUi
PztGLfefXLfO1d2f3JjWqS+imIp7DKPU7Sw0VwLxBN4woSxD5/tDx1lD1kJ8/fkt3XKOrHJLr9I7
JLU/f1BCh/7jb92/F0+Z3Ewtl/Y/fzAUDDCMJZhc4G1BAWw8tpI4sv/7wa2XufL9eRS1W0ihBSY5
zgKncZmr653m2Z12zBsMb21AO4kDRddecLrkdTfzAtgdBwTsKvNPmZ0LsmnRChbPvJWdlBuxRMVq
GPFplzmbMDkUxDq6DJhvAQVvBQgfwO+C+uVOcKNPjVLOBQOMyf4SLWDgmHvpatRnnfsp2GAbQg7B
XURepSf+NuwVAXOtJYzYH9gTWOduiry6xb1cokpp4zOBeubbrG5RIcGWms7LsGCM5QI0hu77OhEe
8+Dzr2wOylMM/TjSubGMFgpEMsUvJHbKswZXtJSMdblGH6dgXG4CRHktfdC3hd9dTdxvJzGHW1lM
TOoBYc5OhcN/NJjLIg2tSzs4zgbWcC5zxZpiSx0ZRsAOTGgvwLF4pETus9KyVzGCSCTsvdB9uyG7
sU/EoW6RukqB76uhtrHLgJGuGk+LwUoDdoYRE3xn75teS01GO0pWafejbn2BUtd5+bPSi8dGXAJT
31cGWxVj8lIgrCqz3hJJAj+pjV8gF55rNtVpRV/WgsE24GH3dzA2/G/D0F+Typ0IGa2yxCG/1kEu
h76xCvrxpYGyHScvvZ6jtxjDo9+ZT25dHgY3vgiAWyWUbsR49vt3cDcE7wmLmLEgvWHOfQsz97r8
t6UjGZXQxmirUmzCKP6ZY6HrUfAZxE0fPiSPzAdSq4ns2YIlbi5QcejBkILFB4yMCQ2q/jnUxkfL
b2jFCCM4YVZGt5RBTGjYhf5ct+cCWNAKodJemVPzbvLbreFnOA+JAnnuwj63YaC70CasBYqOtHuE
n8TbdIkDh50bAC9hvZQ+65+Z0yMFku/5pXit2tHr9ZldYtT9bIaW5RX7XBRw7pX6oRSmdmraF0ga
Pum1jOLv1DnoVeRFOiHUkEGNqrJ6NUTZr8SkO4v+3WKTT7h/inodBoDL2VVAWYNrbsjppdTdHyqw
5lNTokHJDhBxgpH2UZvotnAH8k5Fa7G7D2sUByxZyPSOZkOVAq65x8SlrjkqJlTUJQhi4SPK8y2t
3EC8Z36FnMne8tYxKDK+KoIIvaF9u2QFu1RqTtyV3Vkfmho2QasAf8ceU0rzAS4FnbmttvZ1NG9f
Ivj61UOtoPktn0cNsJTYPN5bQra4+J33vhZf2J0hfRQG+USq00y4/3lVY6Pppx9JPZX4OYhh4Jlv
h3Tgx/ULQUoEhEmxsDEeg5zs5TBUlE6iC6+i2DpLxLo9FQzimLbx9wmsldSbW6Sa3/ZSWTADcJqW
EgMyaBiol2KDhEGEWKoODPLJOd0Hc+nw8dCGUNGKMNOO4HfGz2GpS2iW4oQCsyLABjx/fLH8iHB7
tUpoW9Ab8hOO+aYiTlI/6jkdi7falo/u1A87okgwvuhHg8bHJstdM+93KFOiusSEZ3lw/QCYNFvK
LLNemKibHKSIv+5gs3MzNNRGvHwxjTtR07N0jiiTINNHWY2VQZ6IaZvQnPpk2cW70KyLCVRhg4wQ
h/M7QcWDTltFS2tF1FJfYSxFFgmNFtpAtQWB9Jc4pOzCWWovgprhHYwHL4B0wxEEfzuKl7U7uy1X
96aGaEGkA5t3oJL0H1poUK/hcDM/JbY817X6Vi1c9iVxPwCQoij2iarT747N5IbDBofgL51ym7K6
2nqxnUxkwNHnWFx+EFsJg+DK/1gOeMqKtl3kbjUzOBimBrSSyhBSVbeEDhFtir8aOkVcAFy8tHnT
LTUnLr0j01JAwmJBxwE7voKLrNdxoj1lOH3L/rsWEJd0qA+fLXGY8DutYVyTC5QMDy1nazTdel4q
UPSlDKVa6Mu0oyS0pKBT3ZStroRSbjktKvnSpkKryv3/nZaiFbFUrii6V2o6WMIGey74PbqMWXKb
S1FLpO6VLdhqGF3vOtpcbHx5TF2DBjfB9EtzW69wyA2OaCqwQhDZLJ2Sn+6psTmXemFjlKzzB5cG
GUWTjLFUymTml7tUzCjL+kEbxXXA6dTU1WtMFw2c9JOVa5elhCcKuSrSWYPZDbEfoShoqbNhCvvV
0G8DQ/0bqJHfTvpdLPU3zM5ecrwPTRxvRE45RVIwda/FnovrgCiMwjoKsDb1N2RcNotOzDay9WgX
+NTy6isOsifMFI/1QsktzXnf9j7F25k9b1mDnEOSm8I1Xyxhvpd0+6il5Ie15SFaan/oi/0GQIow
Fsp7iZWiZAxD+B1oCzQlpq/H2FJbxoFfRLdpEk7L15gSnj56Elb7QwSscehLa4fGSzlPuNF6KR1F
gpuBpLOoNhf+NzKxXOqMnJJio4qGo7QGzgbXnjOb9qN6qUGaCv3BoRdpEuZHNYtleuWf8PNtaN8m
gUqVUmAxSxHWmmD6Z9z1703SirVO+5IRUsPU0sc00MvkLAVNidl9ODQ2NTQ3VTQ4ZTQ55SnLgi56
rVT/adrQRfp8vLHWyHfsH21uABGZyyH5Cltj5zKdIMbNoCGvv1t8nr4zUrvGQH8s5NZJZQKP4jmI
tfYWF+JcjhtdVBW4k9F4TH1JUW0Vge6pyKlanEqFsYlsPtFyKbaiTIIjYSm7yqLyA0Gf2CcgSZaM
zCVl8tVWOAJ8bhSMxYydaqHYZ8yLTd4Y7AT4KXvilYMefDaaIoBRnfKWlY/pcKfEQnJCeb1amsBF
GB5ieruGPoFjNb0QZPxCNEtJzPceMVjUZjq/lvPbX0rAGtrAkNhKIu5kEEZTvZg0hvVLdVikmMIN
xnS2qNtYObUiIKZTNRYQ+g9syseaLmEDSqiiqPhXLO0t56opGog4KmPdYtXmO9YASmgJ+Qklp0OI
ZHxf7tsUnyn0KVxzlOMspWhjCOCDkrR+qUvDkkls5odm8ioaTX4nzUWh1gBrCIBWnG8VRh6ouRaB
t0AeEv7eXiO8GL0mOtXHQZHgAnauYilxI/HZAMplyTIzkaFeKSv8FzdSHyJkLhD448OU+G+tIEfd
OMlWVs3J7yheivPy11TlXDLok8vplbNpgl81WXIq2A6hKjAKaUm220aMq8n+MpZ6OgJuG3sprPOb
eKuScZ9ncmsy4V9LEqPrEBmEiLgxeIVmvVdzNByqJkOlk8wn7ei90ufHjkWk5zs60FM9ubEEwqMw
2cTPgn290PxYbkHTWgh/Bag/ppRbubD/0u4yIa72dyagUN9Io6fbueC6wodrYgQNnyqqhbfSL3xK
0neqCB6LsPnQZ3Lew2jMG/CQqnFJFJD79yT8bt797ugGxEWZ3qxtJq4Mg+isZVdBUcdF+vgzDGd8
5VCouZlcdfK/B2w/N82OXwdB6zL2nWAd5dzIKr+lRRqQCvYwOprGlGBUzm/OJeqQ4x3yJ3Sfpkk5
VThXyIcmLPJsDcOUcrvdEOfVvgwO80yCOWBDKCqD8TxkRdaL5oBOoK7uhDGksKIHaLjs3zDnecQN
nqzS+A48Lj4L6+Aml5pN9q2T82kMA+PAyAwkGB9Jm7Gy4YaVxT0ohcCZD2ZJsrkUMPjLGK8Ual7Z
ZawjQwG1d3xtkYUGPX9qi+Fc9bpaM8N/a5uCemDrg0551drNRmsif0WI+wnT71NuINPVzCynJhie
/OQGPuc0o4lgoMeoinoPC2WA3aH9hojKSCkaFJdlYMOF3gOM7X7rLjmE1J88MxavpvYtTdQvYVIr
mOv5ySAGzsAsOs8SsKkb6BbLd0C9Q37R5/TNtDiscxBzGmIb+cNN5lCyrCkIFV0Z7IemvfRLkYA5
6YiDlIj7ZHi36NFgpYjtrGZDcE2ccrq9uYfwqbG2iQ9NNy3zwBCUi49p3/XUCMAL063njG/IM2iE
SgO/0Pbfc52xTFb69IPYH9RgvCFHvHY5NR94YWpPy9RlpHhh1Uw/ZY0imxJz92umNpRCEpLtfBqX
tMNcis5LnA5X7RBY0M+5kdBOc42VCZMU+v7SZrWQgw4VJOF14MRf0EUWh/IH4WQO/u5bE7q7vK2Z
y5dwUn1ngGqsP0wjkwNRBeq2VLQY+S+VA4hIfKYeXQc+ZmD7GcwZuSv70YmWrODcy/XELXuvZv3R
CkwWWkidlrED3eT1gw4bd5TfhylvQbjLDfn3Pfe+wCvka+eaGTBbFnsJjvKdQQ+Mk2bX2MLunRv9
zc31596maDDb0IFBJ5+PhN12HwTO/bLOHlIa0bntMS/HskQNeJp6vj+fDYFfPtPBQ+e6uaRg90mk
4M/NaOmN2LPrgzcFXYKNWD1uVZG9RlG3CjPMz6VJu48r5nHThnDY899AHIqt2wWEfyP13ZzGcpVk
sdr2kXwKTUG6bqD0t5nUR/fdKfRwn1RMk5AYO1uKlTWlyD0tW6683IU+W9pkeHWs6iHUFTQLB2b7
nE8bq3qlRq7y3Gx+VrqWHCPOXxZ8abxt9dLcdCOFD3VK1youGU9vWyZr+V4aLUw5BjhzQAGEFTxa
Ncq69KMv5ejRodf7x4aW8HU9dj291WBzQzhpm9m0PJeaDPLaAMGUOMdAsbch8gp2ynzdFXUHzsvE
rpjuGeb422Ia+r2l7fWy725JwCvT4x6HXs8MNyi3hhh/3t3H/0tV/TdUVd2Q6l9iVS+/hv/zSZHB
X/qO//hL//Boy/90LMmdiZojVEHH/pOrarv/aSuBaxuP9mLe1vnRPzzaFvBUUKtC4J/+q0cb+7bp
usBWGWBCV12Qq3/jqP4rrqr8G1XVdJbcjG1BbxUkfji6/urQlr2qeiGCgmbEIH28YwN8PCd0I8HK
zIBSSlY+E/gTDJ+/LYYv+3nJnd+Pr7/QXv8n3VUu7NY/ILCHn//3P6z7q3BcKXibeC+WDue/+MR7
CjPmyqH7KccfuSPe9Exn7MPcT/KCFyMD/VkjI0A3wyal8NNtGc/85tQPPWjLuDZ0asD/9UvS/8m6
bkFgMqmvETZOeMP52xsDmF5n7ibyAwlN9LFUa7GdkJpOU/tn1sb431D1q6JpPcMIvmN8JTps4aJb
FlK5pT35OSTwLh86z7CIa3E9XYrsZzwwAoSbLfDQlgaRMZvCdzK5PpYvm/kmrqZBl/5RC8bXf/0b
3c32f3uTLZz9cOsw/S/Q3r++yRW16GPR1PlBuLM4GTbsE4c707akU9IoXXOv+zXJNaY5e1nC08w6
zCtrVbTlmfaCFyjx+mOuO+++Ltztv3ltHOp/PwAsDnTDVAigOGH+1jHdLq72wbEz+g1ZggykGg2R
HgpEPxKCcDUalxTaZMChdLuWypPFejBUBwYCIwG8ZH7MtMdATP/2df3TgakkJyGvyiQRwQf1twBD
LLSxJKfl7tGcmFHba25lIfsJWhtLmZ9bayEftu6W1Fns6cHwhl1z4RjCv56tWT5kffhvDkxr+Zj+
8jHaFhgxR6dlis8SmeavH+PUSMH9ZYSAGkskpdjXTog2WwFl4sFNo/o5peJNN4Jbxf30JZfUbVrg
62dKMjEa9IDT/HK85GZhY37Suk0/puYRJNkhL2bxXuOzok2nfpgNWCUpiiFMe/OFcld5Vr0glsSS
XcZAOMiSOZZ1oMNzWYrq5ONGbTs5o7Ht/el70WE2djR33DVFcTYbm4LKsjlYRvHJIk5f0eiJh4wR
kKE1F2OotV1R1NOFdZIzTb+juNK3IlQgxOyy39hmDit52akCdI7Ya7ECHnIgPhjzX/71kaib/3ye
2JbEHS0574UrdPNvbzCLfyeICd3u9YHtop4VF6zNJ9AM7kmPjfoAniSmY8Ppr6M/sjakkG4GHXCN
wxxfKkkLRe53k0stOLk9gP3Mhu3EBmozdT+HEF8W7cA+E/XZP4W+/aOsYiTgaHJ5f1GsFIq9YuX9
6ZMbA4PprtNRb7zC15nn6eY1cfQXdwr7Q9jY4qLVPNy/StwgOLaqu/YuE0wjRB9lfxqy4uAhDV12
RcB2hkL69DAVJ7vJn/gYwWC247hvWku+9GY+3UL/cUTcxWSRSeJss3yZEcTuhXtuzK5kmIRGtVMx
b5pgo/QiXRP2iD32I/VaSrqzaBgB8g/++1DmMWmZOQEKVJJZsL5PHRNughfBg45ev5vnLj1wg9sI
RZ6Ek3sJvtdgHacGNsEQbID4y6IFU8Crb6s0gonbsIwMglsWvyNFdHtubTgi5Tyd8rqXF2zXujah
1NniyqIOe39JDFrquXseYFAeTGsJQouRVEtRygM39njTImWsBqo/T9LpMLmGUXNGc1zH7YwqFprj
uUnLXZp1MDwb/yvv+1cH+eh4/4xUuqDsQ1BbNhuVnWGIT4uKNyAQKFfjYFnnuC0ORqZdAvTirU02
8cxd9eBWdnRjk37K2sw4hzKJIE/10U3ElD8XoroYmFg8Tavkc5fbTLx9B4/OCJpVV8HZorLnAqxv
ugwaR4vOIhgb+3TW7dgGzGBWN1dF8aEwauF1ZfstaoP83Iwy30wuM7fONtduYo3HycZaZFB/u4m1
INs6vanzn6TxmZ6h+NwsOB1/CC/JbPs7V7L+BpjLZdYZn2K43kfNktHjiKy2i3sgT3MnWCKrOkWi
IbZEb4a4+gqHaxRHh2rqvsa6mq7dUojYt9mbmySnuWuN/SxH48kUlUaUgFni8swwxQtjVt5kWbiP
9NutVNm4R6glB7iH9uP9gTlmdHAdMtb3pzOOij9+kBBLZvQ7ONv798I4GmyuUKOXoTqf73/YWJJP
lpObQKYjEMS2gK4bNMQyloc0w0fLSUJ6e3k6YfC51UY4Ppi18u7fMkWO4XSQRwQcwA5shTxdTwKI
q6HtBQkxFi4w2tP9QcQW5R/TfIFDEDyHjsBv6uB9M+B/Noa63h9anTcURMWP+7OspveSX28zsnA8
QpCAWR6F4PqWh7H3P0Ec5DvcRAHJzRaJWYsFHkNC+nWaZcd5rMqrmw70y4/wuKhoxNnbzkww8yME
FfdNMoyGzd4MzwaAOwSgNxAeZGAse9p3VszoQzUdzhdiYXAutEvXECjrZobCo4/S6WBhj9RPEDnR
aztxEIu+WZup9SYtekwc+lwO0mSD3FWmvan08UdadO6V4Q41tN+czKC1kUFON711qj2ZiowKpp+9
YtuY50EPeEbeZ12bGMjHKfXjw8h5QVoJsbEbUvj/FjLq0FpkjJn11r67iuy69uiwpVfMJkI1OUwa
3QpgSZol8y4YQO33cSIPsMh/61zadm4JvNsicEhOlutErdOwLb250FJ6mMBG16N/g/P+rTUoCQWJ
qu8zwF953TmXQmuxOfjkx0VP4rdkgKBRshy3CmQXdWEQwfJbJIYXfNuo1AFTpBEq1NGVSyo3dckF
UyuQMiP8491MzRn5ICfUZ+kIP4k5MG3BIN+1V9Hin4L7/sf1aU4dA5QlbWnNh4Of5sad6sIeeTjB
EszZQI/PMOwij2jKyD7Em1O+y9JdMe4dGWEO4zezMeedGTWXTodn3VHaUijH2Zgzs6imHPDixPM+
dJyKvSzGPf6BT+KMzwoC8zkKqDrKKd2GtI5PFIzvVrgR4iZ0TAlm0Q1lhhGvvzpBNJzawL7aiEQr
GmfhME+JBjTJBs/FLESTDuXyc7LEH/EWOqSq+dUIT2VOhWceULAW5pTqIK/iyq1Zr3ZbGIcZelJX
nGKMbvypNjyPcABA1g5nMyCnlc8X2fWnHDjB+zzvaQ00N4MeTlTGpsneiMrL3Dk5uUqRenDeo52p
hcd5mHZh0r9HBV5BTNgvTBgwFAnrOQkm/EqIahyO2lvQBRgXsEIhw5O0soL56lS32opxYTc41u1y
LPnvCc2J1uHG2s8nZ6yhyE2YNcZBpo8CGO3RTeeHKI7XgR8OB8pwrSOMNVbgAXfWqSxwnC7rgEzb
ja1Vk/I2rePcUOguAhi4P4RTACYfqBMwuvKBRlmsc+6vcCC06PvGB4sa4PlW/SuKcUVVOAQOWus+
ys6wAcDMlM0z7t8GQNL3nW2MT8qc5Smnz/dBd5hVz3pie6Id62vd+ZQCwqv/KhoHcrcdvvXJYBGi
R5wa4F1uujTT1koaxgFLV32E5ViruoSjkALnjfrkIHA7Uqprl7Dt4dIy+GuyfY4YKuOsQOvflGVZ
IIUBywT04Wzwk8crh6aww/3Fa23Q3MrOxV5Cr6KogApQei3WbReJBzcDVBdkEqfkS99XQBSyHhNq
izma1XK4ZyLxWYWT9tASlzD5zSathq0aI503zEQRWAm0uHHnw8/o11XXG3vXqB7pRKj31I02jVYe
ir7s9/34q7by4mEoHAR+v/5dzvjlh4AbeGwxliAhAv5Z2zlwG/aYzAxKsJJ8a/LhrV1Jy7EiQUni
l+kttnS0eH981/sSL8fEr5BEGTWLWqEd4KFx0vBvtL4PlRbfuccRdDA6ApLuDA7U1IMW6DogvyGB
Yxm03HtoNcZmp84ZErvvl9o57RdWXm0lm66xtxwmwPlaAGHqV2pG8zVst3pkA+5tXcerYxMsxOQA
3cKFEkZODGhMYZCDu9S4ffrSDZtOq5xtUNbUbhGKLkKDPJGEyoUWjX+FRtah3LWR+8IguMYnT8Ri
qAoslTSqcN2ggFw5MZ5i8bu2AoWMbtNdS1Kxgzv61eMYWs9yybRqbbEONXy2cdvjO2FK+ZJanLrQ
P7g1tfFFNTZrU4pR91o4Jnjkedp1/XjmzsJb3DunsOUe1ROFe+6y7JBQgtBXg4IzEg6nUll4CSbl
P7BM1Te2nmQfEmuzNsT9L8NuDmgPD05djvD/XWIKWa5O5Omtk9t03ZYYOIg4yQnCd6JhoFFFx2RC
TV2yjdOorDni+El5/1tdecIzTLY6s8N1mkfDue4CQlwC9xw2weGkbHAqUcg2yax1nmr+T1fqKfaF
UhDhyr7VbMgIkEfB+f7V/cEO+3AzCLsjulkwkqoWGwkWRCznvXm8/5EmSo5j1WreOLu/7VaPNr2Y
LiTujaPSFNjB5YFZI5naHjZM1Nt4aReILO6FGJttkT7SFv8pqniiseoi2dLdzOo6Egq8aqDuBxy7
TyLVrX2FggOYayqf7t/rrLHGLQDGpykNjaW0JrczTQBPZJEJD7TV9f7MJ/R9VA5B/vtTUmR50OL7
b/NNpTKqxRwy+Bwyxi2ByX+bkqhAf4aDRbScmTNqy6EyJqbiSo4XQWVNR0HEM/g5WgOMJwAENJNP
NIvTj0n7Zi2rs+Mmr1CY7DOd9njRBntjCgwtIgjlU5tI8RTSjwKZo7r6rWvuyKCxA9ODLdLUgCa/
nD5OvtVLGk70oDg7XH8x6kMbsjTtUTZwN6ZZCKCLBUPR+3O7NCkcNAmBUq9JQUUxnwDeYiHM0mnd
IKIdKf96Mjqn9mZjJFAYQkPpWdh1wzjj8uIBO1CX/Y/nIRlizrdx3uq8z9wyJ/Urks20VUj7dhUC
XbZuaQnpjmLt4sS6HMAbMbcsK90NfyOmTjKovbGpLro/Bzt98YeImdPBFlhd5uEw5ire5pGTbrsg
O+td+lEX6rtP2O6kpfVeuPCPsiw69wXY5nkKbgLKLoiXS12zHWn1F1Z4e7jXlzHipU7S5N/GlMNk
Nj3TAH1wrEFj0DviBwmTdUWxosbEWM6ChFAcvaicrVdtHAzWaD29mkx84TvXmfvDms0vUOj7welf
tTzsiEB/ZkLNmDsj/CkvC9tm1bdx4eWE41a0WXCUNhNx6GEfm+2Nxcl7uNxhUnPwKI5ohA62rdrr
Mj7AXic/f01y5S9MWMZg+BdkHmQrfyjo4ZiCs4ZFYGBM1lSgBBvxVXRPrPP9rV9NlBuPrGroTZd4
YGnesPpxT8Yy8dJek/tUcU4x7j1F9N+uhdP9MjW72ykr+aLNF6iR7bzj62sPzKpGnxW6wxTpsLS2
TZSLx2hKR3u5XN4fMshwdaj2MnZ/NTO/52L2qwx1kJCTMXhbNxVhH2lruHUFEFQtJ0fsmGI39A6M
cINYC16Gfay0Jw2gDi7dHkRlkX4f3Y5F/CLvZFicEudN6K629ZVDfU0zuhtFCJ8ZeYA9LErwrsQU
H/Zsh4pM/vZ5q8vBh6Kscd/WJAuBNqm+kk8jLrNrKbJqHTDY3S0Kcl7O7U8uHI9cgci+EdJ8dDQ4
WPlgV3sjK34PFnMNP7b0nRxd6y1QxsWtrAOFIi4KqJJctUKT/VVovCq3/KhhJ0CoYQtsuj7V2e4Q
n3XG4g2sgFtiL6uvvP4W5UX5zkfyoKX+W1310CTq6ktRqbxKVTV7DV0Ha9UzXonChJEQ1xA27cnJ
tOXIuItqQvhR4UVL3U2LNe/SJqm9a1rtjTkkEgO79njqnW1ZcvtyGHttdGkw+K79cN+mmuvN4ole
p66MCq+xy/IWRSiG9bjKuoROTGXbbMqVzgwYY0vhZ+c+Lcm7dK9CtuIsBoNSJBPsY55XvIl6fTIr
SCmkm5by+Zp5vUYxjmu136g8hbXkNMdCH8Md1z2uX5Z4NFJpX0ME6lxTVyc+UAIpvkoxVOs5AKAY
p+60j5dOKdZSXtI7N5gBD7NPajSxpOU5Czc97V1rlwx9u01fBkTlvRaBGEelrh6LKnq2cQ9ps++c
+dRARlvoSRCRYBAlSMoxo2a7o3zMTDj7QelBUZG9DSlzuW8Emv7qTpZxYKFwLpKAqqaGV5+a8c0B
wP1axPkOh9ACERgWXz3MjqmrEKprLLNRnC+5qBt5S65bI4xNScGXhINFKUzKlN5nKMoxvTKC6rEv
mkuiYR+Bm0qedangjoTvsy2qmCpXcMZziBhoE0NLYbxWzJgZF0rnvadbZXax8+2Z2SA03EW6Bvq6
fNnIiPRKQ1wgastvDrTQ1SheipxwTTKYjN4bRx7LBfYbluwpS9vcpNV3Z06/xwgUx5k1IEauxc19
f54D5RzDKDzcHel3g3r934zR+/dMOYNF/f/+2C8xCd9/en8YbLfZTUP47Oi5JwnmVr36tJOqWzdm
qqstgNddNuXJvq8yd18vfwBl6jgXRDgrC2CUW6dMWuFu3R/6eJK76WfIHpzwzshi7eynXXQgzMLS
67ErmdZ0UX/L/RI/IrGDPDNSDF8ZfTBYKTUDyieUEO3IJBo7ScdOU3O2dlIDxIEAswuCeCYLTFrC
xl60Y3R+I23R+NlzROC6Fo7h3XG4d+ztGLirsa6BvUngal7pDvZzVzNWcXvnHWJs8eL6U/Ey2zgJ
IYGS3TpohYL1bDjTJZwibJK21mySAquZi82j6lNAXqHYBy1ZsqHpUDKm/DATnEHRbjN9pY3k7hwM
HYir5vOSiy3L5OgW808+bLC1vWYdTHpTiX5T4BGV0wdwMvdCI4bhwQAv2SiuYyKkG6smsCMyHMh9
AWcvTFFWujQgxBPDoiiK/FR1uedyJG80kbv8KfwZxhjKtWi2ujMnHyrLiDvkiA0+rNpNw7yMitP8
YshCeytdCERQ651D2gZM6TVS74wf2h9jEnr23Hr93JrP5I8Lj1Mg31ORlr/R8HnK85j6ax/1znRk
fxnJgFy4RbNRcgmJshj/Cko0HhjlhT2an5Q53JQf2b8yKtZ6/Pw61xjcZUZ/ph2pwh447SuzUd+z
3MDK20I7tAVCetqFT+7IQAcTULRmQ21vCgrgD7o2GBs7wx7Y+e5MUJtLB+0G0Ja0lpwrwmRRDrEn
KniLkdtAHwG6CnhdXYIqSNEDC7nRVKedbQwMm6khbc5m/7dRNXs2lAD1ycivAjt/TGQvXxDbjgGC
AmsUdzpZ7OAmowjxg/vddnlmV4zjuqy1Ly2DYdjMs7avTQgD5pS/hOwR1nHHLjios2gdO33h4Tag
wAuUH+A+7TYGD1Ns2Q9xXXAf0tSP2mlwIn7Lx7a9UMEix5HMjSX0U2kQr7FdaR6GeNR2ddnbD0Od
PThxDho2dUHWiBHghQkcv58eehl3Nz1TX4nJkthMoaqi+F5j0WhLQmXTSuyFleqeuoabcRMQnRud
+WdT0ZJn+oSiNcRVuhAoIqAUCbNWHe7iOsCON0bNA9h3mpGGjl3CDAQbpNK+66bPMMRqMw61vNxl
KdcysLiP6kmKr8owKdLDSu/1rfOhSkAVYRkaR9iqFipGCfRC5xgbiZsnwfwW4VXb6xMRuAKfncqJ
FkZJP5OK6egGd0hduHane/QbzTvJAcYlIl0rqrLnBHW4KfjzoVG/u62drkkCrKpJdKeejgVkTus8
yk+7yx5zq6lv4Qw+HeZL+6ARIcjMOwihGT1r+pzc4eLmrjgHSbu1eHspucw/qCMaTkRjTwD/1CWf
hvcg14prR/bKDvE3G4NK1oLg7SqZ1KNbpto6IUaczEHzOCNtBzYTG3MAiTWTpTpRfPc0KxypjvWz
MrBVWjr+nIAaOiM2p21j5MtOHWRUpTmsj3GuDobtKWWRHx8wrg5TeJoxiGyafiRFuS9qEmJZMXYP
IU6udQqHYavND/QvWx6cYAPPOonMu3LQZDiw/BYIhxvk+9qma7pPiJ5GTiX3U8LbYZrmJcoc+7N+
pYgjs/z2cdL7+jj1yXMw6tElnkr9lLRAMyqqicBeWqskLIsHYoTSZQPp6rraayZh/ImNZ4igN3Sw
M+eG7T9ScfnO1Z5VuIh3/8XeeSy5rWXb9ldeVPuhAm4D2I3q0IA+faak7CBSSgneuw18/R2gTr1T
ynPjKN5t3w6DpCSKhNlmrTnHnK2keO1mhGLxsbfsmDxqes0sklqHyPtAv41DVkIunac7DGpk8zWd
dk4ajQ810S8LigGqgRNqBwb4+z71DTYh25CuBKgMjh8LW+cUlV5/6kv5TOp9vavxBa6NprCeXXva
MPDwj6pObCK8CoQZ64l5UkHyfbAyB/5XgpWpf4CDRd7XpH/uO2ZYcjWLXWRwim1c6CRPzNEh7En0
jOjPTzmtMSMBF1PiRVmPuj7cOIoeMNLyIOnsM8QS9yBV+WIbSXQWLSbNqTCJ0qlIMZvyFoIAqYL3
Hh+xAfYA9tpKgp0e7fo5XA/K3cfs/08kdQDtl5NzKlkzBtDBNulgdjt2uPUFBW0PX4mqqSiNSxw5
L3pu93vGqhdaFSTYFWXd+mpZWhhLXrnptdSXTK4+0wPeIyeCVFQ3xltmB/zAfZhSOAkMxIzL5jQ2
Z9xz6bCziTMyWEucreUhNhmRm7BfnHbCr3RkpT1tqWPs0GyuYuNpJLdoFyTEcGn1iUpqfgqtwlgI
KT8yIB/0J4LqybK94VZL8VN6X3QxiadWa5ynmaJ/N6ZfiJzpLm5mNIAiSGUckWkZcxIcOSIzdbr4
qYORfVPXM/08r0N8R+EMTIOdn6Iw89ZFE9oouOvipDRStopcXbSEJV+k29Ymg7iJEjqMwUqRztgT
eHN0dHw3snvJw5LOgZEEa+KoWhTETOyUW4Eqr5oshAmfVtU2oGSxcloGDL6gwgFHV2AlWwO7SUjR
j7hae21q4XBIqAs1Yx00+6ontC4YEMCVaCkQSDO/zGYQmsyI1XgTCc/wk4xG/FB0z0QNEy04Ek9P
R5sWU1ZYpHHGq1kyJKete9uQYHnbLQ/XYSfjDkaHku5ddUvTkrV63XkLd4A2ta2M9iLULSGq0d4D
u4hUGFHPNBnpbbQ8c2Pte1qy6S660dmPiP8MUw6bocl4DxShQ+7c2U6ynccy9tQ4SmyrOc0OUZKz
U4giuqwuO1BpPRdNxjRp6zrejADUVBE6l7FTCR5O/ZIq8gLaIj/JMY0ONZG/e8Y9Qu0lrLmJsXmX
lfNb5BKqpnu5fOyN+ILwUf8SWKQkRaNTbPXZuOtbNv553pNQxYFct3FdQKEvtWOlZ6+jYZLzN8pT
VYhi6Zq7LxJDDuv9o6tb4VPTGRTs1HQKRW8SiuT2K0Q+3zAyN7spKMethmM/om/0RenhZnY6SM8s
SW+MCmikrZZkEDFsbQoox4GlHqhU42s61v4MF8zFH3nCPEUltNcaepsmlZ0dHGeccXUrn5JC7mC7
r0fWrmeVUU8YcjDqRlPf1np5S4l+m6Zm9aYG/bsI+2+iLMp9IFs8XZSnKS08AWqN92NHcel6PVyv
jECvdjZLjm3VZaiV8zw4ZCHuZS5urvg2fbabWscYiFigLezmvmBnOkWQvHRrIraWUhl9qNchIuDd
YN5AHV805zAxnmiA65usoJ8zsHfzqWyx7aPdiTOhfRjS3D7UJZWKRGGcAuyvXgopvmstJrGEvK8d
60zzeQZVtSlmc95dB2GrpKsUe6zphOq+jchSLgAH9d1E4NgG4g1IygSEX48f7TK37ktUlhAAcIRc
Ist8Set7h/7/o5OK+AmKChXqIjZ2USKRCUi9Odoj+DnKAjy9vraQNf18Bt+iOV5fYvdDZhXH2GtE
x5QQJxIPkXTnddpn9fH6UBTjJ6NJF0lovLNlXB17t6Jzr2f6v5+mtLUP43Sh2EwI0fJAklx5lMu2
6/pM74lbxWpHAZxbPsHbvAQLQSCDTQ92BSfN9XkROyiGG4u8b1PLDgSo5cdiNP54AHWEbdipT0ZX
67gC+ve0wxOeXLM7rghoXFh/wKBJGnYYw51PyTWzZliyM34+VcvTGGTUscYfvopaAPz0lf9APeOK
Ix5lefnng3CjGHwcvdorU/r6AdcP/PlR19CQ5UPJSdrMbljuczZgkN8XFrNQ48v1r6XX964fkOpl
BPls+QofPjAlXG2LmPGlpkZ6JB2ZE3ElMf98vbxJUtxMrblBOzPgrEcGXqwxeJVHeneYlZdnf74M
Io2FKnbkD+9fD/+H9/58+ee/t2jzpEQz/fuTs1Bgl/WKnqU9JzD68yxeXwNN5lTGJIZw8es0LmP7
GNiNfSQhF1ZjJ3IEGTLdjaMnKR0+Xv+CZn+VZluRv6eq9iQXv/j1c9254Oq4Pg2WhJnrn1yfGZHX
bvWk+/bnW9f3veWvXZ+10mt3k1se/vy46/s/P7NUFP7sCv1cbjIIU8HrjkkLvPn67Ppw/YMe0hsE
L0zncfUoaX4euoXoPQ1Otr0SrbPF0M+6CFuxlR2upzm6Xm5/ntYMttxyU13vJLV4+K8PBILWR9uZ
UrokcbTVwlEdwQmoo0l5nqIeL/98uL6XRzM7Q42qedoFuKYymKDXHxIm3CTXh8kFGBCmjUIu4hXP
MhmQOqEXyAQNZHQu2P3QNUVkbaWNj3cYpg2pYiupT1svxwsiBYot70nz8P7Qbt4lmMyZoh0/r+t3
4GzPRlE8WCkl2FFtJ1r5WJVCrKKhgexg2rFAM0+eYItvpGjr2eHB7x6eM3Aq0Oo935zSd2iWAVKk
9tkp+Q/zbuksck9rRfmJRJbDULT2mhSHcNda1sXmcsNKglAvBKRBFfTFrMVtZybhObQXpO5SbI6h
p6ZOdHT5giu86VP7lVocvXIaoysEYGStc2b4QDQZq5b0L0CmVP8nWF0OlTuid0CQsNI+BA6xurbd
4IO+qKU33MOhaJ3kVnflCQc0DgnnNHQ1PVIYr6LtsUQ3d1TMdn3wbOhI7aPJ+1aJT51DjGXZSWT7
6TdG6w1NQH5PGO8SDQhWUk/f5pnuvZ1zumnMepP0VmElns3RfdP0nd6ieVdu983r6LNM0tWIaaRf
ELTpDKiTDk5ksllgGo9teOyiL9Zxj1dMC/RtTw0IEl38Wsd1xtaDfAPDVIcSsUVC52bI2VsGwV0M
s2odTizlC9Iy3Mqt1nJjZXYPT9WlION5pg/d+WB3GhmvlIzZuhkdUgdi4jOHpEGOXMtO7BjgbdFC
fB/0FSKfyGX659L4Ujo7EwzmyspZ4gO49dshuI+7m6KcrG1JFokte5BQrGs28EZR5PtZ65HKCNyz
Rwm+IktlFyC2wVxS93SsqEqaZnwBwPA4dSbJtw4ObLQRD5SoLvx2iCxTjKI4Zl/lxhy9RhorEgfM
VeUUL9ydPwyQDDN10qSlwc0C/2CHXFyGYUJutOlhWNFuHgiQcHr9KxuIllvWNBogZoQNsj4sN9Tl
V9AYu+rT1GGuqsr4a1yNE4kz+gaFZACHDHezlRsPkyveSSTcEMxSpdjjiQUJVn2jQycxcxxPRR7s
GkXwFSKvtY5yB6panfpd1KlnE7eErzRt2rJKNnf4JfRNU5fDPglxEtlRZz8p3N75qBenefECeosJ
ei6M9p6uuj8v24brW2EqV00/Gg96MWnMQgKTaj1/MQNTXPK5cw9uQtBuYlMuAHnmHkKh3Cetj7BO
B4Hu01dE0CmCJ4W6+CDZJK7KuuAGtWJoMY4wkPvY5gZsBCXTqri3nWJ+hPy3KZsEKtYUsOIBjgxf
ss7QtaBXIuzNoTLRDk9KTcnNUCXPTBSgvpaHTh2VanWYXuc44JOS2nqvPUuyxwrGJ9duqPYDstCS
+XsWx/3RJCP8LoYZCO7Wt6rAZKzK5N515+U20eKHMHKB61rnksasN4jhVJP9fbI7DMm5+2B1lvug
IEBM2Tzc6b35WBfNt0jPJX80UauerOLWsbHFjboxHjwjXfDHDWKbEhCKkTfVNpcNbOXWujHY2Q1l
0Z0Qfr+x3kn9hDIidT8FNRywBByOl7xKPFb/Y7MNWsVVMD4h9ACNPowYocDSH+AoF8TYX2rHsy/C
nOwLFha1UugafAdUAXdyIjAPORllf3cNZdk424Z9Xw/QbTVnCWtuuK5L7ZOlBudidd5Zobvaz3Md
wzCO1AanRLVp4m5Rq+cR1qDu+5SZjygroseO8nwUdPmzM56muZWPAv4HWWifYCKN50BO1SXR8A0t
qpu6oSoZQw0IIUgR8+tt/l5ZbCyOgV+E2x6qK+CSjmsajm5+tFrMgwlSxbWqfWp46X4caHp3OZwk
NIPPHqLFR5UDNmvmyReLuEM5Xfybr2D+xe3heR4Dqm4IQ6cRaH2Qs8sg6voEQf8+15A7BT04sAU+
ro1RvGEi+5KZrM8RBFS+hF9+Ax5wLc0cpBBRdOu2BruUUzg8LWJTfTDy28ELnzqaywe2qzoZYJDp
Fh3L3x84cxFcfzhwnqvruCfQ4duo3n9VvONmyKykVBw42TngBA3vEA7BjWHNyN7BcezE4JUbNRiH
wZmiHdum9MuSIm+nX+NxOgetLd/UFqhV9NUx9ZeSYg7FH0jTXiJsxi+WwFRj7trF45XH8Xz8zff/
i7mBoy5NXASedPgZH1MQpjbBM2M4kBHDgqW7rZWbuGv5EWRgpQiqD6gyCmI62sGfM/czEXAMD/Yl
IUwVKFdpb9H2n0fvq0iTZj873me5VEDqpPrCnXeXqKraKQBa6zaPxK5L7Bu7y/r19Uf8rwXsaaq+
/+sfb6zyik3cdk38rftPN5flMDD9x/nevHVv/+f7NeXj5i3nX36K229lAaTkv/lXf3jAPOef8HhM
uqcU39yfYRzj97b71z9gdf+TO9IxJQBLz3adxWDybw+Y+0/6WyaNF/7EdF2Lr/FHTodt4gGzXF1S
1zB1T/IN/388YNYv95ftSSlwgOF0sPg4w/k4KpiGHpEUETknYOzN3g06SkvdgzCKZi9qNfnsPqIb
ARcUwLB1KOiSYmKatoxl6Mvt8fIfh+/u5339ixns13Hy59dxGR5xggmCTa5msW9vD3ERtv/6h/F/
SdQ0K7PKxckS5C5MVVT5ifltmNzqVi/e5MLdEfB70SFVtwv/6ze3q/xvjoZLG16X2OxYDn4wfqF5
YaIw6ZSjAf5SekP/KFSwd7q2OIGqzrajQ7rFAKy+FUO8+81vXwbgP4e662/nUuFawWqku/pH70kT
jVHYp4Z9SvNRQEqc0p1DTnc+oVROmth80hK82Yg7Snc+UuZ8d0D1p2WSnxKyIndY/ZtVGOnRGnX3
/Jtx2Ph1HPv55QxHcL15OjFUH8exscZHq2uNjSab6KqkxY0FtMmv68CAHx0DXGhhbLCBgQJHfpVG
qSzrQ0Cpg0nzB7IiuuF6VJ7/9wftalz7cNC4GwxpCsdAVbjcr/+ZMoOipc3pZdmniCy/XVgH5PB1
8KOKQP4AyRI+23qys8yMCIYZv0SbDeLIBlccrw2WdN8mYLEsRl8nq6cT0eouMrigB6wYskcyjpIa
qa36BrV8bRIuhtLLCWPjNDrq3Yka574vvzh16+7JAiFlF4xAhIj51enks5aY9oOWVnfcZOlFYsHQ
QYzdO6zmibWmyCSn+8VZea3YBaVWUmPwLAqu7hdEe590E+vK3x+tD47P5SwyCS1OT89wHTxOH2yA
CepHWs9ExsZlqfshs+OGVW9HXzyj75shrKKxBs6ydFhgsngsicvFmPM/+yKGwchDSpHBDfXhRgsT
LH5o3OwTpMHx2OvRJdcD62Hu1a4yu8cJgThOl/ZED/PQdVgDPU09/f3B+NVL9/NYYIS0BS0/4eni
g+0QCUejOWVPrGgQ/dDMPekEkEaIB8CCe2fHic85+t3w9tfR1tEZ8Y3lPBhMCR+uVn1ga9KZmX2y
dLFXDXEfxJI+lqF3hxhI8wnlmU+5SG7MDhYy3puLzl64qQ3rpWnEb24d86/jjaNbpottyLI5ER+N
t15gGcOskfYHQQk5zmidLdldPNIddYRCD7o3fUM0wUq7cGMCUkZWKAM59KrEuj8XRBVFlXHpEeGv
2kmI4wiBbiud7MHSIR2UUwKmvkmDA5vyMwXgyUd8sYaqR9xAO/S/cUaafx25sVMzj1EJ4In58coG
OmYGgZPap6udqyA3/LZZ0E7YH/OdSgiZCqR3rjT65oS82IesFf02mJxXq6zqh3am+ohOalX1aeHj
sCEuZKQYWVbUWujUngZhajdZG24RjaCRyw1Wnz1kNEISXR+UK6w5B3iVqMAsJLL93TL4V0Pyz2vV
ti2JW5zLlfXwr6NciqBE5WnFdZOKeq80enq6zte9miLAcPWhKn9ny12u/19HVofZiOAiA8Mw/YsP
94eqMNI0bm2dYiHVQw4P7K6KmzujqtMVibHSlznWpyizEGEvD565tp33tC7y30zKH+YeJnpaG5J6
lM0Kxf3rnVpFXZnVNWaALkg1Mif0R3iLGDkcIKsROQs7c0x0v1oIDiR6WBdgE8yEbWPtPRM0sczC
TRg24WNBNvFvJm3xYVfFd3M9VmMsFbmlSS1abrL/WLBUKex9x3DlsSbDgfIVQSSiS9Y0QwUThSRS
o8e8wne76K7ZUuPvSfEMvNtlXgkJA9uatauDUbTIu6JbuHJUvBdDaPmEhuETFRJyHpdxUQhyBbG1
SVZlFNmx4yiTf5hM7GLgQpyU0SOIIAP4IpPaIA7bqTFTeRIbWXCvh96qCj0sPK04dg1q6Dbx9J2K
iD6/btpSosd2ear8ugF4zfIo3UxzDHIzKbeGNmCBDiv9jsgSoyxPfz8Mcwp/vdJgNRLFQflfLDZr
y/nL5rjwVGKr3LKPYQirqhXOMyjN2S9pNPv0dG8t1LJM2r2OVxFx5Mx3J0AX7ggrtAjpbpOOxyRh
Hql1RfikJ4CFlfVEkiRZ0AnF5WssZ9wBGGLZ9Zrb+WFO0pFrxy7J40T3N9GbP0rXQTysx7ssTcmG
1hZ7nIKTkuK+LSCn7UZnvMH/S65QiCQDhkxLNSac1g0k9fU8kyaN0KepjlSYp5liID2l62uVIGtq
pVuggLCYZCrX88D5NmtrrqKDRlLEdqys8oT/AfZ53MjjqPZBP043ZGb4iO7yE5Ytdomm0/lLO3NT
jempq4kbnifYe5YETtdZ2o6tLF3t4lNWpcNhjoqH0hMPjGsRipxN22TD6xRT486i9jEyKRwPEeU7
FClqXTlOQHPSRaSR23cd3eXbEWH5ZqiBmjp6NR5Y/+9qfDTnvKXPUInQ3aYWnSZK0/LchSDPiEiF
liRMdbSLPljXc2av6X6w7CH9BwORscbZ/dnVs+UC7jO4QOqtZRKm+PqaFMlnS+yJpo/BxmJmcYcY
9609ovwc9U+ENYWH3hBvPVzKbUWy5WrWIJRS+V+EttAblatr0EMH64izBxsKTiX7IIabuLecCyTp
3axKDGJNS3SxdB/HEJVz6QR+7XUd2M8A/PE8PSPCGs8qsfam0KODnjvfC+UNfhtJWFYurEKrjGPf
Bnq5cdGG3A0DmGa6gHsra6PXtJhuba/YA2QcHlxQ0+1osZDv+gcnHVLUk6TYQ40rtnWSuSzjyTRL
a/c+MoKG2gkLD3R+u5HazwHpTgaHLfvROm34oA3Bj0A3g+0oEBgNUQb8nEy0TYsp9lKEL2lF4xMM
8Sbui+imCyjHmrPnfR6rZuGSXepkdE9BZAOgavGSpIE7bsknsTbhNDVP/dBvwbXSkAUFgWyNhLVo
J8pI4SJx1lYeC6IV9GrjcFkfDJk2687F6+FVN2YNdlvPxLznWrMokvasZwzOjSVhEUVm4XErZeOG
tJ3q5xXeFPq17oWOgGdGHfyQcdOeyrl8lyFzsJRzeTd65Q0jmbmpolnuQqCXa9Hq01H2RHu17VeN
W+M5sL4kxfgg09g8zyMrC4ud9K6K7OQ0FsNF67HW1FP9SIdiF9pjcNeRyZNMLY2dBEqyxE5RkIYt
8qbxW3IA1zIdykMeglTNYMraSRL5zpzgAE7qN9tS7b5pZbVvw+wNitqKAUNS87LrO34g0fBJ4x4C
M3hDmz6dOtTtYMrQcvSGDl3fAuvEWV0R4Rc/hYIrrCCDxIinFzt4bEx4tGHfu+/dWcxD9FCacEQr
j4W37VrNbVukSBRw9mZ6AZGj/iFHQwO21IJuXNo2qOLyfv4a6sWIsGlqtyJdbJpx8znWD1lG8kFb
oos3gg01rohAxZyUDdKiaYfI9BKE43ocXetIPkdNQg5IdrrQ8W6mdLynu3fT2820Qzipb6kjQ7tC
M7suQKCdy1p7adgO7wSC/nUD9JOBoPyWs6RYpS0oKogAd1Ua4rLy0nOOqPViRoS2m3PxqKso8B1J
4V2bXyNB9yQhfntlaG52qAdaS/Xw2qBg6ZGLyKJ11+yNmhDNAfCs3nDOsYewrQ0uiVTtvQU5CzKd
73Ro3mzRJNx2Zbtt2o5taGkaT4WLytcNn3oaPCuR5c+NnagzbMOAhrT9PdTVtPLmKWUbzTchScrC
WUPsAvnF8qWXKS0Dcpw3iZsNmyICvsZkXexj7PaqgZNhBPUnxQqNnBBUQU3fq3M+yKdogu5bt8PO
UoZ9q0XOVtkAsGvV0qksxPQULsVsVtc2DDM31G+ImE5fB9iHo5GEvmGzp86VOLRtrR2Gzrirg5p/
bvfUNFvvghYQ79XoXzdnBTtjHxIVh4yKeUX1Hf9BAz1gPYJZY734iLQJ0Kqy6wPZB/F9Gqy6slBb
g9C905TOIB/IhGzMYvCR24FFTNonimPuKcy9EpGAfA1yp3zIMdUDR0hg8o0U+QtTWZgtAGVXidoS
y5NvrTllhjDb7/MEI6LAnnooAjqTGrshep11vy3K3cieYRNFyCKRaCsuEvM+pNW6dgR7CWkGxFDW
eB1J0bK3VZE9uZrKzlZ7noZG28uy7jertgqnUz9X7BYrddd6ZNbZACiiNhDnytSeUY7YK7AKoEPo
iO1UD0nEThvm/MbVwBIypjjYquhJEa6iu9atOWJzT4k0M+tRfq7b6fMAT2UPpbBfmn5ftJplNpm2
8zowcmerh2kOq5j4snTGR1Qtmwu8Zu37REOSATLWT2k5I5hTVI1qu/iR04vbeJqwznXk3ndOnd96
LaBk2VXKz3vvPKCpvmcdPvPfyZBwFuFnFQjXrLWJX4U+B3PBr1yyA7SI/Ys1bYU+A+T8Kf9bLD4e
4etjRM93nBS7S6vb2FIbdvFM/KDCh6gp9MAmyI/z0CTAzJKk4Tz2gnVQudhjqd8Ytdeca087CqWq
UzyY2bqZh/HIOKwXbImlO7nsxwcwJSUhHmhDb5sSE/iw5FokNPIOk2PoJ3PIbmTfvNdwFV9jLE1Z
B1Z1seWq1oaLmPQ3beDEBKamcotv8obOGIU+QlF2qrAwRi3mfFPqDpM/uWWdKpoNfOtlnZx6+6DM
FT1fdFxeaxICK21zRR5b4OdWnFwmFJzmqq41sb3+j0kd9bvKwUWcii9ZaIznJJD6mkoewAkTZHRE
hxSnW2Oe7exI895ed8UkDsjkvW3QO+lFMYMTgtguDgQP0GKm+cyM8Cln+R2Ox4+oxG3QevYrtun3
qqLbxz29LdCGbgypfyVYJmZLkuPk1KAf5J3wZaO4/k3pVw1AdqDeZ90abgqnZ6Nid19MTR46hYeQ
6zs3qu+2MF4tejFbwi0FkXDJzlAxc4f9DYl8tLWH/HOP63I/pDHDdAkYwnAeVK5o7IIA29RF9IrO
eSmGqYiOsFsq8Jzihyro1w9m/tVz+08CSb6rO/7iKtsQuhayiBM+ZMtw1czto+KW3bZuQQxK9Yox
PN3lypjRxgIrrVV3IHQy8Bu72DRTT1hkZFzsGlXugMVBMz211wu/6I3O956GkUh5xBwvmI2wDXLa
xm56FSp1fOyx2AZrIkVRbXGuyzdsE2+9kez7yfgmtgNCTyiPsDAmCDGVhyHCrux93rxoPdFKJNHL
dSzgVjXi3UQeAk+7ybaJgdutz1L6jvpXmpsssSU5VGVl0u9W4mYawEuNdVexME5BpFcwuLFGcFpq
KJYTbNYoLO4HvV7H7tRvAf1toUKDIKzWqT7FHB641E1MdItbn2vlqU1KOsqSUt1siqxm9Qsquu1L
0o9oyY90oMvE7rbd4NMr9DgU3WOP0nKVYeo9bKSMg41uS2S0BpJqMrTvwm4gcmdWe2Mh385Dxd4j
FNtIVGx2unY/mSmT7MKcxAe9reDysw0eA7AnUDOMBKtGrQLyIkGnsekru3hkLZtFazqSHeEyt3V6
o1nplz7VXwmn8nzbUc6anvLaEsWt5jYoQTA7DJIBnZ3ahjWi58s27jdg7+B8xN/Z8ULTxWTe2HgD
h8Z+YWIgHi96t2enZExi5g4RYLDuHDd4Iu89LY53Zmv7VgN3vJjrh6wwii2hH/U29SKfFTpqhvSQ
lxamWMUo50KK1Orvk2CLYZXpjmHzUxOgapaUkoSVs6wMNYMIbPNRjxgtkI7K1eyWJzshezm30kd2
FRAf2nLrVsAv+aK7IrTIeC2dPaqNeJMg0V8oqHKV9S75r6h6IvF9VII5gwgjv52S3aSQZ2IE3aZ1
xESQEIOcR9YGRMZZN0gEtToAuYM3LClKwX1epTexNz5ULIIZPzoEIJr8NhDyh5SSMj1tn9AnDM3x
tCVfbGMN4tEabQwkeOHGxnq3qpy06p7CeQ4Zu6njYVOjo5Dklxt4mOeyZOVYMv1AS8aK3H+1SHzL
UEKNUhOblFAzjR77XFDfFVa5yQcB0rX8mmkToE46LvvUfIdKj9umHMQqA4bvarB4p6I9lx5y/s74
glutwe2bnUMWghizh33hynJFcLrLSKuiT/Ouq9sbLxDDGpl4uM7s9t40+UwtQGfKFzmIgF/R6qQs
DqSdaHzcTLKGXTU3OYqz2HPviyFqN44lCCMwcPY4X0Sz4DrtUt1OyIcT01ihnUTXMUTaanQ5xly6
Hsc/vTEH4EWNwXbcplgF1Ng+euwmGCq+xq+lIuzQVuoNMxNTPWaA3COP2estHK5rosRY5wtUSTpO
n5UHdJs21ANMGrT9qdWDLYjMbRs62BOYXXP8kZhBiX5pyPPaoQA39mZBCqgzvDXic2Z275pMWZ4Q
fscUZqqp34StfWqtOFuzy8E+MBvnuOkXdXqHI7JP0bJGezcPXwq9+mGEDM+9qljkSrbDggQbL7sJ
meXQ10TrVOLHRwzvW1m6nilP711Yqms0Og8AvDdZWwxnSqDjYyhBgrO3wDkuqRJZM1os4RUls0+a
bA0921sG8V9ra0JwJO1XKp76sQmswaddEGyioc/2RuiR7DQo3e+1gti2KcDBXYMyc8fYJDq5/g5P
0rg4TnkeGIaPRsxCeyNdXx8aZ2XqiFQ9dNQ3fE5yc32WqSK5icL8Di//TOzUv99vO5A32ozT0HbK
mB2VTt4eALufL6/vsSmpsNc7zLiVBb++R6QOQm5AoJLV0U1lWRh5u3KYjnUwHrrlveb63tRF71GR
R/tSNeHNaGr7EEP3Efd8eHN9EP/vmWMRo6hCyH4q9J6x/ny2M2vY946i6JS1ozwgCTzT8+GlO+K+
qwSXULqupEGfoI7NbRVn1euiY0EB1moZwBM8iGwT8dsULtDeXksDgAD6K7titXEJe/dlRWoHwHAd
826cV+9tkeSEMifdug2Ge2/cS0KBmK3t1K80jfIKaWNppBunCQ6AAT30yE9CW+j35CasKW1fGkGE
HNb4hcecMnCC0nAd7V2IhohQlDRpSH1MMM2kon9MkvC2h8W2I73U52Nx5vRwsWd2c9KQ2WpFlzb1
48REcjVMTyhA3qa4hc5oJD962NMrx665gZYaY2Sx+idQKieXLF1TEqWQ3rjNAeJQ9IC58NyaVnSH
ni4l6v0y2sVOxVRErdYZzstIOYKzYuYOWdYWiXVCIyooiLT6gdAMglvmFr93Jr2Tqvru7LW1vkJz
ftvO8XxThRlMGbdRuxjQEVGksfYgetKlzNHcsIk2D/g3xAms1/vV8Uf34uKaAIQAHWHxqxACqymQ
tw7uscVHRm4Y3liWFqs5N9xHQzCZBKExbLQoxaQj8ttWCCbrMIM2sMgW03SSjNjEv7gkNl89cFZU
E3GAu+SgymStaZ7NCD1Dym+jeNeYQ3mnUypbKbChbi7bc5DMW9ccP+URTkbaG+LcFsWjQ0wuOJv0
jCp6RYIhJosqJogPJDEeV9PbMW+OO6e+K3SYL1HgGfciekgzr96OQRx+Gtr8xiNb+SuKns5TFN2c
2N1UtbA2mtkNW+6WLzCvsj0uHnAAqtbWxBo0+9J9TtyO4R0uBamOSIWN0m8U80CIdPgxSw6ZaZcn
EZXfmsWaYmcleYaDR2D9xOwKr+JVDu7LbJpEYzZwofjp0a7KzWGrFLSO0TqyUE13jWc77FBs56TI
S3LZ3KZoji7jdGfOlsvdOIZbWpJyhd4eMxscjTUdQdBbopkeKpb3XdjXpzIsgSrkOpTkTCCVS7Wz
VxePckp9qZVLqAnzf4eu+Iz0x1qHAxsfJcNPTRW8aZCZj07pPWCPas4ILp4NBEYnYkpJjaVGRzCZ
9gzTvnwwoB2x3faIiCbM/Lr5NMs6PHTI0qgUhfhVcNzkaHzXKf7zXU798FLpg37B3G5cWj0rV/Rj
JYAhnUyL65vXvzMWYrh4j/jPUM467X1k69HjOKZEa9MDpmDFEmA9RqxMoMjcQ5jpDkyFeA5UVtab
vrTFuQzAbuaORbB3bhfDalB0Aqx+pDpShDvXezIqDdtEQhljLidSt8ppCyKn24O0wTVtyX3d5BOU
n2aF8WLeVWMtMTXTA+er09cyR/1QQQCwM4gX6Ofc5Tp+iGbjv9g7k+W4kXRLv0pb71GN0QFsA0CM
DM6kKG5gEkVicAyOeXj6+4FVtzPr3rY2630vMkyipJQYATj+4ZzvvOnzWz7FAxJb2Iy2JW86vHF8
BmnNbTBrAWkraQhRDXTjEun0oej5kN1zN/Kv5ZDDX4bCe2OAY3jJsVuWdfons2oeqkto2tWW0UqK
ROZU+xITwtDe+TRkO5w9+LBwLnxYIgU6g670nGdEa6XCP3odiW22Sb6CnryqcVjO3y/cR4+rnX/Y
msdJ6s0Nxy6jltXbfB8TM/vvHxHmzQwfbkYXVcwNwBIlxNfS9Ie+FSNcdMVCXe7wroBrUVG61nBc
cA1SjZ1XoE+XcdyWcvT9eGacod5Ma8bOmUaDXdBMOtBYkb+imJ941o2ouDd0jmY90ea9nxqn0krd
Xe8XBfmhNCHmIp6WSXx0CclNufg+XzHdNbNzGA31MLVgy2aO62jG95WhLztmI4rHjrfZgrdD0FVF
O8n51VkT3f+Qn1Oro8az8Fenwye5zvPJtbsLGevsqijVQ1ECEZNMo5uk/nJaqWGO9Y9M4RTycXs5
Su+QKVq+RVjToRra4uwp/0WtAC0z0m08J/kc7IZcd8TCGI60PBp7TkdaMmw1bXI1BCZdVQL8z7Wc
Kguw2Y7gC+tIF5sULgQSTs4dTOLlnDazTVtVXBk0yUjvS4pDRhE7Xfqv1qiZl6nQnuaWyDJBiCK8
kMh3Ge578LHYk/l3umRA5Rft+0gvecozBusGzH135OIm6WXcDXY0zA7os06Xe5hmvN+g75cJYgWj
nn25mMuZtnNnLxC6LOOkTfOWKZMeEmE/KlZagbMCpwCim68DcCBwWNGQg7jJbZEeSo09hgMtPqcm
0RdczYa7MtjUrJ+ZYeoHEDvX3m7LUzEbIcvb+JCq4sBKgQzIUokIcCKjOY1ujZGeoAxlvugm9Dve
2vzRGRKVBXQJ6JSMfOYSwT95v9JMb9P5YcX9dFylfm/gADmgnOlYE5PkWtrWCSY+rC5tAHkxDQHU
3S3dNo+UicWCYQjmwKwM01WvcUYPfG9eSlVX8bxR4rOxS1Jvfflg0WfT+ORBoRGJwIMByCJdj2Ef
Yyf+Wfr6FDWGD4mR8Gzi4jCG15xLARTOjCjWEALuGvA/Y5kiIfM4qn4YZRzj2SVQxcyOwp+OderH
zF8fExtbBiLTP63QsMtZBXxhkpko/N4z9Dw7zae4tgtWaY1LH5Shj9YbZaOALl9AEj4hnsQ7IuKf
UwlAKB9hACKi94MJNTUTpck+tBV7mh4AZkEuhV9ZrzBufqLIJ3fZWmB3CbwNy5IZYe1nnAp0q2lW
80yMWaZacYg1i6DEaibVhL696yzz1l3y156g5miS7WPeDh/r3HMpfk0Z1ULD2gmZtwLnoFxOir2X
MxTJMInqb2ubMcLPMM4WkkRGRXLI6o94dmsRugkRLzTwYp4+fLWNONhIh5Mtg7xtSlIAE8p0yDY5
PjvH5olXzIizDOy8jCj2yMhenLnC4dIVr45Ad46Vh27IoWj2VYMDrBRNKAvxsGr2+6KPgvPAM89k
tkWLsMlcMDfKTddN4RLbHBbWdnlrX06+IORvEcMLHHcHhtOMPIxLY8fWgeUrZ/zS/EEixu3hdX/0
uDPDuZ8nUiLQ1JuDQZ4sQ6CJfpzYTT1YRwYZurdvpvVFK+sHf/UOOJL6Y9dPOkaisYnURj8Y9Uu+
FZIMv2CiIdrdx0y1Ny5liwTMyJ9mWvgLLG4L7RzkZTIcLD+nJhVQ3lDW5CHHqhNoorHx8bVcQXgI
3KTvX/Isde5EOt4No588mF189J1JPheBx2K1jVtxMxWcCbGmIH6DkcNOQhFf2st4QUZ9MLHJ7bdA
FkOom6454Bd7qTzvlyhqRUKTe2xk796pGj/qBmJYsxaXREFjUZq0T0ZX3GXreAE3PD+VrAwxgPbP
a6LBirYr7wYiJfUVYEvLh2Qz2P5BuRRKquxyRk4WfbBJd1Qqk2uxiepOsM5fwCKzN+D6G4yXIsbh
RNBnWEl11kY7eXLW7HPQLEY59VpdwQ3cOoMHNcu0mkhX5UdFvOeRIV4Hqtv7hWSLVBpl6XhP1jjo
M2J5KtkdVZYFg/QaFu7zPaBJ1uIVkxfb/1Fvy47YTN6tuf5RQpTAdjMlR6rSD7Pmu6kJgAxwdrAy
WtcO/bJbRXXfW6xmjXs9Ubjt3HIOqQD7Y6Y0WEIRNLGMHGa7QrlAbFKl/MBn1AQapdZZBbMlGvmL
np2k+lO7w4fd6BLUl3F1oJ3eWNl4lKhJTq1H0ne98WrS2jqYRjFFlsMTmh2SF3YpboQhJYGGhFJ9
V0mvCKohIW1Z9zpmVoOBDdj6zT66xxDWPHicxQfLK/JgEQ0B4l2L/rDCg5aL5bYEC0XYXszHw/Qy
cxQbrtl+SIzyICw60bKRiBfa0Mk43Qab4gdaEdWWDQU98ckuVYtxAEr9OLSOfo4TEjCT2ROYX4gI
acpr5UzJYVnkGa0OVijNJaKwGlhLsg83UkA2QCGYZaSLu7cy82c88smliCMKc+PCzuA6OTkDL2Mp
ykBXOuRJryNXO+aJDanXGdTQTATDLu+OcQM2FavT5pJln5nPTfqqhi2uiFKkZnMT6OhSo3GVzAvc
ceFRI6wTxD9jb+okmYwr8igfesYFk89FuqDQxvatdcvqMG67QVsnuNeJ8y+igQmxnazfs0NA6uAB
KSgWOvQmScIeUx6ZUcVNK21UirPt7twsTU6aJrWnuDlgp8AS4rIxtNGOgNxqg+qTCL0gmZV9U/ez
CJGo2LtKyw5SOOZR1fuKT+lOqyhVrZaHN+oZXEkkMgxuxvZsYtiKQ5pI8F3fdSBvheIKTYkdZAwK
RI742XjGyoY0p4o6ER+xQA8nYgeZp9EWJSYrcQ2dUsBsnAYB3+0+K2k+QXJFQM/9M2iI/B4R1bOO
Kg3umnlbTDZs0Z4KLjeb+GA0RiTezJncLuYz5Y3Nfl2b85902R5PV1/fx63zBRbciHIPyaCRHcus
TNiAZNtjo0NJ7U9nHqC3wFMONm3pndNtJhujuyE/g3BeeLOXdFA3o2ivWBLgmdfLxR7r4rZZDfrP
1XCZHGjsDdGS79plHkMxzgSNJV3Kw2sxsFQ2L+7CreJpxYvShy1jZ2JerneXtUtN8lcrnvajAx6N
dw49TX+2Xf5q1RGtufreGsZLwlKNJEB0McfE7I+Wj1tMNBqudUo5Vg/0rnkr+50Ly5ULG9nVpprf
Qfm60UFVBLmBf3TJ3QWSiE7RGXde5A3NDaqFHnL9eq+JqossurDANBXCBrevAr+zy9tWGXg9F8Au
rekSOJT3tKCWF5/l+JoHQCCwy9Qa8OFY78AtoSBJR3c3DI21N23G7svMJkeN7Ey8cnxMkAo+lT5M
lZb3rYEzAW3KD9Q8AOYff2S8fXB9HSKO1jbME/8CyOSFNJPfxgBIDp0Aj9787y/fXxv//Re+v6YV
esMTwYJep0vgoopl9P+2gv/TGv5tyf7+4vdL43p50HViCoa2wu6FRDNu8NDDwWnP2mr0BU8Mfv7X
F10Ns33DswtSyvbD79/ZxVxnac+SvXRd+u+J02IXy3Zhe8+fLqv1Etc8Jv9pC//+m//pIv7+oV5W
5QnvAQ+QfzOlN+OW+/jXF92FOjQT+cdffvHV0R9bgi73EP2dgwby4PvX/voNehMT5WTCQ+w2mNn3
v5b4sa7Yff/w+yXdvll3GG9G4sQp67FJf5ujy+1tn7j9gYcvR3eN6zNr1adGEkTjbD/zJdo9IRiF
bj/7/tLkWVAmE/vJLkmHl04id4mUNXmWPpvgLaDrUFtLdhxj1qxNmfwSq/Pn+4/LzSyvbLigRvXc
2RbTk5niWPORPHyr7P6/hef5/27hMahTEcv+r/+0yPw3C88FP8/wIZe/O3j+9Yf+08Fj/MMHyGU6
6P8c3Bn/83/8y7/j+f9wXNMlJQbZJ8RNC23ov/w7lv8PwzYJNdI3ZSj6fuTK//LvWAL/judjOzeI
H8GNJ/5f/DvWf9VO4lFBUO4RBkV4jmH+V8eKRQ3Remuc8CiPctaNyMYbZYRMrrVTreJr7Cdnx13b
MzXKc6mKfoeJPj3q80OmFeecrvaE9mOkIM3jPaUAkdZ+jZiDgDbGQYhwbGsDMivu8AJ0dipz3JU9
iZ8zAcM6mqoiJup2Ymt5mprpszXR5w7rr799JP8HW5Bp6//9++SdcnQQJoJ4Fvq2f9fZzh0eYAmp
/8S23AhqB0BZJksqku2k0tG/ZR67wp5nQvgNMUgMvpYQxwzarQtHiQymMvTXKrbOHCDoRlrWTesW
xZmTSZ2KOGp9a8CTYbxsKYkBJMinStN/2yl6yO+XosQ/KkDZRbEfs58A3GVOp0wr0X+rBtEACaCl
QJcARUVOQHTJ1Vq1AVMINI8FQh+PI8jPficT/u32L2kBDG6ZHkecqc8eGjQwbLz49JTncgl6vdLP
3y/f7c+C7ee0ag9/fZmBB1TlMqmivN/0peYK6R6U0/dLSvAHUhXf+hvy5BvPgBH6Yc5qYx8zsqh2
hijzPSOYn/VRueYnpFcZLDZHGP6Y/pwszRv8X8IZU7M/pwPvWUWrFibYTM5qCw4kJxjlEhE4u3nw
wMQPjUMybrF+GHYJlKB+KOQsWbymHjVP8SiKMT4jL4jBRNAiAxnZ2FX8dO11/28v31/TFPB0m7ZJ
lVXKfL+7n7ff1XH5kVZJRs+cYuspNh1ogXJWmksbuQa/GfjSkpzkFsNNquG52Uw/3z9a1pXcjh+S
rn3fGwQTClho+4QY2g4yqEpWhgsQNGHqk9l97rgdWJuBViYJmIrQonmHs/bLlIMR6U3CO2JYHflJ
xgOkQyaRurknz3m48YULHTwdVfT9ooRegiWtmQ9CeANc1s17qYbX7y99vyTJzC8CHdwD23tY9XQj
FQ6wM79flPdl1PQERcU+M2Flxx72RMSncLio0DyzuFxXgka2YsKeHPKagQCY7XrJLH+Ah25dUPLf
FJQFgchI4RBQpDoZIf9mrqwN3VnT+TYgeoHSsLTXWgN3oiaRn3pF3D2ki5pRXeBUa35uaXQXcnAT
d4ULydAHaab/6qMN3QOo1M/dymq5XEm3zXuQUUsi9qiTn5O8tYLCwZk63w+lkZ3RS1zRNWcIQROy
FRrvaNJp77g3oDcSR6oV88TEz+evRgXuh3Lul4PGHpq2pmWZ1liB1i4T4rL3wWaQAJB2obka5QEe
IxSglnsIuBNb8casgnom/nWj9iif/NdUE3Mk6h/8eReM0mCeVwG8p3WGOUqbYj72C1baFFpYznCE
tTmgrW89uUkrNOT23vZnWA3dRTY11mnVv+JA56FeEFI+HOfVM07kM9MxuuNlmFLGehnEcsWMgPJV
YZTea1P10hA0E4IyWtkNgedgOxCiD4ycZPJ3olA/rSmltAQb4zZOd4gTwoZSzYJvscXwrYZ/gFPJ
iYck5rVi/Y/Ci4ScMfmoFxaDzfaCh4e5ycKybwWEUdQdAb0cijwwGygNI0Rrp0EWXT4gCnbDUt9o
zzbh52X1jJwTfBuZMEG/hWNIeFcBwjFn8+9oe0sVd1pnLWfyyq2Tn7ykm4Z+ltVF9PLLT5DWL9V5
kLEWSXP8JJJ6P61JzuqKZCFjSvda4b+lLkwUwzAAsxevVj3Vp3RSO6BHUNQ919otW26Kl4EFMnPx
q+8sFpqKtIu00UyE5PJ5AlHtNeDIzOKMDF479ENzWw8Ncg8v/lzcJzup3vH/MzRihLdd5ktRAaps
u4PwyvdK10WEX2I9Jz7s8rZySTpg53juWvGmiZV/JRsrQpV6roeBTAx2UeGQUrAhywGH2O2TznyN
M1BEnBOPrvXaGW0Ssg7oMNDDCeaCgKBFUq3pOpfVXBqgfiV6Rj2NenDrkDmrk98OxxwQdejHuhuu
zeDcGghsbcSz8Dl0eFnwqfhwEH47DECoDQdsS4VmiaDyVzNoF/PYuG1PFAeXV2U9FrM9h5XQr+hS
ftoHP89Rr2fqE2/8re2hWkq6nMDfGR2oUTlXsYFQS4LIu35QoUS5wvZj3AMNc7HYa2mEeKEPydhb
A9rEGJgi3ZNpwL6eXZdq32wO+uL/BizDvkrGD2vSDjs90ePQd8Y75SYY3eSpMaW/zxF7fJfLMoUJ
2kEJbRekXwogdcks2PBjYLIFlqus+WEaKWxnn6g1VAq7NqN8Scf2t9sCVrNQ7WxwXmAVWt5HWTGu
J6kJ/PXqmFoT0B84VHAV2AHX8Xqd24nxSyMZsDQsQshTsRS0ipWhDMJ1Imp7xrkJOMOA9MmJUZKN
1Krkn7FoLy5wpN1aadqD6LZfhxNaA3MzYU7T40Ko+IhjLK6cLE7QmTarW36/0ZPZg3uB7qFR0SAZ
CRSO2QWuz7nl0h5PTQX2kMpsepy5mXeithgpePH9JIiPFaq42i4BTKQFBaxIW5Y5RMJwlKEuqu9m
U5QvgKo6U/4QPlt6KaZxl+GOjca2vWfB14S1PKNp3OZWyXVVUEhdZk3rPDzoelsctEHVl2F8d3rn
NStI2U1sVnpOxmUJNEELdQak6BrWQ03aByqviYEcH7/KcnKbezHskRMyqEG3BBBfIhbVzR8FMOP0
McaTcDcl3k/yyVk6reUQIaiQ9bTHUPxWgFsJ7Epro6Gz7IO5QNV2PfeNDROuOpguZP4y9Fu6wrwH
MYwqIX5LgZYelJqem4nIcGu0vwqwSjUyhBvp6dglqchATjHjrYHhFYazhGgUxSlXZRJ2X5rs7ctQ
bXs8cP8Y3U7JYBFjVLL1yeyahBsLFkrProwO0z/ONWYORzJCon1nGbmRlCFYws9K+hvXb3iEPNtm
aR6FKqGfN1fP5I3J8gZcbXfyJuMIEh0Sg55MzNCvNobIVwKxTt7Mrgk9XdiKjuvUWcNRKPfigh9j
rPEHNWVQYqh8s0kriRVx7kzcr32BgLnSuophrkcTKhH8+m4qfhEBhXPHJUe5Nu1zZXbdrpUNwL56
uVEw5w6Uf0TCoZHBSMops0Uzu3nQ9MMb657fGLyJ56B2z7s/fOhPtTU+yC3i2SfrmVSkHeSoat9t
uzC2zTjXjJfuu84jKboAGjkvTOvByP9emfLtDBjTFenSzPjRJNoPLqzvdYufLivdwDmFfEDO/l0C
d7pe0dYP6AeLLb7a3YKs4ax9zgobSMLigZlmSPL2VSP72hOgvOotDrsnF5tV9PtMTraZyreFHR5B
7r+w5KPLY6M1av2e7X4VSkHYdlJ298YWv41fyglZ0oKQZxR1iLUTlqRmG61lFA4oJN0tytts6x/9
8mfZIr6TStwuW+j3uMV/50PzgoDhdSYXvCIfvDYJCvf78XeP7YvenxBxf35VZIrDxvaOFrysLNWC
iuSDAOF3gPgFpxJy1C2Y3DQIYO/mjoUXUtTJJr6cQj/jdur3zhZtPm0h58xF4Aclx4RPeV9tQeiS
RPSkYa24Qbodp7tYZKZjhLyFFxHBFHXQyxGrbpOvbm9B6/MWuW4gUU9977Mefk2d+cLzBgQaElRB
VrtC+tOsIJfWbCJXdQt0p+b8creIdwLsL9ZUosYS/tUnBV6TDytl9mNHOQZmTTCZWx8NM2OnVeJT
1OHvpc7HWv1ElFOGWUwZNBI5P1CYJo56TMlMYzj1UsbIswqP5Nktrl4nt77BQlEL1FFii7SvcsLt
FzjC6RZ3P2zB92zAljThszVw41hSPcQSEvWpSWR+w+j192TIx1YAoCgLi07Oya7xwrLMIWLKRE8W
TTh/KIxAW6XUTzoi5h1ajTmvGggq/rCf8K/s1kbOh0YNpJQ5LGRig2gu9Km7Ps1OpmRLvBQgwWPP
akKYOlBbkjESIxYYMyESA6A5iUxe/tIU9YPlTNOpNe4naIjIw/UXp4XtbFfurY/VhAPeuWjK/LMS
nRezZTonzjicobbs0MAjx+58i5E+4hgLtP2aG5FKuze3Tu7mnGu/jpkZUcS0Kd80iq69XnMW9vqK
2brw321LmdcuwX44kWRf+ysxc3fV3LyaOHZ3o4O3r4U1g7mfLV2pse05Lhb2TgUg4TCMbHwVUFBf
t2c6O+0xjfV2PzeLR05XW+5Xt1BB29rPstneUs5CckJQbhDd5c996FaI4qUkwUSrxF2tWVmALiUj
56m9JR4BoSSAHfad5q+kGufIMggRXjm9yIq4INB/QQdy1VvvAxfSg5uzdBEFpwRhBQWQ1I8cfkA4
Zs5Ph/icnZ6WSHoQsCQ40M/scaXeohlbq+NQVMcEnmyjdFI+0Azu6c12GrvjWw7HNaFyTAwv9CC1
QVSlFGSvq81fw5L9nDI5MZ83XtnHIWvozkM6fcBYVSdtIRjMZlsxbQHOVRLgl8iIupi2osSw7Z2c
ig+YFzc+kTVgEhBI0CLWRZ2E9YBlfMoDX2s63ib/joyQizvkJ4PQkwLSq6ZRc+imAZPmZCFYYJku
2kNb1B9O7EyRFAtzanJyet2JjI7sl9RBXGys4iBmtuke5ztxqlmoQPDt8JQxj4/Z1G9Zm5YJJy7V
8b3EPmN7hlZz4ElKeLdsWLg7MoskbAWsQsgnZ+b3hOo+gNp6qSwUtblfR52Uj6pSn5YYPk16ERtn
RKTvbXd5H4GZ7brc5aaf3ovBe8pY6I0aKlxCQLnw2wp/pB+zWH1H27zTJ4tHGMbMwI+1twImSWfT
OBRuFdhtw7S0pWzKOcDggL/p3RQpSYQkjtk51D2KvB5Pw75nX3Op+59ZAda8TJazsWgsOIVf0epS
Qyc3QhK2XZExRlGU3BI+Mgf5pJDzQcrFQcjTPxfBopNpWDfkmNqc7tpIcymKBTx+MlWBToXt+Grc
mVChQpjrYDBW9bwF7+1FaUapAaZsSElCKOL1dvsP3QahBCgsJT7HSoG5c34yQeRynbMAlS7RThQk
y7Ce4LG8obLj+arVF7R55EXwjFUImAjkllQM3A6UBQPoSxT1qnS5/bc3UirzB6YgUhRDcr1B8BV0
4GbcBSSK5TTdrCgYPSKAMN+J2WVkLwsCYWp1BsbV8L/wv1iUPqlsoxd+aswCkA2xkLRMJL62c+/o
fr2rxt7bCWdFslvqJ2r71xx+pefEL74llmj2veeKIjKwWtCcaR0/aA0PshkxsENbFHCH3zWr9yfW
Mnb3j/7oB8OWibggemwmuHh6joqcBXG8yzRsz7DVCSw66gggg47BIw/Hj8xANlGblruz3QaKmzTp
5XlOJPOMBZqIXYKZ0NTIGrn3lvAykZPK3K2hI1cICZDNY1IZLDy5OavwyYGxGaN6VjgCdoRwwGDl
G8YR8Rhvd2QydmXkq5zs5cECBZ0yPjF5IOWvKrFfi9GQB4DyN2rSPqYJp1Lcv2cp4dZkgdX9iLzW
DuRy5QwZB+3Jwdyz07PyeUnulLAjZDj5Lh79TYV7JBjvFoYQA7tpH0M1epeS+nW/ojn5orRItebR
yQfWl86MkaBZrSBm+0wckx92GuIT/9IiDlks3kCq/Bfye8+bmBaAKeDpgvsqF3x2AC6Qx3CIrmgz
dhA6MJHIjBRW1nFT/EVdhavIXx6bPk6OaFbkufT9sEEOOLTdEbvmDSo7LseaHCvfWF+sZn4i0vKu
92w9TEX6qWz7IGrcnNPiPAL8ebVT+yHvcIYMr7Vj3yHr3w1Is2ZqCncuLrYrn3oEihjCUCKX5mOJ
cSt26wg6pI+O1r34M10rwM8KF4RZxGC/cVMNZGZZ88WpNGKZ+k+jnehadKBTVnka6uHoa/2dvt1r
Vv3ZtNUPFOF9sM50XGP/sdYYP3LD7Fnpift+6FQ0+v0zwp6X2HjSBEtiu9a+un65eomH1kUDfcvV
M4fk5fLkbecP0rnY9bjQ+MGuGK32a0Z1snM7MKFmaf2mYAsQ2WNF6ZK3RmSnZUBJ2yIGRy+Q3XcD
3mjxZY7y1q0lszIj+ZVa/n1Mx5nV6k5U9hc+w6d6+561qX8RdR6WAwe5R2qyAaBlh8uAIzpno2YW
EJwr74rq2phJyRnt/o+BUK/gXbxV+nVOMhMJqDpJylT49x62K9ike2ItkoA+GNNgNiFyYnDGfJ8O
pJjBISzrGHYL/pEiZ5cOV8ciIH7nGEtkZv3IVL/XTonmP2X0Claj85TOX7XYWI8FJQcBjwZNRzwG
Aj3NiXgGaBKd2ie61O+SSsG/LAl5tKEH9nGDlGAJZkyQbkHJ7JHytJtLXAHx0Hd7/P0/60WHJa5k
c5BkEuM4To8Z6cjhzKI4FghhKbEZYa7TR9mLdTcOMvJq0mTURG8uSq9lREA2XafT091OdvO6xT2A
vjJ6w9zrmf0KrBdq4Yh7cFasryWeVUtbfxdIUqOFy2iXjRXGKFqJvUcIX5Y19h7q6o8uJzBc6x6b
GFyDIA7naQYIOc9gB1H0f0+fjk1dv9cwJf22rvfpUv+xqXUD7aEQ6dVQOe/0BjhP+3G+8dL2T58m
8E0zMiXqhXD4xpLuNabIp9Zaf82lP5/ivIDZt3IhNN5yX64EyvuY2zTYwlel5K5v2YmbC88QTtCy
9+7SlOxDCXZnB4LNPdRYGyG2Y+OOV2M5EktQzv1ttvbM0pAkpIMrQq/Xj/pkX81BqoNRfFkpWTt+
X9lBsTCo7Ckt+b7Jlut6dJFqzqmnGTf7oE2CqX429SEOV5v0DEPLoLSO+f2igYaNk/l5YsMa1kbm
sCdaI0zCY8QZRyRNxZ9TE7Fa5PyCGB5VOOPWDhE1PuFkTC8Zcpo0z88Ks+WFKpnjaxlsBDzt76yc
/yjGMme3cs4w2e8xh+W7cR3VXsW6A/dFYIrJ3d+Yx/AkevFr5Vm3bjL8npn9XJp6XQL2YuRhTPhr
wV7sYnMcOO4JBPLaLr+y8g2EOXMK1t2vHNYxLsh5CGgc15vOKz+BqhR4/JhKmR4dgY2LEgpm8dBp
kBmFZD7H+Hovc6M48K0c+7lQj1PLzT2jdsnIH73VtfQ1RmCCPnb+1edNc9OSGYBiSSloYqDZ3S0E
XNP1u3RaTtjKGFaCKSbIGwtZF+lmOu3IpEU8lePMwh1xlzUujjUTYQ68nvk4uA3lfupH9mSCLc/t
5RFkh7ZZGXNdDQ/ZZthvzROPCUQX+gkisnOq2q820aYbPrw/EwjJQ04UA7O5jalDjhJu9IvrvVns
RA6dpMTHDbZeh855mUyrJgLntrKIvKFxBv1z0HXWCWUiYZfUrJq8tFPneWy5Q+8ar+jPMQhgCk5x
w2gW0ZSHRrbTmz/usDwmS/6olvTar+JN5+kh7eFNasiam4lP1KUH9fu5P4jss+lL+0GZA2LODAmF
9zWSPFCAi4G0RKYXmXQksEF/SbQB3UdWrniJhke7Tu4ZHU0HjkJSO3v09aMWs7/3nmMfqZhZ19ND
N2WfmayOPT1SCAyWwElZv05ZysCLW9Lwu1+VtADcsi0MSZMgcVz33zJRPxt91d/FYN2xNfP4s5bk
LYnpOHRpP6zTQjpmlo4swdDJxFn2Q7El2CfLj2SF2ZIwRF2V+xMWwWOXp2HqWxq13QLbY3CsKxXE
4FEbEtu+BFnVPMBJI20rI3HNcMcjNKLlNE43bs8cs3ByDbAQmmA032dXyhQBIEmprpFe52k5Ok6C
+EWhV8rqVWL5jD0gv+uxlvjI+yYJ22LCFbVyTza3zlmDV7PL4waFfk/PCZTyRl0la4lH4ou3mCYq
5q2bTOUMP1rZROK5XlCmHSmX/DvTXO3rMY9DKEnX1mAaOnrrRwkyRaIiPlpxfan85s2eCAfDmwra
QexrTTqciV16tAdx7+C1ZbmE2N4kbYdFnqEFuaQqTxEgE2CxJrWzc9tlBynuK64hcLns7Ax06czr
5C0Zch80V+kh3yK5BdRXhbLXVLXJKBGRdpLlJ7f9LKYxh06YSRowf4sTst1bJ75vwQ/d6E31iEsa
m9JicXvm453nD+/JnAdjh/ps0bwf5Gr9qgE13ki23QTUsO00gSNbvFtj2bTsPRTDnV4fmZeT9kHb
HDVdfPBSoYcW+pnRQo2unBrjNeJoPrz52XXeZbpu+mzsY5Y2nA2HLEEeJaZEbuz6ixlAixPHpGQt
jXRpr2GNOfUrYJ1C1U+DlqHBwyxmL/aOwWIRjopDoGQ8kw/b3H5FK4Zu3d5L+OKhmOGJ/KwZVf9I
R5s/3Q1Rq49+lA0lYkRdEd+OMz5vEQ2SxsKTfiJjWuJpN6YuXLO6O6VkpYWImB8nmYiTfO4LuUbY
7NELWOUl5iLZ93qKLdfQTPApfiQW/0ViDD3OWWuGDQiRHfCeg2nqbG707IOyYQ17mBWB6ZID3MRd
mDFuJp+HCkSNGNpzt3yUGkJHgFgAMtahZa2PDaat5R8sDgZmTu2xLwCA95Rx9y5QlsgjO416x6Ex
fVhLW9ytGc7panUfnZKngY95zKYh5NBGmGi7Lmo086OaKNTnGaRwbJrJD9nftcNXTG3+sJqVf0v0
3ib7xkmM6GGRehUM5sDl9lC785M1Lg0x3ozlpsTq7gbd+F0uMPEyqd11A3ASKn6wIzyeEeGl10bJ
o2igI9lTA0llDYykMA9TZdxVBe4o0yXVO2W87X/K9Nfk4obWuZuU3Vgkc+sRvsBjQsZ9MBjI2BcC
XXactBT/OaEHRopk0ZZ+2Ne5h5a0Ky6ebuyHH/mqvqoW78rYo31trZ8EG1d/LFGenTIalra+5qkL
994aDu5qNIdW43hRbQF31AiVRlrn6rg0RXDgRzDxvFPEHHNclChoAkLkREjIIRNp4CXFND3WMcdP
P8dgj+YNEINOIrOS30jkEWKPBoiffL1KrWMMv2xmw2W8cURCRN1c3gwDRA6PxoH1xkycTaKdtsDj
iyHXw4Dl8WaY39qqQzFObRT0KNJnkeo3sqwBdJXM9dBZQwmwvf4yjVpKS+rySS3aOyNj+zyV63+w
d17LkWLbun4iOvDmXEJ6J5dKmRtCqpLw3vP05wPV2lmtNiv2/Y6qQEDimUwzxm/udBzvFm03vtPb
EOyyfIsbRMXqbsoKpZNfIOIHjLu7hdyr60jFQlxFsOBOmfo3OjLqAH2DJSaFxgncveMONHhhq8Q3
vTsaxBhqAPFLOdI35NZ+hGUNeLuUQidE9lsOGH5gDI3EtinvjAo3QJVMMKevViie3AfVeAsaHhy6
QJBCNXidYTG+k648GlocfoyGuGWMR2OGP5nPXdDBqe7xjD6IebXINc14DytAAI0ZbXUUIU6a2tD2
YV7MkBGMaKSskIYMjrQagITH+kbXS16fxCcdFccSUKsqU1dU2AkSJMDaSG6yW9kndIKNlLKMCxhb
rZtvyLqTNEYHijgPprwWX64gpS9WmN5oWZItKrkk+RIeYLlED4a4G2HpHeaJIITJQTNcRhb46Pk5
ZQGmtE0ntiIriS2PahEhQHOkweecwXyQyAGZIzPbjwZE2thAPiHXXwM82ewSz81bSyyoNckrghog
EwFJdF/32jNG43sr9tsFLD2cAsPkCaivXdYk31MdvpRXa+BIpkynRL5KbnX5Map3ynBTkiLcWRPu
HyOLiJoZKDtBk3Tf6LptBcVZaQZjWeWWsCBSh9zATqgIepmavC40bGG6NqudoENuMgYoqhgI3UTy
6Ch9PTgazHbdhLgaVQIcDwXCDN1AOnEfaHKQtySO2TVNu1Qssgd67lW2qWsZKuYjRicDHZSSCJEq
dXtwKSMKScnak9vw5AnmfSQi2e4C26ebbBG4q1WCX3oNuqdvu1UwZQ6zAPmcaFg2ury1MBA5zRPR
CJcY0S1bTQm2yGoMBP0hB+c91SwxORVcWFg++fSo9KFN16JLFKfwFbtJTffUiJWCZ3wjH3yszSPo
17aCZximJ3VnmwYa8Rq2B0rCUCBNy1sP1CX1LlZA9J16rE+Wg7cx0xQraPAEAyJcdRhfvELTDjJy
umsy7WBNxfjN1NRimSBvR27HA2k6WPIC8cenjMQm6h3ismjlA04Mdo+q51a4IEkj2bmQtJPIBPKF
FY27rLh8ZChtrWOpJ/OWu7dw8yTb61q451Y73itxbTrSqCB6EBkPWJH+QJaokdVLrtCtzQVHTHO4
3XqTHMLa3DU67wdS1DrQkelSA+PWY4xQyhBxLQVLbKGIhY3W559KFPw0iongIurVMjdKdakF6F41
CaYTkAnz9UhpymTtHZdSgDYJEqop8DNRMA5VCRQl9YytGekvaRAQXaqtY5OM3kNI4jFME4duMTVj
/FhIVXcC/CUj3ihr3g2ZEEZ0qbll7E8rQ8VPGnZZjigK0pAQLMyGFTYPeF4k4SaXeekoEqMH0ZJQ
C0p2aTzUpXp9VY/ebUOCjPAdQmrrqgAemOLBSyt2Kjsd16mm2nujvHIJFtqN2PqL0ieGktelSqdu
gUqovBYGI17J6Pw2MdxOGesW0oAkq+keCGR2V2V27wUuHhtBoCIb0+DyOqQvunlWJFJDIjp6WQxI
3k2JbhBXt8KtpqTJK67LjLaJAVn1cM+Q393WIdkYyQLgUEJczd2yvDcQjgzDaku0xVtIYcczkxGu
hVm/CEhHMEZu6N+Kw80I3RyHs7usShkp9f7OB863RsedCHdXtWRBGfRiVZeYvT0iTO3EoTgsMM14
0SNT2Iga/YcmEG4KDSKoq1HvjglhMxHeRqbm/rnFA8sx8/FO7atgqUAu3aZZi4i2VtF1G6190gTu
Zgp59zn2ZEGt/rQwZwUTkG7aLpPWmLxBWY0hvqbSJZLCeMUAfsB5j8k8p4rNgE+SX4JyFFvMYVwS
plKPBfKEOZ4nMxoDaEKLqZfYk4T2wRiVSohAnAxKaceIg4RPgEFU7jOeAh2W1tjvEI0mL8RP8+/z
pIKYsaoF85FLJ+U7u2ZZfUroU6puZ6+reZVHOLpoofeFE7QtUAEOxVhtw98jSUWdQSA+QuCy05dj
hnCp4Fe7cZqAKQQAEmoi4zCFEd/QtDsi3M3X5BLX3LQ5oc9SITwbZVOvwlYfv1ZZltT9H5YaEHRQ
D/8FS62o+qQh/c9Y6sf6zf8dR/1rh184akDQf4ggeIlqApmWFRXx619IaklS/xCxRbE0SQQcLaro
H//HCUH+Q0ShWjdRm9AlC8z0FUmNScIEsMZVw2CsSX7lf4OkljXzz+rcXJoKilpUVBFBbNn6ixdC
xkDdz8gkH3VpAkJEHuBUQzPz3W+zutFgNTkjab9mv2+govUDgZ0sM8ZWCd7Z423gk/En2l7DZsPV
cpIVbDOkOqDvH0DYBmvMjG59Q+pQDzQPZSl0O8S9zKUgjZ99JgS3yMmWjgQNdV31EXDdEl0fYUoH
6L0HoIlh/zo0GL2NHeQFP3zBTO+ZpJVhw/gLNrk6wTA6ZJJBeq3oqasOouyQmQs9Ig5Ner4KOg3M
wnSrZmKl2c08K0iZOT7Ms2oyxu3ehO++aF0keH0wT792CBocFb8exW+Hmff67SnNW80rRR0SOXSi
dRP6LcOYiUaBHo3ePs+zIIHilar657l2mlddqRLiRBb5u3VqR4cBUAzHivEk/TWrCi2Zsbmum3+a
d78uzuuup8EzjB3n5b/Mzjv949nnA12P6wW5hv9x2W/rSVlANNEYmOfaaXGeu/5QReKvddftCClD
gvm2y/XneZd5EZs33xGDWGTQwqGvx59/lTSdxnv+5bcjfq2dN0DDdzK8nK4vQNVhLPyvi/12Tdfz
zcf6dqp5EZ+lyhZklSzD/9xPPospzMuIkzDyzpF/yge0hOx0nqJRhK2lGlI659kYlMhOT4pd7JWY
1U+/fm2YTj9cN/k6xrz110bTz9fF336OKp+zNWpEizfPzlt9O9y8+M8/z6f47So9cmm2j28iUco4
LexwMueMpoudtyzohKOP3gn4UtUSjuXzcoaHzNdG8+bzIk1buOvu513nFdcjjST3aEanI8fTZJ67
7pkmHR6S131MoZnScDIYZl+4URBK29UYuFCYr7ONm5a7RJKL3fx7n4JxRMQI13fQXcB6oympOZGL
BaFFiOUu0TRti6lbRdQV6GwK5M4YwP4aNcgIRnBOPhtZmpOX6desNHlcajxNQmuTZeXX7LzWrw2E
2Dx/PS/Nk3nHebvr4m+HnFfOP88bXveb17lyBN80TP1VMUP2IV28E3zxF6Nb7lFjUHZiSu9S15CU
cOP61ZxrtmnCKI5KPZurdtxO6MRgezYJIYBNbBi6QGTpCQS5+iYdRRQCitOoFudMi6chdgn40Er6
ZKdrhzKpBqw6uHtz9vac5ubF67oUhgO9eUQrkBJPd+Os/Z0UIRV7qTypeFLTTkj6xi8LZe35XQ+7
l0msQ7kl5XYmDwJMYdJB2rmte7Z07a7CT9rJJ2ZGjaIYGV+M0ObFpCxsteYuCARAQ+6jEd5bh9Uj
UrkZUl5hQ1QawGE+udgaZYGuMkCoOii6rdRcNKV9I0I/Obl4xT5IGwi6VRk5loXldiIq7gqxxwcX
w209b8RNUYzVjvF2tdMmDfR5rjJLdWOQi0DEj1YkKP2lBmoWTA0WsvHU56xyE7Pcefa6MmjFG5Du
46qfvqB5gsRM9jV3XVcOgrSCiHTCVTndzZPIB8htpNLWMuIhgcEDI0XwMFmuhbVe6jmw3I5PAP91
CWhiVTmCiHxv2dzKVtt9FUSG/CnWzEyuhWxeV8SEmY1WjRexIe6FLMMVe/oK8gGehFbiO0Tu9j/L
81zBiIaTWeWwMcnJC0bb76LcmN6wQhYvTX1G1/Oyb/JTjyaCE3Vy66QYgqjLym2KxSCmhIDMDrqr
OOKX+jVbF+gTVvLWH5E56EpE8kuM2Bm4of0HTcf0UwsTIMn8mhTNVoUbudOb0Nyh6WvuKgXdkcAk
PJjVCrIS/ahUAN1XQgTvYgk8KCcohB95sJGGuwqT5QdYIYq/RfPzFX+HBlkXOBgM3C/xRvjM0D9R
FgX2EzIZXSf6Sagoug3ade49I/yZ94tS3AzN8/KHkp+QxmBUh1c32OKWvP8SWPSS9JYGVhFWT2qi
NnbyECpBkEj92bhvbTIdOkQYHxwQuGlALpeOQaSwFP23RDkAzJmGff2+MTcxVqmwozHjyJ79ARzj
hywvQzgkub8jA6552xYEigB3we4iB1HGVac+6uqGPJii7FvvyfjQ8+2gPeIhmREDlzZleMz0i6+s
4Za7/tIkwQYFOjqk/rFEAknckHqucGVr4YavESsfm3qRK+uKxykLAOzQd+SygqNUOI21FUzk/R3h
c8oTGUSluuYZYBMUe47o5jf4FoCzBesvNGTI7tN43TVPCVivxrvN6596uy535t6IFhNcrl1rwS4c
gFigKLr1BdTRkP1vdjUWudG9QW5ahdtx8tqdbm4QS3NBpL6h5QS1ai0yTIpANKLbj9eck4kn33Kq
KatC2vgcKJcRpPDtgIYAMARrTVy7/kT2V3wuL+gA9+JG+STbLtFfu5GOCfG9GJmXpe4vMavIrDVu
MRCk97217G68YCE91kecYcylh3GCS9TMjiZN4G2voM2+JVaglR8wq8d472VHM3IgqmdIgY8HU34P
R/qRVJPAgKBzW3fIJ+G4CjnWHxE3uI2afRjs2pHvQrH7mFhr9Jl5F7U6Tqp1e3QgeN4h6pneGiYe
fq7CJ9BvIITUYQLFlFE8CtGeAorTUdv1mO+RwI2ByP30R+yDFwV6cfVO+sywT4+2YPyVyZzP4TkJ
BcCeekfplJHwII4igNhzQO3rrc3B6tes2WvAmXqsB1b4rQsF5AWwwEd0XVLEZuAgmntkTHDZFA/5
vSaAtD9bU+4D09tFtU3QDyjB/67QK43HZYcRJIDzDmZQucgRT0bE8kBW3V72r/0jmKVwI1mQCu5q
eduhiNkSNK9XQ7hCAw8cM9ZNWrxp6m037hHdlD7CV13gUnvcbNeyuOjk+y45GPpKPMvCQhVexPQY
GDfBs0a6eVzr7U7S6YE7yYul7Co+BQ8R4tscrqEY3EMXskdcM/hqy3ArBrnj+QsJSlRjk7GMk0XX
7WVYMBqAWnDpO+alwUHdrwHhJqCk+Y5ifOSBX5LOjXmDrHoZbhKkWlH//gnCxno0a0dbKicd5BfR
ZtpmOHeM/t0lsj7dC3BN3ViHA2HHVQ6roXSyZyJME1IfjSp9IZIUBlonrMHoWmCjNtKJwmwcrZOy
T9ag0BEmrVe042ZjIw0OmtEGiNDDc8JvgUwsyqGowBCvRYZq3zxrynPRbIx4WW+ae/mnqyyjcsOl
GTD3kSaLTXQD1lyTW63N5CArKOPYluM95k+VBu4D5PU+3osYDYmrTMYYHEinY1EVo0JNGlcXV/57
E5xGtM2arfAW87qKWoSTt67QwoSTK9tA94PH9Ck5Fjv/Rj0Ly3rEspQAjC0Xr4pyM+k5AV/WQQfC
SQwx7FgrMSZNB4E0rLv3CjvJH4dsVZhLQyASfkdOqYfccIeAAopNAnrWGGbHm/rWeiIVD5b1Yuxj
ddNv1GX5ADgsV7fe3bjHiRn9tv7JQmNrWIvpAlUu4qUJ3zIczGdR2enjMkhlG7OYipxXjiCLY/mL
iJQ8vWC+PsyXzhr+0+NZBYI03HUMSqs3SzzUsDZbwCCgBXjJIHdsDVFNcqkjwK2Hc+OfB4I5pmbX
BNTDHQYgho762IMXfnbDS6tO3uwj2k9PCSC4tj7K3k3r40HMgrhSEFqI17F5T3qFdHHkHvR+01Kz
BDtc4oLircsPkrCvojVPKKIpJLdT2AFoaNMGfQgNjiwxgCcsp9uf5htXeeM/B+qeo0c4h9lEwHEV
iHCWPetOsSblVdnkMkbkJgAjE79lnL1ATQfXnvpdMuxs7ZfrqFmcRbC3jr6THcHGlsbhU/+hhU7+
lKNJfBsty62K0NZqXIWLdD/c6uVSeXU3OAtlmmMsKWnYr3SO+DOnOrh45zBwxAfj1IVLrlxy+Bj8
J4S8XQSMoIw+qrfmTyQ1jt7xo3xqBFs7hbWNjB0S3eAVBEosC8JScJCtu68W0Bs3icMztX0HXs5K
u/9hf0Bm+lGt9AWQVlu+VU7pRr4dqBToADwCxeWLSZ/CJ1Q3pMQun7T7FjsRw4Y8DsXDPSOswV8f
chMCecgltFuS0ZBVCJTeusaylXFURwxrXVcIwDjwjDUDEKiD/hhdqGyBWrbXLbcxJc7fEObNXqt1
fkPKD7qZSH7gnuESgFZ3dLxyhT3lDvyBQ+JC1pwSRld6ghZtOOQw3y0b2b9NKC+xpJaeIM4tulcX
jOthWMI9BaRyEn6IF4kEPWmSN4/PINlld9omuRMfvV2EvRJNAtpkyA+f2trOHrN1yFWtgzvzBZg6
v0lPSbQsMK55J0nlgWTHgwX47BbuJg4FmKID1KPM2uEiuANaqYE05LE/AXOlnLFCfJTO4OfaB/lS
ndJFumpvsXZCPvQ22mPIArPKXjXAynhoDkqPh+rU3pZbd/2KS8Z4GA/FSVmZheNt8Do5WP4SoeYN
yJgILPyhJ1t2BnsE8H810kEYkMr0l2AFbUY6B23lv9RbaEjVGzy6nbt7rd76Q3LCaDmzzTW9j4O8
Sw+oQI0rpCycyMFLYWHZICNtUgwOQNBFusiO8QrWjhPe1lvddPJzdMrPwnNw3y+at/BMYP1s2OJn
cQHxvdVsnGWAub14T4D9tIV1BqWlQ0gLF0xx+iwX0opW44majKLDE4ZREQPuJV2OWO9Uh3e3430J
3M4BFHki07IwDto5XxgL10nX1i0+8iscFdkXwsqRPOf4giG809uATSE+OHhp6y+Csskck8blJeGu
1gANVvo23lMcLuG5PnSf0clct4fiDVPpid7zLH4+J6fgfli6n/5L+jPZiDwJ6hhtr+2boyWQ6LKp
Px8aPK+dVfMqPgZ3Ovxr6hYbdQGmZ/EjRasAaxhneJSAg9tn6715rZGyXkb74i7ZmG/qY/kynKgI
qSDVt/IFAUunO4WAJR+ifbSXHzEfvy3u1EckEh0e6lo+MnXGhcAJ3vPIofZZVU66IFaoHYwNDIWd
/zwVuo3w1KdT9dYwpq3t4lVl9oiaPSt7O7mTNukNTeKu+KCsZo+wXbbjPlxVj+Peo46pn7JomU3E
suhjLvf1Uwg00eZ/z1e06PeQ7FR4KjVwzp3igkFyUHEGC8j3HHwgAFQ/8RsfE6h3XdqbjFF4NNDN
abB4TFCOaDPex/fwAVsi0AIunuLtShJt4D4auFuTz0R4R18VaU1HW/VbpIn4Wm5J22/6bc8LGU79
z/IFKhG8q9VEdDkjLqX8wI0CEdSLcDOupBUkOlokEmggEMRLpzxHa3HrbYMtBHH0ykl0LJWdcASY
lQVL4z75QJZKq0Bt/URxGchXItNkkth9Mg2YFCv/brgX18bNeGiGu+hY7ulS4GzAtyK+ZI61RMz8
9iO46yZfEOwKbGlcYOnm7cKb4G586ucKcK4lJiQBDRG6wY/ZB2qjVCoIor8jtTWpbU36BnZAM/je
HXUqggs6Wot+KzFUe6tvip31nsRLQXA67JEc84258sV/1g7tDdwIrno8eCgA3bc1CkBo39ntg/Ek
PpY3EY4GKEveTf2DV+m9eOUSw0krcFF8tMNhfKJBbN9HXiPEiXSqjKnY6CJ0R4BJi2EJrgEQym5Y
vrcbeniMNe+Vk7kAzU9d4TvIUd1Ql9JMvo4JOr/r6jG+ocqLb7ojzzXaiA56mntQ8dKNvINjZdMF
cqRXbIzgxx+spbnlw1dzVuZLkqGbnupGX6P1uRZP2QZNde3sPZWrfDEQr7J9qrGLt3n3F+hM4HVH
m9bf6YfWzmjwwhuuu0fsnkoSXbEVo7Gnghbn3fg5vtSdo/2UXrQb/KsWmJ6c0qd8r2/rvV851v3E
1zOQ+lzSpMm3dAeJw1BoH/uNQvVcbjsHT5K99GCuizU9VI68vjUXGq7jdvdhTnfv7dp9th43zUdL
PbFJNpVTONImXIUPwV10p+3TVXe/KmVHegJDyNfaCwv5seXLvOObdS/EFnmB6ocSwMlbipfhbXjL
b8tzdJ+c6kNKLWj8sG78s/Eg3aBuOG7dnb5GDPpOXIaL8OUdANx9v2/5nJXN9E/vgXqR6nX0i/wW
3yKtHOZ2F2+gL9WtIzxPmvHIa9CFcoTAfjb9Iy2NeKncg1mv6Bfv9F20hCpFeHfLeOEuXEknupmU
WvnRQvJvRT2dddv+jKnIFoYatBrZRHvrA21KFFvvIDzxFkf4ZOf6DEHB2+mUI9KN5+zeeuIi3r01
HfyJy47yA4HUlo6VDlaMsRHjozniJkyByKyTfk2+1sE8IeWsEysg/oRKzq9IlDSFqOZ1X9EoU2pW
WRfeMQohCKVO4eR5MkeirovznDd0UPphNoEJJBQ1X48Jjq3xrXxiWj9E3dijFt9hONrlWyUn61pX
xlbq6AsCsK3AHxHMkcbJ7x0R7hbF0wGEDtlKnhGXHwjdRjKibCOK3o1MTB5iGCIF84Shiy4K+tYr
0LIop1DePIfsKN7wyoRTIgsAQYuovhRPeYWyIpk7z0a1GNAKQLPW4yrbpjCn5cAkgmk+eiYysNDk
iJCkWAaOE7DuC+QWkk8alOK2nCQ2Ap2IA0lzqIuTQorvS9WiHqJ3qdaJvkymDD496rxH6CHr+6lT
Tno9io9DrtMNmq6YqBb5GDEU0c6NoE/Vbh6s+zE7yeiXLdF5uyFQiywecDNkFbC78ZTS1rKnvjXQ
Y4yGxNEmT8UaTDix7Wm26XVCGgH02GQO6c6B3jmuO88Zc7KuK4p94nrJGvYTcmDTZIA1vpMnkZDr
uhwayqb0PeRghpaQitSVu3rKPLfTZF6cJyh+mg6oMYOBAnHQeYI+P3KN86yOvk7dgDiZ47JfsVp5
ksuXsQmI7c7XhU2QQ2MWDYWI5xQZHv5nTkO95Gvd/MO3xXm7ebdIyElsYDP5KpkZge7qIxKrD7HH
aA4bYzSccZkQRNqZWsrwHJXlnVWe4jrnvnqClLvBElF0k5R+goCfErSbGi9EkVWhJlKJiudTFqeH
M/o1By1pP6awBMKxv82w8pAQDyHKmBQNGieS0tw0KL2vWhRVd6OcF7uCqDoxUv1iyCghfi3NP1ii
iVqNh8zObyvn/b6W51moolZq5NCdibFqVPgy4Lkd2Gnix5Wm+eTG5vl59TxJyVWSKmFyXbz+CgKX
iGsbr+fNruu/jqI0JYSk6096l96ZjVGvssJQnFYMJAfrc+0YQIdHjKQaIqIMMPV7FZW5iYvqZpRt
/P6w0pT6F9ApiOpZ6vb62zznTfozAHC4h3kHBddwXGumA8yTQhZ4aSA1UTPKgcTNG807Eb2uwe3M
acRp8x7uOgoU86Gua7+W5x3mXeeDhkZEMzzPXo/3teW88rr7dZ+vw3/fvEdQdVWW7cO3XeYTdpOO
Y1cS074e5rrd9yv7bflvr+x66gIg4Fq2QjLP03ObD/nb1f92d1+z857u9Rn/dqav2XmDrxu0GsaZ
ekzU9nrN//hM5jMbVfCfl/fbma/3+e1m5sP+5Qqupxhfx1p9JE33Uk0tSTpV/qOm/Zp8W/dtcd7u
2zpyAMS1vh1GmpNW183nues28yGyQmcEdt3m+vPfrft+mvkQ3w77tY2hjPc1+bZVM92fOSdgvRDg
d1GFu3pqyJupvZ1//bYIB4QMJ/Vz+rWhOWdR582/ZuftM2JNSOM16787xLzFPLke5uss16v5x/2+
Xdg/Hmbe7nqm+XjXdcDd/S9X7v/Tcfwv2CN83VXgOv+MPTq+VdXbDwCGH3Vd/Q5C+rXnLxCSbv1h
weLG7F41/qzmaCh/aKKuK0CJFFnFeQ2FwSsGCdSSYZigkCbgksJPv9QcVekPWTEtS8QFXAedJP6v
1Bz/bPOuqaYp4a1tKBoUDxO81DfLdUsZdCHKhXwjlt0pg4Prgrs1/FxZCSaIysDEXeK3h/Q3yop/
d0ZZFFWogjrCTcq3M8apiipuL+WbjhwkgczRzB9lVM5V5Dk612++oHM/+v/nfWR/c7rJDf3qKf91
g5zIUuiGyKpqIqb5u1u6VwvuWOZRvpEA+cQZoUdjuGB+96YX4+Xf7+xvTmXSuVdFjROKnO3Pp2oN
3Cmzcswxio0+ozj6hKb+GShLGKnv/36m6aK/3RRn0kxVYsRh/eWtAbJE3xh878YVUIm2TOLHla/H
TtQDt/73U0mU+b+cCxicahrWBHmTprv+zW6etG+CXRN3pUSMD1uk2M2CJJGJiQ7gSZC4IuNbcyuV
9aSTBH2oNU4Y0ixhrxz//VJQMP3rlcgyyv+WMgmmfnu+RpuYQm11+caCPyhG7lGH2Td4/UUShkuf
9xNt7AMfov/2BP7uvQLN03WDkZuFKc+fn4AgaZliSOjpSwLm7mK9lWEAhFl3X9T9fQkbCnOkQ5iO
l9AsiNUJwVupEhMYIJ0Faknm0NTPeM2c//1pzA/+eyHQVQUYu2GoOtD6P1+WXmaNHCMFgXozQTUP
LyLd4Gy1QppDNOufjXhswHlgfeCSXNVrBxX6uyEi3AWn5cHUBjjaYAZ1779Ip/7ta0KmlurJEEWq
lz9f19iE6JxkSY6WeVFCppKzRdm0WFpAbO1Uvgijdgy5fsnxM/ovdYsENPOvReS3c0+//1ZYTRNh
PYy4802vKTedGIYkt6NJ62YKFKGtJFo8irDfdLr+HpDlKt36v5SWvy0sv13Bt7fSRYnPAIsrGH0Z
62mjv6D0+IZiQOyEVAn/XgZQ3v3r07ZManHKJShKWTa+Fc7MTTQzyfIECke+Mgpjr2fRZyeilIWp
Bh53RbKG8YWz8GNTuxB7fQExLbO7RzBoU1sIITXisDfZZ4iHveVSdhRYKPjZrPJKvOQeAeuoBTIB
x1Vp7jNSvtPwmArOCtDEkvDZqdqejP4KEOch99YNjAR8IjnOtH2j4wrXKo7cZfDRlQdQeA78yNGp
zIOHXnehU0DxM5tyEmgbKM0pHcEVGZpEWdGczAVHPn1QMEnuVVXfTnJPvuRvYolkok+mjTeaHpG3
T0CnIplUDEhQ9bfw67GCgjqR9dsMhLqdTsa+UXpbG32Hrg+qD/C1yJ36cNwKbwNRe1WF46UuyI9X
P6MmfJtgOBhrMRyzVoGKAHzetUsGBp+JFn9mcvg5lScZa2hbSrmHIEWTqfphTlXx9GSgCGNdJUP7
6JBO6+Uf4HNcuAT+pz67dhjHqiJW1HFfUq9vur49x3WzRHJrAQn7Mlcetd7v/bIubAHTOKcfkjeJ
c6olD0imxussmL342N1LgcnLRnxL4ObMsVnIpNqaFqKha1AOutoieyURH0kMXkuGPOCQZLvGpQKb
Hr+rkdWMoqWckS2tPZ5klnwCNsMz2P+sDe+IVgr6e0NCDNMX94gJ/LDwV1V7blXoqHq0Uby0QXsK
rY/exKdAM7uL39FOyIgFoep8CXNrV/jSZENC4lrlSlxzvOsVkwI7XiyzvbcsgpKJtvejlv0nF8m7
qCLkDBPpzdJ4BCkinWnwEyOLvQorZzpFOnb3PlZNtho0QPjFCw4Or6j7oHsTvymjuNemJ0Xn59Tn
+smIxIvQgZNShc8oi96kMHlrYbbZSo/A2YCdEFInmXenZDJEm1K6D8HeqDDOF4WH6YbrNXcTz8+2
FIJMAxB/gEY4bMT4UaKaaaNxt1d1vHdduhcjV+TgTrsq8kDAMiOE8o9UG63jje61H8hVdHCCeFml
buEsEZ2yD2wWpFsNjj6qzvqO7+owX70RcX+91N5P7W5YwMYM3mT4vmNBGhnWOuTlg1UbsdNLqPWo
JGmxV7xMRbmbGmdF1E9CA41idJNNKPFuAOeZa7XAxtNtL0oJhboqIdhGIQmhIC0Pas+14dHYMLGn
Pozultj6iG5P+UDezFPCm7k4Fpr3iZABo7iEclAK8bMie3eYG8iOa0wZnqkqAX73iYXlxYr5VrIN
1a3tVd0FAXFytgJ18ewwjxnnajaV1S3/rW7pRwCf5eO0IlxGHqqRPuFcbbVTU+83KERMwT70c5y+
B3QT1sNFml6Uk3niDxf9jsC4E0eANo3R3BPF8z8NuFmk8Kj6ELfAjjd6NMroTSjUTRHUryCd2oFv
oKW4SF70Zgp5TY63X+uIagGspQvcA7m0u0JQ1vMGVrP2Cng2xKIu5nSjtcBl9WjR2goa2wi6IDBJ
OwSOTDlVZiGAYNj3Q33IRxt4vl0aqroay34vQltdRJZ7FBuejYV497oTN5qFcWFpyAsksvpVF1Nv
C5YXrLSyPzL4RKO1ly8Il/F16VgtTjWmXjeQ/HK+9L70E6eUyLgiswbJukbtCH2RhXscNU87oHow
GT2Z7RLlDSJ5HQDNCkEqv9spSrE1CN8toBjSTGaQaFG7wstJFM58W8E61IXVgLmkI9fVsRiAjoEF
TKB0qQ9+q6M00+eghPLwsfda0umpivRRzIOLJdIAAt9V7POs9G64iHFnLuYCOXdewA5+Ts2BmMSf
mqeDEeHRUMXVNXDnoRZ/Fq74EPopsTHprnOt/dCEK3j1pPJ10Dtfr2ionxpUInqMxOfC3yT4MZno
gwvw4wMKFHLpbxjRDkspBpFLVG01IBrlaBRrv2+xBhqajwY5pSXGPQ8FKkbbzg23CJqnCImTg4qJ
K6M5DpdP8crHouGJeBUZtCI51JaAPE8hveuIVyxcvNDggUU14D0ZzFZYyAuxo8wrnrAmLB3wAnEh
wtxkaRoIAgU5wro5XGK7VLyd0fH5aALfoYoYeOvFMB7DEWWxDAerASDBKMELFathUUgmSJHU2gZp
ivBKXaB2YoCfABTjlHp2xEPNd8yWbrs5fBRmfZIJJ9sDbSaqUR+6mEAnK3hILbTnPEaurDHx8FI0
TtZSmRehUvAJt0stKtDAmN5dFvMNoYjxmaqXqmxu+p7iUielscAt/i3yByw1RVKQIPuRukR61o95
7YYhvbHjScYKHUJKt1FVD6TA1CdS5f6HFWoMkiyAlYMA0TVScCCKsTjP0NayNaTlyBUpSFXXU+KU
vqzb+LhOffRi0jskWLOUmwrV7B5R6kva8wmgtfWAYNydPNXlmn4aRS1AwIxP1CPhaqSkgecqSEMO
HFhYgpcd5EFDdgLatrzSLr1hfsz2pIopPhqdIS7GFFq/MuYisX8LnEfHHG8FvJfZHwqGBys1T3YM
NOuFonqygwjRqm6ag2fKwAG99FzrOflct56Um5JyqdIuLsZBzzajd6gMWeILp2PQ8C0vUoTTDk0a
QHV8kGuzfUgLpODlrDrKo/ljSLo7yTC799DDuS8i++wN+qu3bCbH8FroziEcn7ZV8g2Db0zGu+DZ
rPAvS/AjOwimto+C2AUFE+7lol0XJEQwvUQM1AKt7dSyhyh47CNng9lqYJEkHYswIoyNm6Z0mfSR
9SGwHLmPHwOa0oUI0qEfi+1QlDSC4J7EYizAYo2BXfcp7KEELG9RCuJCD4phMcj/n73zWI4cWbbt
rzy7czyDFoM3yUykptacwMgqElprfP1dEezbrFPd57S9+bW2hgHITFYKICLcffvas1+m9qGJwDC2
6NNGW105rzImN7nsxyL1ux4iXBtQKs8nbIKMcxGj02gs/dqaGvySSigXdhfvLMXdV7i6wc0vkPlE
uR/P7qMWz+WhS6sN5jFIc/L+WtUGnuxQMNXb8GTmNW5xdCX1NuQtu5sHBJMwz5IaN+3RvuwBqtKj
2W1jI/Z2U5WfLM+suSnSWw+7Oyt/dMcwX1ViydBMzKiUQYCiBOCaIkyo8wCPI41lnuX8wHeOxWY/
attuTPs1yOLG0M6BY6IPUZpyDSxCdVlvDZP5bCpgx+eQkVwJcXFKQgKT2ui49W3u/9kz90OOrnhC
De0Y/INejR30UlnY1KZMAQNi8NWI5nqdULdKZt/yGtgZ9JHvnBmCkormIWygfvcdmLTRRu3UJKq1
j6ZmOzpzfaa0diznsGdGmrb93A4716M8Pw6Q90oEYgWEDq3D4L11ZiCww/DSxtxpMEAhwA2o3jEj
2xQuJrsenG3HpS7nOPhZwT7xWxVvrhZDUI8aCqJjCwkEYL2GGWbTRQHqswolkqIgUQlZ+WlK8D60
UM1gODJAiH/d7rpdZ9Wxb9nRp9E4R+7BbCdnusIoCTJNGIg2svtgwtF5aeBNhuQJGM68XUCFUa9N
nbo4Mm03NPa9Z2wiZoXdhPlxOOnRhQcN0QhC7OrqfDsP7XtWQ+/BGyra5Hr6Wmad5xvZc20X1O51
vOQ1YGR1R5+44IS6nX1PIjzeEr3Z2yAeLuy5faCRvxSGlPUqosdv4wRIcSlUoeF29+4UskAshCKu
N2DScxEsYklJx+GwG3rvZBE+rFxPeyz0FI0FrpsrhWUyjm2M31X2JibMr+wSRsohwv6Y9U9Scvlw
r5sr1XwaLP04lzpKI7EoSB16QrRFOZVKLRgJrLNswUSjBKyOKYNgHHk7uWxNcdYOq5l31j5l3cwM
SzSTDF21bfLxevJseoodbwdUhHdq8AONCp1+qDzkd7IY7j12v9eMSU+lG17KpW4neLuu3k10/SWP
usviLQ27W9S6pf7RzXzuRq3fvIr27uStDPTHQogudKTTdqEOu1hFIRQrLxZjB4NgQGMxBiSLYVGA
tvaezodOm+QTFTciMxjA+LoGV/Av6aCHwEzcVrobyoZbnaVdU7DQyK10o9XwJOAouE1zjlzfJDDd
gnRbJyayjcHEHdNgdQFCimEDU4EgyrlxW/jCWg0Mn58xEcFWL3ItvfgWIheSG4y+h6BN3pdSfbSS
BpGjkb7pJt//uOARkBOnKbaXHPG6XdM9iKqMiGSnF3y5ZXbtDNPl4lh3uWtfemQOKxNqG7z5AVhS
GYhbzFoe6dMzIKNDQEsq8CZ9fWeJMARXvftKhTZM53+21dx2AaVRnoyhOCuOmVMMdyc/iIuX2by0
gExXjgVJG36GGHlDl9DUEN+sIsiZX0uqroCPyzhHA/ZqrtUZ/l6w9hYmVBGW2p33iluaYiItgzX3
dYWGWHysGg/RFrBvt8K+uMn5rcXb7l2kK6UmcIdECwPyDt1Qr+wRMabtEr7Y8YzE03bu4szbY1SC
EAVPMyP3RtSXGqzd8dYY51NMq4fVO3zxrOwJ0LZ5HH8qnocRUT/cpjXrHtxQjmFeXtgluiUc5/BB
0B/lb9DHeeAbxbKPevEexLhalCK2EPGxGs1Ppj2/9TnUsKqJESOCs6WVBlGIjJKNbNlPjnKpWiy1
bJVk9cJ9qA0ZF5d4E3pbbjwR2uJGeSEWU3xPLMRFsApx5tRbD07iNfRloRTS9bNdc0/gMHRTK8XZ
ceZTBvhHJw0xa8tRmXllWvAM8adF/sMKh/exfDDRElY9Dg0J10hhRNceKT0DuUnZu6/VYMWrCh22
trDYnZ34zRAhOmi/VA2eZPpNvnlNzDmVyfWq5yQqEiYpLdY/OxuFdckrlTQnz+v1BzLPIt5F4glF
Z5XG9mWQk0vRppObazeTFiOEMaYLI2HGVCxQcJhr5+WDGDD6onqmRzRVGW2cSYOZj1edDNuUmkDH
zdozCw0WwcR6mPisjBryIfM/LosGU/2rAo99peuEl6k5n8S8rCO77Jbioxm4p0VQP5Qs2XuQ9Y5T
emfMspgBgO12AY4INRwylhgeBOUFrxKysmpoxH4e7jS0j/KuBVGgEddmP6uus/BWIYwAvH0C2iBu
NNwmjkXfvuKlUOO9ys34VMTDz6YebsVQIn7VaOn3cLbfpix6S7QfSZGuwxZH8SwrGGaUq9nQL6C3
zBCsuCpECmJouXvCabq1nPu0j37UgGcLsiqNreOabhyCniFjEd/JENxMy/QsPqatiJwyg2LV2ZcW
UH4Yefz2InFJjxbRJG2uRfKgc3dApmWkMU18dnJmLlkbMDo0ZkEHdjkIaB+hv/uxVlpahLLb2iu3
y4jVacTtP7FQX4UR9IcafaIoYCTajFq71Y+JStJrKJ5nOxFEXeIOkfCho+pzNslq2CPvOmqVA6We
ncYi0RGXttzEjUhOAdKhXaBWYzSJc7S3M/tymrgE25oCEwUL3x6nawc2Mk2K5Lmi+8yaKwCKLsqQ
kQsvjAnAOy9v1xUXuAY5RBdiHFYCfY+ZCyh0cNlkPfKs+cp4AJ9/o+0O5pW+Hcid2JaIrbkq9Snf
tYpNMzjJuUmmz5Jd7BkQld3gAmcQPjijuseXk+h8TD4iZh7vJA/9uhn9rA+QHWss/HItfwYmdSHv
hy4w+QkbIvuYgApkGyRP+6e14FOY1pAeiQO34bQJLffJsPW92y1c4vL2a517I0B4IUPtAEnfZGQY
NCSfQ0nMNk9Zhmq4C0R4z3w/1OGnjTE7vTaL34+ERTaspWbsbzM67WfYczSaiPWBZiL6pvmmEitq
iyysjLRCkSrLJkaGAqFM1+XwycX8SMGFriru65zODBNjrVVhnUf6RVFXMRrYMFdxfkF8VoUkpyJ+
EKi8EOIXnYGUzF0eQWGJKzxN+fECbSzJDEa7ukcq3ngd2vc5vmtt2j+Tw2hEKDrSTNloBMiqUd5E
NqvJooNDErQwvfnbNcPrkDx0IV0N6N3Q21nZz6IZtEsZexaL7ccJ6PGs5SvqnPyh6ebzmCA8moNe
WWcdMCIKrm+OlrNiuAwNWKdT/imzNCBxXRiEMR1uNmt/1XXpckOOHTG1FaQm5WTHUhEtvXCotgiN
PUvHigz6IxCZn04EaMwTKbk8oAcEJdsHpHP+ZK4wU0YYn4mEWFWRjW4MvrvUy0g7sUYGvnpdJrmz
FUPJLOLeyqOGFGnFkznZn/1kkkAEj12SRYiN6DOprvOZKSRZyCgt5XMLLwvBF2lIbMZw6LGkCQnp
hBnHXSM+yZi5MLiq5dyW2iyjO8f+qIFer0SymvZuxlPMqpDZpYhO4S2gDsR6EMQiMOEm9KC5sCDR
wVXRlpy/NQM6yXkbKW5/Ie/lVtGJUavlSq7m5Adl6TXT0W0yNhPkkZkFIcSPbtADbJvKbgj1GNPh
+ha7kXePAiP4hwttVl8Ci+V2RREAK5tXJ67cjRFhbD4k2ldOwDZZXY/1oSzCbC2u+im9rdOUxRf4
GUx1il1bzC8KdO5V5Yhephs4a0CXQAKcjIw4tLN1RB4XLXMpQ2mj7+MiPyZ8tCNYY9WtCAqamdYq
50kxi2pLeL6zQiGF8uZ+XXv5c1VjmVBhs9fwseh9neks3+Y4ykf1jyoDeYxnNzSqg6JWL0voOvSW
EutCJDi3ZlgditRRgDUlw8aas9OIG8HFpA793azmDzkm20puTfs0I1+neNDtptvKixTfIX23jlUF
kvtcQX8vleaxXbbLZB2B2rkb7Ezqs2ZkyVVQmifwGJt+0vutOtSXQCdoNsjA1eJ+5W5t+hWxoOqt
dV1nIJA1lg1JP121saGedYzzooH+Z9WlMlcFwbAPk/G+6aHx5nG7HlluEx69FShON4H7YJnp1srp
KG0r5bUrPZEjxZllqVzPr9T0CTdpczf20PG0YIR8aRXXxeiGGrRO9dauQeMU+tQdc2F4moqNtVj1
IcECJ9Qn5yg3gcZe/1IWg3bkWkC+LzdW6Ry7ZGb5r3oKiY7CcLbDXN1gLGEf5caGn3e0uHPGMCwP
bVjx5zPaCGIbSt2AGRikp02kjeQPIvLFdsRIg/lLR4aQ0S5IgXnZJfa6bZb9aFVFP/a5+lJUFBSy
JNb8PEKz/S3xjdPghX5rz8es3DpObvTrRp5LKlYeUZ2+xyVGdxkgI75Nk67Z0TzKvd8OjQgqPGYZ
x7isixNeaIhScYZC657QW/7nphppowYshdF1DRoYsj4+DolosA5QmitDj1l6WnL312NN8xKjgBGf
09C4y4UL4kjf/WRMEy3N8TnvZv0oN32UGsemFfcVCX//+4Ek4B/KUjIammJoR7kh3a9/7fUpzrSr
RTzijCI3qeq0SdZxfY0LJsW9Sr1tU029Lesk3KYFqcEosKEBF8451eMHw27qs9l1qPeUON/j10KL
k2vcCqJvPqnVnWo3Zx6eLm2ciddGmiUHLxvgMsZFvLZd0Np0lhs3EvUZR2rl20kU+56HlXanWe3W
ZEXAoDN7NFr2bscFJQ5JtNfXI/+GPJpG0bqoInIfvcKF7cjbCce5ul2MvLqdTdMhNU6eQp5zCMM6
D1ysqVxNeAvfLDQu1Ynw441fTLXMrmI6aQsaMUkBDWT30RzDuRbfc4sbOelvsWsV0U9tCnXfdlqD
EECjfVHsDeJX+OWcis3bEJrP7rgA3R4DmsV0eolU1KGTl9YnPF7CU26tJoGNGMRG7k1DdEfijAbe
ihncadXpGNrZZ0Kh3U8pGx7lKblRU++PQ6TCCbZEVeYz6GUHnTqDTk7yaEWvvMGbdOAq18uuYsY3
L+cbrwsGqk1s3Hn+wXSEDBgQzd2s78qxuQN7TN9sCY4AW2Fd3MCoRu1jh/J315vJuQb1wOUX+K5S
wNyahrM1a5zRQ531v4Uydbp0+ibFs5B0uNHgXhYz1GyiWqxPG3/utPDYiFu8jRuF1B2dm2Osagcz
vpEmykNqQ1uTpsrSXrkMYLqkvbczzDrRsDEMaMzQkaGrxJS7bNIvIzfxKSXqeyw5Kyd1t4HRnngu
TRUY72DvycBlq5a1TXL3qhf+kmmmYcC1TCVZcEVlEVH8qGuIkfPO7Ol7H8z/MdIOwXCC/RA0SShQ
NIa4IV0cpXBpDGITpJCKlZbYk5vAbP7Yi60KS0/PZebsD7NTzTuQL2jfhRRe+oTKPXnOCh/GMFgO
ZI895rmJ9HgU0wTWVpi96IHb+bpi0c2hta+zxtcaO0zR83BdRfFzFuFaaAA5jSoAElrYPeipwy9P
X8Y8qxjCGBmJhzE8B7F71HugDTba+XPlWSTp7PBgEvIUWZLiVKG+B64JDerUJuo+KqdXr64eF6t7
SidWjNps7EfWpUS+enKcdZbw4Ww8WMlIfS4WdrJKdKUW5DBaRSHvYb6qOrbqw9D+rFmUd03W7+iZ
qPxPKDLweUFnj6NrHaJZt33NQUampRvXduCepDhVeE77nFj5e2u77wQmEIEdHNb68B3+xdts4g/k
tLdFiEFBuVjUQ6ZtqESYZ5o7VR93rMtcbokJIsOSstZLZha3vVuxMNLpFInGDUmWdTWE25gBuUkm
xja82DTDucyQ8acNeNDMeGkW/kizRJ/uxDQ34uISR6QaNSt/CquwpKbh3uNB92443btRaOS9buKU
lpgsZAWHHldf4/b1PCrpeTGOSy3YCDr1Xhu3KtyHCGbnTj/nZfzMKHSRqlFzUGjWypy62uk9uJG6
ytdYwEHNwXw5B6jrG0PQkh9mglvKeE0tjqZMOnuE9c+YNufFJgNOKeoz0YfpK8tjKv2mKNWT+BiR
CASy5H5wYPshSGRFncl6XeDRO5iU+zxobjR1OPQO4ZPM6CVe+ClSQZMMqFQyLC4ozk4PjhCyAG5Y
42Pjgf0AdQ6ZmzREFxBAGmuLQAdZOmmBpCZB4jTXaT36hp2+xZ56Z7BYJHdIzOzmdGY7BaAK8gKW
TCEhJehJC2Vx9qbXrrLam7V3/M96G1NIzP5Fc+WpRAXImjDF1TFd+k1fhH9ZaPat6E4qrX0xE6tU
WMr72tKsJmokTpW/s9ILCGMygQQmPyFSTR4FtV707UEU9FtW3SQoYm2Vi8hAfpUhaUbThVY5HkKd
cJYlj0gLt5dTYlNltggu+4B4uwL0PMyftsFF0CesCVVnH5cWrVNke8rE1rZtDbhSf8N5R1kro0gd
ZNuF4Zolv3AAUc6YN34JhP+twlITgq6/fCloSDUHcyf0j7/r8kI9nLFvyfZNrj32yImalJBVvKV4
ci8057SM+9ADNzH17uY//yD63/zbmmrr/KM4OiKK/c2kuzUHKyfVn+0rUfHOA+Iv/iEterRIMyi6
dVnq862NWmSetEfXAT87jkcRhVEWvcWpfCYUB/WLrmXuu4sm8w6TScrnP79L+y+iME/VVMfyABHC
+6No+K+ytKIBgW7aKZeNy7uMOgJEt23HFcMwwaSAVNNCn64ru/dwBkVXhWSsHlMMlVC1xPyKOc0i
KDLcbUlEjNbgzRCxnJuh/nTK4g1/vLeMVCHXxNbUWZRhGPcKrYvF7bWUIIaqiNtFOrCrzcv6OZkd
h15mgkKp0yBM+KQQbG8c+i31gUBeTzPMGphww2U6peJdukakQ3GhFDc12QXk1z0OPdk6t4bbOY8+
4mK8evHs7FYEbOR53uxmvM2ali7i6UkXScbYrg9Wwfo2eqPjC9qMMd9lU7T/z9+1ZvxFHMuXbWk6
Rg+OA/fxd8FqhdW44pL62Md2agmfOfq8qHXoQm/SiJHMbIUqKqcTfEEDkRZzvkkyW7/UBnNrT2rJ
dEBG2XXwKleyqj1Bshz3LXzjTMzX80g+Z8kzB/pWSP6k8YZbM6AAXGnleWm9fDuoyycmh0AlUKVs
7XreymQzfsosawAR5dFb2NJjXGnkq2N+OlFQLGKSZMnI2N8Qo6hoVLAiYtWlkxA1En1fOWTfSDMA
YibnxhTqJ931GFGYSjXcBvMyg2ZIRExN+y3HgwALHbhdMyNPEzivcOpZFYrHo4yNrLf2ykeGbdmW
nIOChayfFN0PuCgiXZ/nOisFqNtjvIvU4q3XSTfmhoqrQEfJS839IhwA2xqOKI3gfjAW6gMLPfJV
ZHxMUnOp3sADAW1hEn/TRNfdylx7pZSXJmD5qFI+oA5n5C5DbVMG1os2sNwLcJLskpQAS0VX1oYt
QhaMC4p23GFPY6/qpK62lEtoBsaPqHrTjWQ+jsim1mlmPVo8SIXgGJbjuzlCrbGLbWD2F0blHCoh
ErBjSg2NZ+8x637FfZJBl7daH8Iy+sAd7LZPy+Fqtuky1noVMUA/PRqBhVgDIlI6ds0RR+uHf7hc
/2ZGAU1qayqdAJZniR6AXxWrYY/GxFTadG+IjyxmA2xlsCWvvJ9Kdypod7cjyE0ocgDLlaJ4Jwpm
pVDSmUJGVXfZP+h3/6r49gyPSQIUH3cRY+tvb6mb7dGusEnbZ1b4UuXJNcvng0h9Z/D38UA/BEJx
Vo5QmJBe5W72Fqj1k+Fa//Dd/M3gbnjorXVaJEwdkchv2tY+7ofALsp430UTMI+euwr4RtJWkB3R
M6MU/9EQqg2L9cNuqL+ESM7BsROKCf0Yegqo0UuxyQP3Xu3je92MZp9MGGiAavoHJa73F5m8Z6qM
OSjkPU0zzN91uCywTcrgY7QHl4r/G1V0lBUbdWiTtRtgjeVxuFoy2/EtfrZToZ4iPRiPjorfss4L
SVCf5zQe/T528exeYmeti2xUTDuta5jxhjwrBoctwryy9x5XLSVJXx1zgseiVFbV4LWHMZ0e8jkp
oUKgitXzJiTFYUJ8sLxHj1hIV2/15k5Js8aXOfFQiZl9mmWvw2Ik0wcuALyNkj1VVpfus7ro/aqP
oy23xbpDWflg5zpuOx6opHm5gFsORZO6hUIfcGhW9jFpuG2MuirWOj4a29hTnpqqhemAfJcrWMVL
F7Eu4AuRc5RS0YKcmusp9xEFXJU5ItKj68FmQAbaDiYEbVRo5PMmN5SDp1rXRR9+WiXuuraxB53a
AFdySWiX2JbWdhOt7aU+115V3WYzflt2ymiVz920b2IAEGNcfq0+/rc16h9ao+g50Wnr+fetUU9z
mcdF+GtT1B+v+ZPMDH7ZMjTXxPaRW9tgWPyTzKzxkOO5hoGyneao76YoCzCzYdoe/6mm6elo6/+n
KUr9v4wUDqOoa6h0Rmn6/w+YWQxwvyxoVVe1VM00YEOzroTQLFYYv3QRaIvepg3e7JdG/Qz5x7Eo
XynbYlpZ5rWa/8Pi0PhtcfiXf+23Ua4ODawBR/614GL+hJZjP5bTBoFicIMFHblPC/DJKbwwduU9
Sh7zufLjj3CHY8I275FQrFGBncdH7TxtnIOKQmg9RgTVPuYf5emXH/H66xv4P0WfX5dx0bX/7780
CNi/fzV0qfG70R5vehY/3m8r2VlrNQoypnZBKglgmWhHL8TGGw10paaAcw5h5KyrTndXRnHvtLAJ
FLIORPuiqb3T6HGXe0kIBCac4PRHuqVtahMUpd7HIGbEBiPmhMlbfWU0maBsQik1tGVc5wlWQ/Jc
EWAordkzSq8EgkMatzG2ljWQAzevEOT+2cgpu0CLBSGSSWUMexWB9lVLerpjwf2Ux4NghsrDSh2u
C7cet5KubFvxgna+islH0br/vaFrnp52J7G3ITSBVBCp5SZvAm1XWeH++1Sj0Xy/WhzMcfmSvI02
gUxQBSyhl1iBvq8QvU1OSGYFaITlkI8q6motGc9fQGlbYqXlCYmEXkzKM1EG5250G8R8w7AF8l8f
zQGIvpJEf+x5Yk8ets257DT9YLWih96IWvSv+Ogd5aYWe9oE42NUQYaQxm2OgUrPvlOYqMC/j0sz
Q987BU81XLOuVvXdoKWk9gUdFtOyCxWxMRVXTnUyOeayvPADN35xVcitRBtEXUnt2+JInpKb70Ot
Tp6tkfZxpe7KL7a2hGMnXYhn6TdL223Cs9Pm8U5+Xvkp5V4wGJDS5a7qptU2X5K770+op4hjvj62
042U+VWj/1lFSgtZoAV9OQlWwfeHlXuamRG0aTplXcAAigqMVe7FdYn8yVwOrvAh8BzrUT6WxUF4
aBEFDnrL/KMg1KPADUevoFqx8tAwbJEUPX4dGtQmyBvq4kqwBBhY7smrQ7dUfT+agMnEeXmKXxxv
eo9rPvREh30tWBzouilbaVGnCN2Xs55ChYoJ2sCVyQyOCy3LB5pqBGWYcFyYvM2IMxcglTJpjMHC
BA7bwT8eWYxkpcvLVlLUv/aWHi4z2dFfrtfqi/YhruK2LN1tGzQX8t2U8i39ubEE/dcTDAL5aNCS
H8cXztoPM1dI4DJU5CVXjjyUm0k88H3421Myk5ioaWcIkiW/lyqoEmGeYnFmUWXY2axwNI9LVz66
iL3fDnFs1vG2JSw2k8HatJnw1jACXfPlS2xtcbAx7p+//7zc6+jexvF7+HpWE7XcddOcrBuBrRhb
7vxZbOSePDdXgviMKyfevUNEhCieuGhQhqzay/yvh395Zqd+KIOSA/lkzJJwbrk3mUnVPMvdOSzA
uMpduald6y1iyvBb2aX+/YB89RcAXJ78/mvyUEG4AyQHy2n5zad/fv22OaKGVfTbnhLSoWae/ReM
u5bX3n5czNUoPxoRyh+fV35o3RiQfYbq6etR00YZRRpZjHpfj0ewd+LGeMKRlPg/Mc5YZ4Pk5Y98
PVc+Sx6XAhf+fSj35LmvP/fLawqlz3fzmJ20Rnd2hqpsp0TcZH/3Z77P6ZgBYlDXdD+dFjm9QV4S
7QKUjJFUqJY5b/IoEadUcb1m0WJv5LlRcDDk3vfm93M5KpqVbRnxTuHbyBWFJLF8TkESdRYf/m9f
K1/2/UgpX/d9LPd+/6fEO/w+F/ZmhFhoZ8zwnRtV/6TOgOGamHCNSPMd5D57pVCfzQC7pUTMenIz
ilmvJgnpZIo+VbsBpI5FdRQr3FKZ10vcDCu1m9vNKMoaciOKuvi1NFsJ3f7eqMKe5ftQ7hVx/dHG
VeVL+LZaYdJdtAle6WKaK0CFU/LBSxQZQ99sJNZIbnQxQX8f/nJOzHpNWqM1LQXzPXEC1S9MvuRi
bLVNP9ckqCwaJCiCbnV4KG7WlyTloeWSiBc58nNiRxmmSQ7ISmZaNR8Y04c788pM0/Tr35SMJUfe
VrVZ4syX5hQDJ2zqY4uvp2lSf7ZqUNJxTH0FU0vkYQw1Q95S0JC7kcbAJDdNF1mryA6XjQsPdRrn
gHbYH/K7sQylKPdlUS2HVr/8gkKJX8MWyKjUaa8Sb0loL2ktPx8tEnto03pYIPPkvtUttQYkD3sv
bec9tvS9Bs1JeNsk3LytWGFNYnkiHDRVdDvBbVwClpPnxOUAjIBc7SQqMLgLeodRP48aU0hbO4Dm
gvSGdvDHjrXuPIcpZOtT2WgpCPTcRiYRHb5LwbIyvJj9FT3T6X7o5j2NW+5lhao40pf7GjH8Nplz
XCKq21hjgVNqTrOx0KQ0QeHcJCYgfGTB2oYSW36UGzHYHiXx/vucikkfCR4Edt+4+68rQB6T5mMR
jFSdKgt8Px2RphMhi1PbBaxxZJ7HYMQrHIA/AkKI1FS1rvBp01bWiAppopUBeZVzZS/ZtKtUC28i
Ldc+W9pLfF1McnIjiVYSACUPC2PQdlRNdkVp/qwm7brIjIE6tjIc5V6d5BM2dxH1tZKbMOcT0E63
8Mv8cuxR1TnCMhWnUw/XIfmYy9AxWLiLfZ+Sz/j6GzmujvxsNmm2FnfSdSvmFglQwmgCGrXcpdqK
XVU8gDczhXeMOlLeXcmnSsySfNJvwKXvB+Tzvl6yTPHPLIGfLs85NSouoPtbuyr6oys26lLgIC6P
udg1JOZFjjwQdLU85ygmD1fNeZg16yBPyQejEKaX3MOQlWJfzdvLetIV2GX5zRi4h6K3rqfANrdc
KUzpegSRLxh3dKunGJ3Jc13zEboh2ZOKlbk8ZeUaHSmGl8D54lXfD3wfjlfA5z28uClvQvvDs1PZ
cAFowPd3mjtcZjtgYp1xonPOcv3xqfig8+9ihI3E7LhrN/Z9dknYcUve08ObcDPkZL9pH9t1OMrl
VF1RYR7B38/NbTuem/hSREkg8MLjPDyStx+GchWl0IH9VPej9NFMrrRkh7YxR5ufXDngaHXumZ0D
oJLeZwWabnEukst6wnzyTFMUpvZ5cMI83fXW2DOE2GmAr4sPaX5I53It8k58rq0NNNVdmwsz9hrD
+nCDid1nHa2bboeqwlFekUlZfP47DEytJFmr8xVK5zx9gqcIDpWq+wNU7/pdU6jErQcdJrJPGtIE
9Lua4CajvVO2NmU6Y+eo5IQOGHzSKkifdG1eudgiPjTJdau+ZxfqtlqdrWP1BrvxUjizAVOM18Bx
j9Y6eZ3P7Sb5nLfGG72tg19ulGuLkahYUUbeTWv3oP/Ubgp/PKTPkN4e6427mfawt6MrYz/suxWd
AdeObyMHuCboBKl5QI99oe2r95jAsrsE2UpqOwWcHSO+O1Bzsc/GsKn6rcYKu9uQOgs27/A6r4qD
tV3u8RiChXqjXIYf88/osfoszzX2fiugvn7+XFgrmzD7oSs2FI/v22dz89Htl9Ohfw0OvKt4t+zi
NW+YdcixvD4akEl32FrPpq+GPpnsxNksqJ13RU5R4rlL9nF0O4a+Xm8afKzrfbD1NPCU+Y7WJ2rZ
a/sOmZeJPP2niVgSD4OXsNwqqm8bNPdsIKMjkhj7PbRDI6G0DTvTRxFCSRTrN+DZFMVWavPanM7O
DYWCm+Jgr4s7ezrS/klr6EEbN0rwZODQDO5w9hkhEZ04D/12Cc7R3ruhA/Ui3E6vHfz+nzoMzxU4
/tTbg93Hd4HyTbqBQUqCjTLEGBwSmvXtW1jtxZtRndRl+9JRWtGB26MOvRy36o9KIbXp+xEzqfif
CssM/5I67jCCmT4hTXToMGcpPK6NK1QN6WM9r0/WPSURAJdwNssn4PnMg6RVW66kc3Ab0mn0MhRr
yALZq9dtFIgEydpETLUfXud7rzrruPqdWXvdZK/ah0reGJLrOzqi7Di8qVyVqOpAxe6GHT7Foknp
kLFGgTMAJddFcUDIuNKfil03bEJ6+R/t9+Emv3af68N0gU1oJXSjZ25/ZTi4wWa8G2zqkKv+Z7hu
PjxuH80vQDcDqNW2GdZz5o53yJ/HL7ib1tqFcTRuiplWZt/L92MCqla9GN+UH9m16Zfr6Uje+jn8
md6jSK3LVY+rygod6GX6VD+VJ/UGvCG2FH5/ogpswySlTLA8Zwfz8nG+te6UvXGdfFDocFA+UQHc
qJ9xsbGP+Ab49HQy0DQP3W640ffwxQ80AjWPmGcMb0TH6QEq98r0gXGWa5SrGwrRm/4+poO/XGnI
3Hn1ashoQqWJC8+LAxe9cjO85oemWaEpTmzUxCv1HG4YU59M7Ziuwrsy2PDRSz9fgcelQWlHI/xK
37r74sZ7STfeI/q3zbJPX/Od5SvVOnavDGTjre+tGTTBdBYIFDc23hOr8sztlmxJ0u1DZM5PXIfn
Dn34itTXkdZ47nw92S2XYPndaQuO9eZHsA/PRJ77Yr9wo2aQaq+7vXpAsoyLvEk/HSOgsaY7Fsvo
O75T+KsTdIqNXq4pKmAYSro8HDaZukm4ra+95xqL7mmF+29tbAObHpoVOPr60sGvYk1iut0FpL12
ALnhtCcv40XZPBB7UZqnAajwttaThqkQ1x7WDmeotYf6HGzx+nk0ec87lIoUE9ZXTr52TpS2IPAw
p6xNZvV1SDoyoNHP/5iv0rP3Zl6nD7DWd9E7KHbrcsrycf09/blFTcJHTpEGw0aOGfSe5NERZBJW
F0Zw+U2Ukwg5U8RG/TjSmdzavR/r7rOduKyt96ZNX5pRVf3GENzIQQRFci8UAYncGy2jK/Zfu54a
0/mNj1tqtijtxXMyGd38+1cbac0qRnRKOB1E7rK312lXtifX+YzKwhE4S2wYYZ/+sUkaZFeKkQ1U
H9iTD7RtBZlcpVJeI971RrRVIV42UZrqh5bMlTtieLMsGN587U7CBqe1sDt10B7jjROx4EQ8ARjZ
HaZjJF10cmGoYxvkIBJ5HNCvdXRw3pkRQ+/tRlj0qMK9yhM+PXKvi0RQ8H3ckHTcCa2BLYx+KmH5
owsvoP9m70yW40bSLf0qbb1HGgbHZNa3FxGBGBmM4Exq4yaJFEbHPD99f2DWrVSqsiqt93dDEzWR
jAAc7uc/5zv68sFdcLKfv/rj9+iGHXaq7q6SJqHY4OJ3Jt5gjiecdKvcgDucGNpOhpfQ0fUjNhj2
ILAyD0lEVdHvbLhlQ92m9i15fWM7MA87/vEhXI6Cf3xqLrVIVORdPrXPcTmPfP6q/uxR+uM3hUPN
krug5hi2lUeHDiZdzGL/KQe3i/73+StnUYPj1NT3igIYwzEesqXYyVsqnugGTtdTyWNCdmV1qnWS
HIJOKL17HonWHgYKdTR79Hd/CEg6cYX1lII0z/O4g+ldtfNRzSgx1mcNFc7kLDLZeXY9hkwbvMvn
p/oQM2Niq+TTaOWGVFtFny1X0Ww8lhQbbZkBUMC1fPANSmOs2NuHs0uPUi3sFzWVXtBnIwT2z0JR
kYIsc6VXbryFo+ov79wfH/74vb7XJwyVN59kQ2bbjN9FRxhoEtWj3jS3hKI21lL69Wnh/JToFjTc
2u57Vr1FThafvWG/i8d/iMmm2X+xl5IxXYPCqhUjXtKpPXH2jVhZq29TS+hgNXRttC0a66VvPIOT
Gx90mnByfeiCpnaM4FNW/XyDPz/88akHdvxItqFhyA9Adnl7jeVoT/wB46NR+TamAnjE0+Qh71SL
6Pz7h0VDtsuFwRoy0Vc+0X2rYtRKxTcK3afCmphJffz9c08fVfA5nPifYdzfDeNwoTGF+ffDuIeC
d/t/rb/WRRbneAF+b149vP/X/14MbPzTf8zkXO83m89dQGcYaHCh/XMk51m/LZNtYGOM5Txzma79
N6jQsn8Dd2jYSPmWI0z+1j9nchY9qoJRmmvb/92++n//z59cZc0vn/88ezIt85fZk0BGZzAnXP5T
xzKY8/15LNfFJnbyJC72NWbxnSF79yauukeqrD16ql7qoW/u+6aqOAT1/SYShn2TTKd+XnZjNmd1
nqRE3oQn1a1b3UlXkxt/9uddoWESL4hoiUjKQNJ+UJf1vtf970mSuSttTmmGGDVmQCKhnzrGp0Hg
GbvBraey5MGnBBxbv/U0UVe3UaOlbY25kxtwMIE9pdau1cOCMJlHZ3PthVtUD0oejH4OdFehCRPf
25tFBnBr9Lcu3tQTlggSNEQuGaMHBt/oisN1Efh1mR8KGTOqGJfWs6FiKhX6O/IKQToJfyvbEMAO
YUlscVsegtmDaxBhUb3l7Kt03scameYqNtibM2e0qsEj8THZOzMan/zIgzeRJdh27F03evGpHIFt
Tf7QUFXBCaipSSokib/VsljcypZwMAka/+gM+XudTmD5i3ba9IWJnzXtINawN2A+Z5uBiJvXrMDe
0GvRc5vl+4S4+cqK6SD0K/9gclWdusI1jtlgfaubmH1ZU+UHIzy4+H0f/YpHchFXh9xEe8gVUexw
lPtOmuHRED2144Eqxunr3Dc3ynrCZOOfLK0wggTClaUn7PYyesUdPfPOhK7C3o2BXah72cb2OtUa
cYGipA6NH7LpjQjzyZBDiN1pJyjx2TFK2/g26XGE6X751DtgnSyWW2KdkX2T0WROAwXRwF7eyIYH
OmLTYpUbtuQ+6ru5MF7Q+KobvXafxwKjEiCJbjNJ3b3HR7bJeg2CcdVNB6dwhrXfMaWcBs7pTkub
SyztZ9nRZ0Ew+IAr+l5MsbWtMiwlVRkFlcqvunTkCbBzDLMiTjdT5MynKZ1xy7T2Xe1a6T0v6EbD
8zQPzfBI4ChbN77eBgTkqSfqE7bbJet5mhbDGi3Gogbp3eDHXYGac68iTUgHWriAjPIrUJDkJpN9
fqf1ixagY+6rzd55iWKbk8uEIxZ79KZws8tnnDMdy5Dr3oEzVE1nFbnatekfCRSWp2hU915uBnHX
PjDop52JzYQXhdGpNOhdAAy6UOntPTxs906Wzb40VUg5aLjvRFXfxCM+Y6sVFh2FbHayqgtavJdr
HmY18Dg64VttvmNGl+7nJTQxvydaMbPFIuqTK8UJGBhNFk93RSjfVectNWs6zU0dFUxNSNFXVFEt
kCiYRkbMaa3CYeeBqqHhMR/2CMnGCaXH0L64k8/BrK4uqdyopLJ3vFHRgM11SrwbzW+GoDAahnNd
Q2VinT7B0iQq7fs3OGFwvfN09SwoOmiQl3wX3rqucyowf55go9EVE+p6IBJCSQZZK18DyuFHJUWD
BQTwsex2aZ9EQTOa9YUGgLXfVltYRdFjDUGhdtbK8+jG0Y34NgxdY534ZF4Nzb2yxX9kCXKvw9D9
iBqLM20uG+pSVBE4anJudOaDqi+twO+wrke6cHZJVZO7YUzINq66HcPYZZ7sS3QsbVhPMcnBru20
s/C6e1VWwzGJnWjjDTQ9DWFHLjWpaOsofTJylvkFHzH5mCql+i/q3slMb0MEcGYmWbpPLLSfVtQf
LjH3YBxSTpe6FgVD4qnrZupT74St/ylLpAmhJcWVWIJTyh1ixsVUoAuF2nWOAKDMY9QHkeX9EL58
ri0C9dgtOdBojtgVLwxx49vJCxfui5R83+OFl5ZZ0KTuq/xDweJ7qjsDWJ7YJDgh9jqSaiByGsxw
r4/esG7DpD/UhqkCjW7Y1WDr46Zno0iLhbeJPMrd3OlDlgsCp2LcUBtsrdumekkovsVaWFMcx98h
tfT66Zb2XI6ElRifcldf+F6ty4EEEcZowJ3p+ffZq45dYSBv5MN3tQBDTGoOuzrpA3cCh1RkWYBB
u1mpzCDkbpLLWrAUMSVg0lii8+G0NSewBktSupzGZl1YyD3xnEZYrMxqy7e+H33UfS91SdNr49Uz
Im01zIexdnSsCgWPh5mFw6rtOhjDgSh1Oor1LNREdONFxOET6WkQLaVvHUhfLfvEb/YIo8mxvHEH
OEQdrLl6M8P5mxdl8q6uD84o+vtm6lZTat95uoiv+OKNjd8ifQonwXq5ZGUbAj51FLPETdyatbLC
TYfBBUv12ZIjKmbu+lsjDcs1fJ21ZqX+MTMIJ/nCb4I5U+1G189eb5NddZMcXFlOsWYOpgMg2mYg
UUJiK9BY6XaF7nHurKZj2Nj5rRKiWrcKBH+YJypQWCWxRCC/28CgAqIhnDWAHQH0YQqTinQ9W/WL
BfZhb7bIRkYe50Ey5F8nPERj6yeHeU6plHNme2PaI1cJF1hWLfFrt/EPRXl1HDx2o9L2ip6YOQrn
fTOLd6za0XlOIs4z8E6w6v6YlGc85s1eL9Sr4TJcUZSLFtX8nQ6NMJhbrhk1xTRo2c0F2mumWYdk
KUvRtKPR1W+wFao9AYVh4wO13MB/TNZu49Jr487qwTDbQyq1ZhWzfm8rW5pXyQ9g1Z5x5zsONmEt
fp0A4Y6N3HsmYWkTX9ZW5KM82k5I7KcXD1483jW5Eb32prHO7cpEBO/sR09qTyxLdHJH7YtrhO+R
6DnTpikHorirA58dzDpsC31PPXuxSdsuexAxMWwvq9tNpbPm6ZVFfITE9uvoTF/MqUXjjXNMjsmN
E5ria6+HHq0oAxq5Y9x6VYzREjjkMjJxvxK8eZWl/Brp83DQhRKPFA8zlgoz9yaqZ7EkXF56gWZP
1qzfel4V3tuOz7wKD+5+njIjaGNNrEt3ZFxIcFeovj9bPYlZcwai7YQcHWX0UWnVAh6rk4cUh8au
B6sM3cGyL8nA62GLwgGuaUZ7q4oOZToIWkUTlsbsZjCnj8jTbxhglYdqjJDsdCgRFWDVIaIAKo0N
uasnIz9CcuDO79obJ79PVU35S1QefTwRjz6iBgxNq/8+0nxUOtV97DUUHUm9OZSTBFlZPPBSIV0x
nD10rdVtHTmrG6LT4ckDwROHrrNOKq/jTbE3DP+qjT3GtA0m12Wf1at5a2bS2blRjr9eVU88e7dO
HaYHt4Iz1en2fVc2V3M4yKL2vnhSIIUZs/8wE3gMomKm/ZPtKms1hK5sFmsRyw+Thz/aFg2sZW7R
JrZcOGlNPi8tQsRflyks5JUfSTPY6PrC2atcv3oRu6TmRQx2/W51/ps0y/hVp/ud/oySB1wiaIO0
h60F0MwJi+fRS5pNHpYMBzU7DhqFV3a05+hNXkEtnqU7jB9hWZwiEc1vU2M9aK79rYFse8/A7zDh
JWc9YgWhcHmXiYowjRdfDC5LzMlDu3MG7Evo92QiwjXtW2VQzEb9IVveR6ocnIvXi9McKWBq2g8L
jN2pQtPYJDqkKM0Zh2BsnIZQWyrALFI9BzuvXeezjK+O2Kgw1p69TmCPoKB48Er9Ukiya8aQvpce
KmUzGBPVtuNLReVoVTLA96cZVbWvz7Li20+IS+xBSMLcEM/S8zA24hQYFFwm9j2oikuA0YrTfMsx
4d3C7pii7JzypjdXOkwDMnDx8+d4nKMHpbcFvBd7+Tef//DTHRAJhFesoTiNRvlQDhoMsiJFWN0V
STafGj16BpbqrkU/vns26I/ELErWwNZZDZ58dpZQNhuP/tiF4fD7B9Zn6h/LO62lSLYAC4gJ4+C5
XHFmgt5t9DDs4vpMEh7kZsmAjAz1cPz88NmsHvfDm1FUAGwJk1KwCzYNoBuJ/TronWJA4KLPLOtN
CFzhAmqYmNYTtkVfqxdJQw5JvklLLF1VmbwY05xuu7a61Ro33hn2mEPgI1cem59el+4Uuh2mrUg0
nDgrZ2Pp3XQ0oRYcB/aWgaWGZdvsfIPUSKFvB6vNzyDl9bJ9rLAUbRov5kw3UwhkUsqiJren7yi6
qwDObzGxeAe2J3Pl3hd9F7jRNyft05v2PeqZWThMD5VN5J+wig+HozkVYxYeJAlQKhiPUx7ru7R1
/AO0zugMYy3a5ikxfttLLgTecmgfSRCqBLMDJPhzP2fPRUQsbUxFfJ+CqTKAEPadzwY5SpN7Q6GA
29WHr0f6g5YwEhgSLQ2yHIhlKpNpE889DYgaBUpzrmOm9F5zE8JJ0Q5iR4i0G7glm6SJjgkR+3aw
2ocZGyfUZu8tGYv9VPfRXs+z1y5z30Ti7NrSoKA4+hbZTG5SJV60+hyJkfyDz0G0Qkg3Ex5avZwv
XTu9IYNtZ53RwZCRbKw0axM68ugtK1ukT5AK+wMHk1OaJxRv3WYx7cGqOFWZucH0yliCU3Ed9f0e
nuSw75bR7+TJIzEftsazzXaXMyBtw4mz77BqZlQswXjRL8IBZCDpvVsC/1ZXfe0TYjhdbN9rDbMd
Xy/1wJYqPcXRczp4BL2sK/fuNe/SF2lhofcp2DZG/VY4Lhzn+vL5HxX0JeyrMt1Xkll4U/LgKC0K
kXS6qtz5xQyJ68iC+ziqPY6FPbLbUFDFaC+XX5eqgVMQ8kHkZyfp++ZB1jp3qZp2k7Kw+QNTqAcf
w0GqXfphXLeQWw/+pKrAVYycPgkNuAtnhuYmMrTvNRt96h5YeO7izmKPo9hEKmnGm77mOBJYwwyY
Wl3AZtenkJLUiaF7YhzKxtLw/obhqbZDedAALnYcemt8KmvVdRqHwPrWGydvG6cu40U1tqvPn19p
Rsepx3vkZGUfxQJfSNi8HX04B1hSwlNZCobdIXki3SAjNS1rmt8ND2JWb5nTXrAUg0sahol5L/so
9jKPRlWofe67TCVDZtIyCr+zG6rZ14cxyRqbPLD9NIzS2vi9ds+wJTG6e8Mz0iCF5rjqXQrMvOxW
n9s5COcyoQ29edadKQLxFp1DN3snGAMYrc8FA9sdRFuxhOo6zgc0+roiLTEMjzvRl+TRdfnkDnGE
kWf6GPK3phrVg2l+OLP/rEbiVSbox4Fg3SrtgBVZk2fusuiiJvI4puMOm1ErDl3WbGQ0GqeEVLFR
0aYZsWWaMcdhxb4mofGlMzYNvooDSfW3Fg3wWHi0wE6zu4JUmuwLkGayYfKfWIx3jK8+igR2MMiL
zWQHYcrZpp4wX4XmB44L/3zbTT4UOJSyhdQEOG07oIxhyTg5jcfYo5loYQakWdiw3aIJ3lcIS65L
rQH7DbPsWE/MrS3BMMYquTHZ6q9pjwsDPeuOcd+Ux0IENoBWMUn0Ztt4H0BtIaEtZwCUEa5L5yS1
0F3FCePswjKqC1iH98QunvSSeewMcq5S9rxBSLfXQ0qymYION9BEGF2wDwNYBN+36Tuz28g0pm4Q
+hl1g7R3+pyAsfCk+zobGVhn1zSvDu1YfAAzos8sYhLo9t5ay8ZL+RS57W4YK2J99bNP5o2xQ3Zt
/AzXTPzFjJbiQjsDGQSU0lbuU9SyoBVIIbN5y32N2aM8qlF9lC2Xg4nNS1B0trbr4RxpWFSUxIMG
jGruJ6zNZf5VJx1fVc5DpScLXpdKY2nBzhP6Ek/ovk45ZdMWTzlA5bcmzxIAetrKdRintvPZdW2e
CwV7FgteFeePWLx7SfSObkg4+QEsVxeklsUbVL+mTvo2OEtq4yBq3jmDGaRwu50t7bso5Aeu++xr
ERnnfgSom2NGyOSwAXQORJpJq56/ezUz8oU3n7X2UTK90mE4B4Kd8krp1Nj3rX4QC1aAQ9VJT7Rr
CREMtecS1skjLN4HLyI0xQq/TdjfsDm65x5pw/IOFtuHA72ObaXzEsJNLGAtCCQKgOb3CEzH2NS+
xdJiBJ2JbZkmMBioFxAs82Eb7rENNgYeQRY1CtiFda1bsJb+yIrbC2gAxcvs19/nQXwkc/OkhENX
IYhBb6CA0sGQM36PZVptjHo6a7H1TRurh3mA45rE771u3LvzsNH9/kDhwFu/8K/pColXdopRr8u+
4rOnS3gY3w087hKIYu/xPnBQuRUmsinHhIMfO7hzQgNYin2YyvQQAnTwGyZSZftWVPbjwClgoIsh
YzHPipRwqiBZauHe0HZKQVxxC1RX8K4QpSiQtyIu7tJIKOiz3r3I36COzqvWjV1km+zZdgq+R9nc
u5xCwAnxR55WbTKz2TDl+YYMfI0OQr0XRFG1uj5b9cCDVYfQOg8TN5WYzkVbfWtNcZL2dCgG+o2T
MX8ebVgHMMjpLWdf1uronkX2MYlDrkmucBAUJPdpzRW70fDesXe9kebGVrB0OxS5R9tpfqnm8qRZ
10wEJDqec372Im2vPtcU9GNVxRuJjQELK29sKs2VLbfQl/kBLHRcE2qMDfMI5IpbrEawxpCIm2ZV
d+ytI1uja55TEPHL59R6SlPv6NvoH7RTrGY06JbINWLoCIcz5RiV+k+AFKaV8ua3yFOEe6U1H6yE
FGyK2uIP0Y8mt25b26WmF1W78zrsoV0C2yrXz1XxMaGDOTn+HNhGu7zztL3T3VezEgciRREax9pW
sMnFsLwj3X3jjxlFHb08tH50lmkTcSrPttks80CL44vqJRtTxJy8iom9aiy9pKLxIOTDru5162BE
JGpnOX4L0+gLeZJVHUenz6YMTuHZ2sAh4E3M4xBPTxmjiWjPMI9Qg05jciXDTaKAdWs1spQouesW
wL2p4yucfZ54XsMZs45gZcZTh1QFdPFG47Yys8rbxAq+U2ZgTnRLcRBwAVej6th4KgxtOel27H+H
Ua/o/PXjtcalv6KyWF97LnAQM7adm5Ga9pGWA1PTEMzBdioXD6XHHqiLV11vP4VEX0hMObbxNc++
VwQ/nryICUFNPtKUenIiJcuI37WHQ1JQI5iFesZyXW+Nrq+xRprsMQx0SUsEUc5OK+8TGkDM+H5O
wOtrvmhpPEX8rOKek3qoBZGkZ7q2y33dQxa0L3P3XS+pZB3mgtZk1mdhR8aWWo5iM/T942TiItG0
+7kEuti4SBK6S+t5lGD3zLE1mWR404w6ibhMxx3PRbE3x45kQ5s2MOfccm3J/HlChavD8JHwLz7i
JH5JwaFgWxWXnkXLNyoTL7N/1SvxaESQD0wvis/kIE2SRGBi296+L5ukPkwRDK8u7b/VUQiIXHIY
akLWnRBdtTDrgIH0g5e1HquB79JiTvIT3/p0aKc8BOPFfQXXCtgaQv22nrk7qScDMyNI1VtW5F9F
3mxtg93aFFZcKVK/Af3RB2Fr7tM2Z4/ieT/yxFfrnLXKmY0ca7qzj6piguX3Uk9aeRWUZBs1l2Gb
gzLP4ibQVRtEfbGG+/HMBrdeuxB6MONG9Myb2XfwaNAvzacwdatD6nMIs31lXfRw/tLYyuG6tgoq
gUHEZtWTgt0LFgp2PEA2DnlDudGU/Fp2uOsGAx9nb/k9qhQwXpzwq7TnvF31tB5zOh+6j6SZjqOl
3gcsYI0JX2nWnDfh5Jc5DAMaGHZVj/Un6efXvMFD5fj5w+jyTel3novpb0TVr+2B/fAX0x0evBwJ
wzcGPShtBIUw5R7I52rLqYJc1UpRBLAR3cBLHTpgZCZ9wXdvE5Fne2Ns9gYNs5tUw1gGaAXo4bqp
HySSTjyycLsJBzgdE4Qa5J0m3YfGkhe2BUj/sx8gY1INlVjAqGlFx2PDWTNhGJYiKDCHuJ9qgQfL
RUsHcfI14i+nIvyhpnd7qs+uLs2NUTL2g8Jyb8YBoEo234KEbXJbKlyGQ8sVm73ZbHedcbyJo3CN
/rsuNRyQtuNChLf6a7qcDaw5YDtzbtWLMzI5hGLPnkuvPpZ+YlK/nFKQu6xdqnd35ji8MF0MIM9u
atM9an73Y+Yl6W3x4Y1ZvdFL/pch3Cuuvdj6askmMFP1rozNGPp3xQSa2jBJ0/nDjak7TF9lG6je
uavh8s9Nit8vDVwnPFdx86Vx06Aummd2eWIbd95tN7pnzUlgp3NqXelG9th37Wtpy+Pyf9V2esYA
fmLHumut1wozJhMLDlvj0eDZGothB3P5FKpL5eavvjldB9259ztajOXOmftX03RveCexDtHsAISQ
5Hhju+xTWH2sAKvPzmSJXAFO2dSFHWQsUnW7nE90rGrFzFGnnMAbsFTGynjwpvkxbvLXEaGjtZLN
6PY3yqHUFnJwJh551TbcpYdYr4OOeUg9+hd76C7L+9UtzWYqufAlb+F96oVzB83wy1Cias0JXj2n
46w9Qj4t8BTjSpbDsLemGDBSVvNoUTwZBdp6adUVMn11B5jvpQLQLOqGJ4B5bzqwr1sbV+B8dZI6
gI+5ZZz9ltgWptGkumv8u9xwcClFhxrw5JLTyNkWr4bKfo47Yue2fpRdfq5qjD1lqj2OeY0BdLhL
EpQqzfUZ1pAi32VZ8jxq4ztTxXWmGqok2vBqdek99iEHLbzfj219Ehlzg0bDIpxKQXheXCoz3CZd
9F5kDFyjCs7QGD+jPUeshMRg4KiZa0c3L0CQxReErVM2QW7N4ZL5fbLX/XCXk9tcyl3UvFDl0KGu
oTMGLdeIZkznWBi7OIkOXRI9mgkbb83azu20Sxta/KS2tdMaCjFTlzI/ynJkqmRAX5Qh/NPuQSIC
txpnWj/fjaJgbuMDcizigBT2w3Lhtxrk9AzVg2da0d8OOMF7C1Ox5b5maXSqNf82S2EPtd4Tg/bX
IYUWb0MDG3FMOpX+YoDUAiv1I7cAQY2quZu45VcGPcCroh+09WDkJ7YeN1UvDqZeY1gnzSrko4n6
QEEgaoJ5O8bxbZ6UXxlfvzWjtzegQ+DyVTt3+E7p4yZn7Cm0GR5JvtFYUb1W+zYbzXunxNNkek9N
hO6OGPFOj8cjPq9A08yD01bPzDG/zOwVO/lFt+WdmJsfaRU95Xm6Te30jpnzYVDzOgWG6uGv8PPk
AjZeK6pHJ+o2DKkgEWTfTJ05sGM95GFMlKf7jgyzpwB+6qDCa/p9nTVvirtey8sb+kVezXJ4G1oN
q6WwKEhx96lS15kRrFUw+w7NelulPIAU0RPlHyM3ofmpOXhO+GRaxrXgPbE8753vdVUNEXxkGprV
k84kzeH5WRnqmoyPzJc+5OTdVqF522Tpl6xkGOcme1hiNzDmbj0Hz4mWn2dLnGqr/IjxzNVpf7K1
7tXipnKgaTqToTYxM9NUv8ua+C1X5jGrTfQ8Drgdiwk32Iut2Td2DI4CsbF0l0aC8jZy/b3VM0zR
2+FCs8llMIlnz9atpgzkZ56XXnhsZHpDZ8wj4tID/H9JG0h4XxAVDKeZhDmXNqunDXxs8rg9lXnt
Ss5P94DFNFzKIZ26a6dr6aRbTl91HWQkRtyLDdWGBRzzi59P0Xq5WKSprjK8GrLeRqU3EhTFaKlJ
Damkqal8yRGtMBhLZeGhk/Dya5Lx4UX02d5v80dD4NKzprVb2BQeFlXQ6uUF7mLQuQ9WMhxsKHTY
ZM4yNF9tsF3465GA3OnBdRY1ZuhQ0urL3ItzMpmALKtvFmSisC53kZpvJFNU0F+3Km2+qC6+L9Sj
HxHstFz3ZfK+SJqCRnv8XmglkxTDvG2b9F5Slz0+DQbctm7b183N0DSvkZje3A6uaOo/RwTtV1Aq
MtG03yczPgtUcMYiZJAKppgm2ymrLg5ja25ijTy5iw84bJls4IuJMUoMPlocXXtjWpyTaN5JkDtr
Vgw8qrxNQwkHdHSAo2iRCYYs3+L/hJsiHijLDDe9azwx3Tr7+JVxBxw54+xjkT2Lntt+mEP+d9qY
kB9Kq9nnRs3lh/BEJIw978fEn0vDg7k5bUfj4lTqscjqXWgBLY9fmqF+cEAm+mwjmA4gl0froiQY
SdeYpkUI1LYfOIb4sXzddHLuCOycoio6E5mzVzWQltXyBZUwHlxlxxuaKW6oy7j3o6XRmSslip9M
OCRtXzy78IHms21gNqQcnXNI1O8y2ztpEfPn5S+Nqnrp3JDjXvxhNlG7cpXzWJjlXRdtaUoCXEIl
7AOFpjeimzep8r+ZjazY1dr3+jzzJPc3Mwc4LO8JyvDYMEacnymJ3yWQRkut2TWksh2BKKLViNxs
dujjMBGYm1Q7D4YqViRwN8M47Gu3v/iSIIAuDnJoLpPmnqfQOoQwSpLZOojXvkPEnh77GfdqDEXT
6y4ifgsXKXMoPpLB+4baenByZqCRvoIE/q3ynxjR7EOZfUjhnWUkk/UEZcvTm6+zdO6lAjnZRQcv
R8GhaIQvYK7gPG+mmSWyVOkOCW/dTe6XnGnaxmZCnmXF0UgHXsq0E8HMU2vt5q62cRmrrpNWYV3A
NsAEirY5CwVgVObbsmSGzfjqqCpfM/1x1lpzAahvrf1Eh4tQUNLB8ohr4mwDgAcgTUpO+x2j8T/2
z7+xfxpIddgx/739k1BJHb//yff5j3/zD9+np/+mQ2JxdNC3f7Z9ur85lEdgRzJMA3Cd+weKxYLR
otNC7Tnsc3UbJss/bZ+m+M2G67Cw7hzXMR3f/v9BsXyWJv/EYhG+Y9nCwqtpA6Wy9MV6+jOLJRxG
ffYojtzbKVpnper4oiWUV8HMQ6XsjY2TRdEuVsAyY7ZJ686sinVRpZuEQ2U5R+BEuluNY/XKK+sB
lkud39js5fA/RMwI8ubQGv25sStvX1OggsOKAqefXu+/wKb84luF1SAW06xl6igYmER+4WlVVTjD
Shrbnc5btW46YnLQzHi6YSWhC6Rfz/gjOp8cFNPlv/nai5/3Z5bN71/c92yoOGIxzv7yxWsr6Q1D
2e2urqKt1xe7KkP6rSc8i4sI0ZEdKB3IqpSnrKVFb+V//tn/8uvztvmUAXONiU/6zU8snZne0RKg
crtTXnO1BIK7MRjDumEzrsgxsJ85VDF6aayawLPz+Pdl4U824p9twwYgoX/5+S1+esHlDZ/rV77a
2LcdbDhefNvmQZTU/X1YM3G0GChQk0RJkGW14cb14u91T18dfapipcSOHGquOJpYJbi9//yS/PV3
tCDCuLl4pv3C+2H2QRVH2bbsUAWiRzJGQW5gJvjPX8VYIEU/3Ti88eTRDZNJuHBMy/sVSNZgUmig
hXe7caajb/KKJKhHJ3ku5bBOnTY86mEub+eGDazZG/tu0IarW9fouW5l3vCcj0AkO84piSH3/+fv
7Re+0ue3ZrA+sBM2uSTF8gr9dE3YVW+SQ287rHHvrkS3drToOzwmUgXyMRa6vnZkUv7NlfCvL7tt
miDhbOEttnfnF/e4ZGo9eFbBo1u3bSDMGGFL+ll+TyH82+vtr151U5i+z8zcB4e6/PlPP5ruNRzu
0pQfLcThNXv8GHWBupExnvqb6+ivXsWfv9Qv15GDTYlqWqQHj0Y+4KDEE7vkvUzSko0pDgQKJNg8
TX9Twm4B+vqX6wp/BRgLDwyY8+uCPCHWeMPADY1ltltRJ53vfaWf2thV27k0BbjbCwbM7lyWw2Pr
CgzNVb9nafBXpeYyb8toe8QssKPVB30wcyXfN0UtDuuu1/VLP2V6U9kjTpCOHtSF1VqH1rzDZnmW
09j/P8rObLdtJNqiX0SAc5Gv1mxJthVPSV6IxInJ4swiWRy+/i4quOjb7iDBfWhBVtyyBrJY55y9
116VKn5n7jPvp+xBBdUE2JvWmcUW+oR1Nu4uVm98dRtP7v981H4EdS2HrYP9wES0Hgj7P4dt0Ma+
DTGl2+V2l22tUV5wupG7GfOujERfOubxzUDqgNDhU5vjfE9dWj6lFqBvPU33/zFvGaSZBs2KXpBY
EVTD2pnQJMWojOlB1zc2xqGbVs3NKvequ0DM+3pkbNGYa2u2nZNnu+l5bN9ImsFEGJAVG5HLA+ne
TvuTYaevf37L1sd48V/vmWvXslh5/PfhVE3D3EdBlXe7qmHi3ffzcWjSnyNaWzaBz3NaoXpklrEa
PG/8BUQ2vHfUn3dmJ7fIcYxTXP1AaGKcTPOLzVxrrWrrSxJhTpYOKOrQs4ir8Co8XKC0nFw8hT2e
d/N7agTJM/0JDUiY66TRLPMHVrNOF9PKjUzyY7riWIS4gPtlNuGmxWXUwSWs6ueuP1kZSiBoR8x4
xdnuoMSjVXPHYzrHIdmWghb5AGmm15e4Hp4DlCDkAbF57eW6ch9N03sOvPxRpR4Jcz6FE9vuTaeD
iLTR2zwrMdLDOtvOonbWhIxyHXXlC3CSwKqJAxxhkMXPTiofenb9ijl0LgGBB9PwNtX0IukrE0Ib
N2iOerDddLWDB7GefJSfuu6fXNMjx8no7uNBHrOW+Laxfm4kraXJhe1b6fzWNRf37gy/d/KUjY7f
+GRVYgnyeUuU91bBzfbcJ79qvZui8b7alv+EQe+zKKiUjHA8FJbvkw7OgLQLeBJCtbD7B5qmkJI0
KpA7sV5JGEbdPWGgfzmq/rtwBZ7HrpWlmO2dEB+2dGMbe703cB71Ltj9YtwFmshLS45P0UgqWZww
lMsx3P75WP7tX/W46mIiEsuF4N8rc4gpKAjnjMuu+dI6w6Wv8vde+XfjbDzT937NQv/zn//ib/Y+
wQIyFCBBwxB31IdLThuHujToJ+6Uq5mQZyhTxvRRGV27Ud88gQMoNI9mZ4DI8OaHP//x/246A0xZ
y/YcKvbizfr32417T6eDrni7ovpcqwUqYRsHd86MLWy+W7PbC+OHMYi/4Qw/0mNZMfjDLvxYG4Ij
trEPn3NhRkaBQgZOcC/uQs4wZG8FibnxNB6yUn5DRu2vPI1kAAfKXcviycySREtosh6D8D9/Cr/Z
/vFqkNeCsxWWYEv0748hk/gNScBsd9ekYnNZNmJwe2GMg7UIyBnLQQfdtYI0rdglWDaK1oBUUpJf
aHoRI7TzcHv/+TV99LFdPyH2w5jmLM+xLPfDYdE09NClFi1qD5xreQ4TwXetrZb6pY6nd90CebuG
o1lLMJwR5a+FU32aoB2d2tz6ktHfv9m3bnebBMaEJGjJwPNhIvO9YpaIn6zUPnfSFARqWXpH0z7q
ouLcLCB/lxx3PL/RXz7m67bm35vNwAvBeFIROiG12oe9SEx8LYpCp90Jd8aQhkijv7MEoQ6l7rko
WxB6UEc0NKVdpAb5yJCkxeCWe8uJT4LQujX9b/bM1sXX6EQYgg513QGXIMhqLhhYDcRakl5orrMY
i03vQvS1K7GJ/WRejy6zTxWewlF0e6/iDcfuIXa4rJKgto/5jCrJvOPP3+IV9f+ft7ywfh3hoAl0
PkQBRJYKiykY2p3OWnLRkn2COV0kBqkLjXXSHWNKhKC4gRi29yUziopcL9LevYQNv+5dA9VGA085
YtxHATgwg2S0gswHw0dafcYCAA98KWa7xN92+XcjGJ5Vkge3OcEAG+aD7H/AgBS1cm6uyV6eXTsr
X2eoHEGK1FGLG0Zii2tJi8kzoi9yEHxryNqPkN5//PnTuO76/vRpfDjPEC0MblxN7S7u8bdM+aRW
NtpnrA0FoRlZAKs44jI6ROS/WzpdhTYmBdRIzzrt7v/8WrzfrfRswLlIswpZWPb/fc4Hk3bRb/bt
LiyE3g1uMB3JdHvtI/qOjTWdpAcqkYwnyHwx/Bwzt+6LscruRVgfQtBYMy/8FFVMt/GydJSq01Ew
WybRg4zmYgl9SEumXG723bN5EliQ3zp0BQeG0OQWNj5BDoP7xNM+qQAByCyYOzPJLm+sIGOQGcj3
vOymVSTs+y5HscK4+nNRe4qxOhMTB83GLqNfOjnmIbFZogIHg5pnBiEJQD2+d/PVcaNvlqie/T7l
2l6HGwTLr31HoktDxBPGypWr4h+BleZ/CcD4b3lDnwg2rsseGIXg0nn6v+WNZ5NzHKUsp4GbfSOj
Gq3EbF6zVJy/FFK/uX4xTvOg77qCZ/1PsEOe+aXCPLer45I8POR1ZL2wdD4EA/OXhElJWYDJcEv3
6c+Hz2+2vLxHOwghxKGyxQ/97/eI9qWvReSxPJfeptcpWu5gdA9Z177ZDlauGcqLsJkS+mXmI9My
GcNNVPIR+3owZWSqCQY/Xg8MiFH+amIqiX0VPoiV/GXZ/c2BDggZhSc0XlzY7vLv/6fYZBLc2FFq
trsyiUMmpceqTTHA5A+j4a2W6NhWkH3854/numn5cKbT8bNDXOC05vDv/vuPoobF5SU5uyzd35mO
uWbtJ+tbrmdfEHdPUIDtk99nhM6eLsMncogOdltqZqIkWTuV+zA6eHmSpNOwvdhoznJ6ktawODb/
sgVavqj/vlIunYLvBTr7h+ss3lLtJZo1aQgqPGC1IEwyE4sTGMmFl6Tvf/5kfnvEUiIRy027jU7f
vz8YP0wZAPRju3NKskTts+vyV+2S1FZNamvO8Uuyzpivjb8dsP+tyAPfokvK4coX4gYf1ru0teLK
cut2V8zdK17miyWoDqNEAMwb1T3lysqKqT+zMVmiI0ggYXqxJgqPOjxiZhGQzYczQpMImN3OyGb/
cqn8TSuKFygoHk1O5sD7uGoMU4/Hps04owz3G6uKppDp0m1Wt2fqxp+JZHesXTxEjAUDhnK1G6+J
gqg3QiHGYxV7d/DR/+XkcX/3fbFD5puiugVE/uFA7mId2U7JMHvqYb6ZBcoDo/QOeTsjnUDVdtd2
GBJSXLjbGFfZmo3jobZpIvaLF3UqdiVhVo9Y438y0x8eeyu+JBFoj7g8hoYz4+1J7mZWGoj0Tb/2
I68keFaYdyXXhTC1zl1gQS9DlX+eay4TpWYLJ83J3yR+qF/b5lzWVAhypMNzaLvuG5KFz3Ofkzrp
pOLFbuIfc4PxX1vJbiiT8ZxbXNYcNdcn6D1twx7g/318Bxj8yOM2BXtp68PxTRQorIDSbwj29BAO
yXTTu6i8hhKgHGF5TzLpL76h3uFK/mXNsZa91IczmTAKV4QmVsIg+NjElqlFu1+JBl1RLvap2buw
DKJohy8eWEDlW4dBweDELHCbR/Q3ncUiQF7CXxaU3xwx1FIeDp1lGvGfK0ONk7+rA7fZZXK6Vy4i
0CbDoi2HEkJWYn0bA+QzU1WeUtdu/3K4/q6Y5I/TzaWIEfTyP5zl9hxhpej5452Y8M/Eyc4Oqu8I
84jQixus9AbGGDBHRGvG25qB6l/O4t+sMsQr+aHrQ+pxvfDD189OqUSJ6jU7kNPMOcODgyeCFCPk
94UNjeKv75hSyPnN986wCrJ/KALsyx9O0SBzqz6eLf6mZjRb2aShDHXnP4w0bbayU495CYHMGpvw
yfDw/1d99MMRCTrXMWp2eNDCh9T4RowmMK+COOtByiVU0Ykfers7oQF3ycXq8R2gi13nwjGeA5zw
9aQIQjTb7GRko3hpaTG1ZlQ/2kn+iqkBlUGr0m8dtA4H8vOlBbbFFKHyuAKalL3lKJ/JqBk2si6Q
pdmj85q57nfIEd5msEeEMNRE59hansi1om+ZMHapRqRmmp/o5hhPbsQ2UgzoniB9H2h/RedIYmOq
Khc6oqnBStgLWGxwLgw2sF++O1XQ38gRFEPgvPSzlf7U9PXVYKN1lk+CCuKCKpuJtIo0tLGSmjtI
ovBTKkKSweLpmPTyYZ4n6wXTLmyOyQk/R21a7hxR0SKCkHRfhvkLO5n+oNJ4vhttE+Bcb912XfiV
Iig719aYnoI5N2+4QqL9ntInnAr9uhjmEC0AlqwlxmZJ4/jmVl7O2mFnCPAMlOlmDkNg6qvHVIo3
O6nnNzODoRigZyokoDPbledJ9PLcj92PeoKBlvRDPt8E5Ipvilriz3bhfxG5SgXW5VBfZQaJI7WK
kbBobB8ih9s+V3BIGbm9opXqd9by0/UhkcwBOmm3wK1HmjBXdnnXVVV3O9EmuT5kBbUHKQzPTSmH
U7rcVKarf927PhZl47rVkPgJPMOr4HgnWo/+6Xrvn5uhiPWmHujJBR7hwpMUXPZQcZ2jYZLn2IXJ
MsQA2uMow4I6QngCR9/hShPq6+hXVC8LWFXGsFOv9+aiyDd5Dkcx0/F8b1QK7xsq4CqCR7E8wuRv
ugfO4O6DOdtXyj91ZeQ9/HNDwstKsle5E0WbrD0M/buS9vu+xUXCHrd2n0fMA3titndD1yOrHyKX
sHVKqttQNy8T38A2ESLeoPaOHt2g2looCF+NpKqOQNRuHINtslnXxqeutoxPY9VcdC66c4WJ/MFS
9I5D2e1IrnTghHjRU5xkwPLbFuHo8mPBFv88LUHH7XggFqsw0NJmwwPbBDVMORKjVPYPbYY6IT0i
74guTY6GpDXG/KDrhvBJXOTb1PTTC6K59EKDSW/GSc7AM33a775Ojo4p9TFaDFwdNJuXfErzHSG2
YtOVNo7UFIR/6XYAOedg1/rj/DK5i6Mj1vMZG8P8gtb01iCc7lKYSr0UX/PlQbdN8sPYl5wMtdg1
lC/PMSqhR78j0UNYzXMzqWbdZijT69kBK1ehOp8oie8hqzn313tsXTFkBTciaOXWQnq84BoddRLN
LLaiyb4SXOHdiqDzb4sEC98MDwwzDaLnsSD/3erUDmEMoPdaPC89yhtMZALbA772tHSsR7MoUVjp
h76qwSvOvG0AaeGzTkrQFGMATDzjDxMFkEOuHOqzMdnEOdZkJdsw14cM8VYfXTqt+6/xuKhXhiP0
3/LeH2znrmo5TiobAImhiu7cglh0/Tr5kfgFcnCcevQgzGZbxV6x0S3OFsLHise56C9TMPpfijQo
N62uiQ4ZjfazN77APCteHEmSZW3QOC5TvYuKJvjSJ7eNPflfmf+O25HgzX2LJO2z5zNoXx73HXa5
OaqclR5ZVp2ABC/fxRttK3va9xhjajWnL+Ukv7KQ5F8hKPDr2SPGZAUBI/NfknTrxLJ4weHdX5xA
npPppXYb6ylQYQXqdnwGXx49ExSS3aWd8Xb9KXelPJdtXuLfquz1UBp8G/ReL1xkYHH60WO43Ewd
qLUqmd1jzgh0Xae46Zyy79YzzSWYN9b0jGbIXUNOdJi3VRM6Xg+XrTC/jwPS6qZK28d+xIMV4tJV
rW4fu+XGWkD0YxXYqziGkVJpj7ZzGRIDAUPppll+TPsufZRlvfYH82tYKGzUwSj2gx9+Hp0yo17z
ORftjGPEFQTEZvJ7+5MvethrYyCEagjch8gX1OPeGu2kd8dYjhS7MQt2AZlkzs2gQA7H2j95RkBI
dYd1CyvjdB8DA7q/3tMJG5lqyUGfjXQ7jQ7zvLHNHsaiTu79/CXEKrotNF427cQ2cjTHOtY2HRvR
iHntG75962NjuQEiNe/xq4qjQ38tq5M7MYnqGFtZfXRrKPNtmyIoBxTYZ165ZUTbXmxpZmsHzdix
sYP6WPguR6mYk/vrxa7C2oAPcqDQj8z57nqDTPrFQtO/M1viR9yw2RBybh/cKPo2SySOSVds0uZn
Zeg3RIBcc+izLV7XULd4MzEiUFGHwJHGjXS7+GiZRBt7pQWVrypu7WneK8qIG8+VgGSJLHbqHzLL
PmW4+5jtTtt4lj+NSe0U/GoI6u6mbF1eBfs+PbabSgT72Z4ZvkbpqU3a164BFW2rH6k+ocveUcCA
IHG/aOl/Mo0J+KTsL2znETAjSREZFohJQ0Np2EMahXsK+u4VtsbDDB+Edsh9joaOqy6TpchFSYKq
VGSvgR3t3dl7s+1k52IWGu3bSIcsa8Z7qcHr2MGPuYMcVjrgDWIcm70AnKNyazWaXb1iFIrdJ670
RvSzWhkk01AMpbdWRZDr5D80vp7XVl4fMoXRasovehFVUzLlNfYh/BCYzCxyCGZEeMYGNfYOL//a
yxk5gt6h4rzUDvPVSSgXSpBLB3KJNCxbtqweb6su2SubJA11ejj5NQawRq9gznxKUdevetwtN5aO
2BV49Gujwlwj9XsLLBwaUhYkLOXdpQyjT/40N2tjnKCewabAYbeQnS2xGujGNVVwn6d9sCHoFZBD
WBy6tiR+x9fMJo17KFbf5IyzH0rE2lQYIVLH+gpD645WCcxK6PKmvRYztWfYzj8S8nsZ/tmHTnN8
cU3Sq8aY4RQoFSDYbc52ZqZrFCFLQJLzYKqFhOwBC9M4/3L7s42fYWoR/miPQzUr8hqjRAoqImnu
BmGUW3O01JZRlSbHQGfruLLvPIM6olS1xCtph0fEhbe2K34anQbFHDjvRung2/IqB4tfeJfp+WK2
IRWyBcEuAhbj2vDNshLPZQZu7YbGv7mKE4zMWhr9hvwkLsK4UhPd32IJBgvuxDuCSE+2JZ+7ecae
XHq3dALfl6z7GPxS2xc/gzR9d1psOMMM2bhnZ3EjAPgCBSg28GRefO18bawagQEkYu+Tey8NhtEx
ell/GMb1SLTRDQZRPmCcmInhGas67Y4h4aqI8dcwMvOzjuLtbPvfUHHAgmm8bKt8XI1Nr7nsWv7a
SmGmNVN3clJIrqk5fvYsw0DpPtyrWjtryeQTw+wA147rUq3FobCl2kVImJ3YJPOh6d9KLoBpPclL
N+HzT3EnkrUn1lj1SFzFWHm83muluQby1x8gb5xp57g75Ln1sR6d6igFZS59Rs+qazx8roEUJDmG
Jab9xhQ4EyThEMTlYdiCYqGLWB2DPsavYbcx4GGPFvz1wWu6BD6JkzMOwY7ZTQPbTNFRrM0GJysA
NZv6BtPuUNs7NL1nsfzBxp3qI5A4Vk9r9DhLA3BZi/2jcoPV9bUnxVhuHZG+MRqQxzQe5dGndifr
lPw/rRCj8jmb8JSz9ug1wFqaYpF9qBF7kAzuqizb27EyNm1UfNdgmzYizjBI6b469suHkKUMF8LS
BTYYGf0xwXu5ryA3JAzbixH+TEHoOkOg5RcoAm8D5ZP447fGOgj7/VQjGxmGiMhCYbfH6w1zwa1o
7XCvDA8aSyEPqvNcJGoF2Jc8Yf7fqKA8So9kQyMatu3y0/UhSvCTJK5zM6viKKumPM5FUh6Dcf4a
eGyW4EW46HL8etP7fnNTRTP233T5lJuW6EqrnssjL688zNisRFeAbAq48CdmfuxilZPByz1rSHaz
l3T7rOw/4w2ttvwUkb3FTTWLDgqT9VLmccFygvT/+niahyyV17uDl25o04l9A+YETCDOkOu9MJn3
BrLdORrcbetaw17WeidUA8pdq+Y1qdtx++tHlNX5kUOqR/7rzSgpqPKIa8kNmR6vNxNgneNYvWJu
LH49HHRucFNi+lkPc52X2851WmoNeNlX6INqsu9ElqBbp68GM0MDooj1HRQvyMuixZe1C0qcgeym
ByaeXNfAnPXrvHOMvcU3flMXMttbVHAbewDsMufGWgZmcM7pWJ3zcQE2hyYkK6O2OclJuqxaobZx
8nMOrOhIkw9bQqbUSpUHCLomSAJMyL0TkPQVznAD4FW5zB6Mhlo1z8y3oYd5B9QWrbUZ/pggHIxB
Mm6ySHI0dXjQQ1hvq3YJcwowQCwsXe4ipYZifcXn+NdHw2vGjF6AzNdHrzk3XmOlGyeiVWFM1mY2
zQT4CP83GnR4T9ffM/0ebgGiFx6+3lyf/nrPHHCkpiGwiOuPv/7Or9vr/wrotIS0YajVrwevv1Vf
X+717q+flfDX9pLC9s9rgxjEi7/+869Xgo3y1bPJy7o+7z+/iE3W34yj+1rZmuS8679mhrdvvZHL
dFx3tyXGhtvrvXy598+P13vXxz78HlKOfNv35fP18evNECt70c7+71OBdfa24LLurw/NMp83qqi+
tx0RJX4AnKYIhbu+/vjPzZxSSJNEzbd9vcua3t+64ehBG3NuSZ1SWFRbCFeQwLHfNSdtGu4ZDaW/
rmfk/xkI1N1YWBEwa0GkwDILHNMJT7DbvY+pBfQtxgQtC/+NCxEmThbnXaaSg1OU85oMLecBB2e7
zaNyPPsBlXjNkBv7/pJyFlo7twacPCCwsrPhZ26O5g50FOPTYKZ/vzZ6pr3S/B5QutwntDqosx8L
8YUdW7JWLOSwL2axagvSPEyXtYf48Z8t3Evl2RcEK8g+R5lDDIle8cygRvZnY4s552soHjD0bKux
+R6NcX4bTdA1hb0AA6IO8CIlXQ9uLNW+3BWVPMBN83dm6D2WHeIijKx7SquHeXJwXWmMEHGE4ZPm
iWN1p1zl3QoSA2gq1H6OHxG/ja/QGRgCyypcK12qFWgVtcK1+10+wjy5SBf/ce047J/iB6caH+y0
eu9ccpEKg2yVSf7UGhxC0lF4BE631q0LHaahqkiZIowoLCjsaBbRY6EjptghAVFUht6QLB0AjK2/
jP19b5afQDpgnY+DAAtsED4IXX3XJYDNLGh+1HH/ZHQNfiKTQBVZjnBtkm9FujUKheE2WGSJvQuw
JyEmpOl3hLKHx1ihTZDsjaxyMPY9PJcysvaJfk6Qb32KLbYztYxOBvqUI27rSVeokRzzFIZLZEmY
SkDgwC1NOK/rXkqLy/NdWv+oXGAULSXw1oJ9c5N5VQ4qFuu/NrUgh00BgSTYKJ+w7ltgAexWZbS1
rOzOwM6/b6P5JxrH7E644PhdFRwLPUp0ZHq4OAjPZFG/GkvsuQCixayjZ7fjNtU5l/Xe0655IKV4
T+vpxeAlHD1aHzd1pBkDRsG4mRfeRiXSaN/a9TeqW71mhlPtYmHrewnppmfLVxqM5ese1F85kgel
GW8iSG+YKBaCgrCidqcFVmwU3QH+QT5R0Exw86WGUuG1x0jjAcxCdibsDZAaHH3lP2s7gDNB1ApQ
lo1HQkNfGAdizGBgjuCMCtALp1Ji6yyLmn1wRss2ctqbmU4iqqjkC1GeXOFnR66dVKlTR3+oDVBm
uUWgVgR6ok4fAqy1dX4bfM+qXt030S6NVLqaPfuuX1B2LYzofWZWd6aF+kN7WCTbhBSRdNIF/tU2
3KF9DbGcYiDNTQ3X0scZKNnv9wxwKSuIbJGvzoi4VMLpWacVhVNSsUlVcQkMoskxUOVw/Xkfa1EN
A22sctpVdf/gYcPdJDxJSJ/r0PfgM8124KghaGgqiQ3JA1LGbMbCmYnHO/Z9j0gSFubc/LZowGpD
sRnh06Guo6Ofz+8lo2Sjkl+Mqn7vh9G97a3ZuGEn7+8KH7lWMdfbGMs9pxH/f4hNbWNYyVsio+0I
8BHaDHHLiQzFORlAJ+Tgnm+aEjmnp5hJ0/c7oXMK1jAFPC6dLtwONU6Qvat5l3aQjCN7+CFlNV1Y
ARHC6J6s22aEDJSlzXYaFifkXPgHg2oO8591LKjdY7+pjsD2C7p69ouLxX9b4Gs5VFZPlO5shPtJ
E9DUp+RVh2ny2I3Oj8g7V/VdmzLHMbTnLJ3g9AFsc3hOoAHB+mJvhr15fT2LBmdJR8TzJmJFERfq
ghkl0ZPOhCyTjfK5WW4G+JQurbmyI4xThO7OwF/WhnV2/nVjszZ2TvgeNQkbLIYQkKUHRn8EhvFk
oklOVYlMxZNgORkHCkaANAdhMnhD1h9bhPNHCspxbQfML4o4IsrJKXGVFqxUy27S3nkqPoSKzoot
C/QIBljjLh42pRB7AiQM+EngjCJMj2P5zbVSC992LRmTJ/b6pdWlv80RYdHaImIkCZJtXKkYmSur
tQGkjhbRsHfNBTU0JwcRaZ6rWBkRsFWuK/aGRzdBLetN3dvgI1oYH6bo8iO4XvJRErn1Zdy+DYV+
s81xJTM2O6UJVkmNpcU+cfpZ2QBkfWc34Q6kF4oTWxn1CZXzTrODfbBs8DLUMjc90k0igx3UNWr+
LO3Y3aayfJ279JxEDDXioUh3zHIMDjeMHkVf7WO6XluUV2p6aiNW2TzpvA3j5i80G70Vm1u0O3hn
jXG2meaE6liSbKnsXdnZrFE9Z2bIczosj/cNH9+U3LNNHbZ1j3UZN1S6KjJLbNv0mZY35qNw25fO
fTgHIcpaARLYljkci+FuiCsQOogsNkOx1FgLIjDMjZUw+vEhaY8dvrzK7oL7jB1gnBvqopz6TWZQ
KkJXZ+cxaz9nDVDXiebLtur1FtJCvWGfHK9lhTBOTXWAQ9mCkUcVUsVyNVRDdhQM0zc5i/Y6jt15
Oyh9q5OReFs69SsP9fM93JlN6+hP1hyjn0sBJ9aLJUbX0tpMX7B0FJ80A6R1mpUu1sASxx8tL+KH
EbAF3fY0ohE/6Dj7MVgAeR3Ld284Jxjw5M73HF7Rzh0Uayy9rr2l5mjTiYHYt1Yd6MtMB69X2bFV
AjRUDSGumOEcBON3kNnOselSnKBhGG9zNJWosWyGbQQz4nMV3R2tAPOU5c3K6qP0oXGpYYl7JUOq
go5g9FX6cDHlOINe8XBMeqlOWG3NGTDFaO9xbqkHJ/qklVM81jmRRWRUPqBRwBtqOdk2KLtubfVf
VB/VT+By+/OYyC+cbs1TF0AbR2dS3oTRu63T4rPsdXM0a2NcmcuPKOOKdefb2a2jq/GQ5PQYGkGA
4zhY74bMj0HdbVQIPRrM4+diauNFBEiXhFQsh2j7+4BgEOwNQJwNWklelBIXYDfDWljDfO/wMd94
Kfx6Yl2JR+GJdqGRb8kD+eoRepnDRrvUEHeAdtd33VgXTzLv97SgABQH+XvndXrl9IpYgsJ8z7r7
tJzKUzN8pyHRnrMUm1aXI61MyvA2LXooK71jb1I5Hkyr7Tm7TOwbRq8X6hwIyCzeFYh6mG2x7Zwa
EwycHhiSULyUcSThFvos7WxTsIAjQrbfJJgkb9IOKryYHF4ZUeBG3VcbeAuAr+rOs2gXRvD8iK6e
D8A4t6PErISrdmvUif+gU2/nTo4P2RYQXTd88lyvu5tSZXIFsfS2rsj8jXGaQ4wTB7R7yY5gifCU
N+xhB+DbZB+wQ5LM9qxwX9T2d9EBTwpT5zw6tBGcEWrT0KudOfX6NmfedOO0CUV84J6KMf6JtY6G
qBDDJktnH/7lsMuhZxy6RJZgzbseib/fr0TscsGNppx+wujugV8IDYaHOUp6r1l1LYIOLlJ6QBgi
SLdFnbpbu6QjYjACQ2gybXzpEk01tP1+Vnl0QMpzmBNwlXmQI6tipRiUv3VoVYF9NuuDyrzpxo+m
l6SxvKODY+GmIF96nYxFuC0DLPVjK+tHKy82rU9LuULdsqt9kGoMquRNvLB0wsVSbTfttBYM3iyz
PbAijUg/fNIl4HN+CvBqm5jLWi/8abmRPmiHznDrALmeJJu+Ia3hIgdcXlwYVXHAZdQsXGNjA9K1
MmPaFn0DC41y+ThTziJ3jRgSePKrTYv14Abh13iI9Fl5GytJk4d4xCyS9wH7JN8s2FwIOio11R0V
rdqbiLWdsSlPw3SLcJrCL20zBLmeItJH7hBhojj3x0OUKdyfrZi2Qxlm6yF7SNNG3CnwpohPxmez
BQmmjFdrZCoj1CWdmmhLAsbbxF7xVFYUnjTXTkEazRtyeaodX0y0V+5rVHkRaK7I+OoPPyJR+q9W
+lZP0KtCb5xObqCDg1pC7pEwc1HPcLyXOGAst3wuyrE9R11mfdLDU01iEpuz3jgnaZDdFYA/VrTy
dxmCk0uR9LSHcumfdX7nBdRyMUnnjMIhdRA+1V0idjDvU67EHSRDOtge4lXfQTW6ZJPmQOBo/0aE
JBQzbqLlpnXjbqvEDAuub8O7BVpkZadiMsEfgGtS8/xUJ90CaJynT8qdSfQxqDX6lPGT535u2jm4
XG9o2+1hof2sK5igAITA/CpBfkA7YQaKp6c5Sscz1wP9ydWEMNnJ14E2MV1rzYQmQZUmCEw4k5wC
J2o01Bo1EB+rU14g1QNEEP1Aa7hnxj7DtqpytM9BTYIJO4aarlykHux53cMdQLsIqd+ZNsI3yy2k
m/TkJO2my4L5WNIo3kjbdG5GE9SiaWjGOR7j5sZLdtYUDZcM3cjAkLJJx+CEd3S8DWPE27Iefspm
gOoxAotv6nK89ShYK9Jg1hqS1a4piD3qEygyVkBb0TpmeVw/lh4MMdRSmJaIfMD/QT7DVnl1tHDO
2L9HBGMBzAL3EZQPWeLIfcKAgQ4ovGqn/szwnVXELSXh1mmx9mU33TvVBMt08tMFwt1vyj5Vq2Ri
GGR539GiGgcPgAZEPXmL3kAdrzcGfNcVeS7hhrSE4lJMJD0gbX/SnPG3qQaalvUmkGAZfCmj+KeB
efMhB+11Q9V0QEwFwjVyBraM8OtmQCjraYARWimSYcPGjw9FF48rVTTxTsx9s/dqeIcRoSQ7Qq/p
vYI4iCgxE6gQHZzBXTewO2xk8Hlu5zMZzcjenUEdRyFrhiLlZ4yx/8PemTW5yaXZ+r/UPRXMQ8Sp
E3E0CymVUo62b4j0xAwb2Iy//jyQrk5/7q4e7vvCBAIJySkBe7/vWs+S/CS8eBsp2tfRVBn/wu3y
YegT+ae51Sax85s+tfUl7+LhPgjK0zhqOshYw9oVXIWA8aTqpoOfhXooeh0bReMiCZLTUBDwBW7C
UCiBckAGW3ZvhW+e/rNyOuPVK8k1KOzsczkHpQzmkHymri7WAT+x3rSPTKxtrt4Y/uBTEQ5gGPBK
8v4p15L6rmRIAbB039rSXrlcRyGtOlQH9qns4gMe+6ciisSG4Fhj3TsgtC3p2rBuZXtMUoDTEgTW
pT2pufPDbXXEm1UwJwWMT6YNJbCV7QqwA2IFHRFyXhR8o1Iy73DRCbQI3pDaAFgi4CKkXTt9J8kO
TArNcWaPBA7pzViRdCTX9CcQvmMGkWEpdkGS1RgWYL71zIpSCWdTIsKjrjWRQVTMLAyAqxu4829V
sG00ONk4PQ6mFN4+EzrpEl55ECbYu7yM2rVAZ7rPgunQFUJsBoHoPRWbfqbyuGJvm6X5s1eP+EdW
KZV+K4iNq6JpnR9UyqFUsy2QWRIhB+o/dtDe1bnyeciHb6FOLSRvwxYYOnmLYjK1IwHl8Foc704o
aU2Ap3Q3qKlyGpo0USvS5AoDRhn3+/nUhRg9zJnlw6ek1BmmOH4lc673Jogku6q41RNObXoJEYsM
p+KR2JYejqo0cMjbgY7kkpIMYwn0dYLoD0BTu7xMSM1Jok9Vq1CppcbPJBU9jxiZyg3uJaun0Rdq
uk8Juz+F1k7TGrTjSlNsnILil2558qB4sQ6uBh5NUAdkYnKP8ktLfqceru5do2pWGKX7bU+TLUvL
N9pk9n4MDcpaCtYaRkHbUIdnHNukzcMXXQ1GGzxUFJfGgX5ti3vhpHQyYponH6oULmBLwg9hRYr5
KIs3hxxwsmLp98l81DYECFiHdp7XE9G46mRsHEbsvRBxcS1YlMLx3CaU0StGjrnzGikekZC5KPaV
Gg2bSkwwboPBITunPPFlkbmZ18xNCGy47wrNx343Z1CrJHOOiMRrbGQrjFDmOooa40yy0XTM+/zq
ObI8E4lF5acBB+04jDltOZy5CE+rIUi9+yymDhJTW4uTyloR+fPECKrmx2oglomao+FCGzHx8tP8
DIEQ1t5+UnPkFAOU1dKB/FfVl9aZnjQ6ZXNFyvE1Pcth7pHPp7v84XoxMv23lYCSp/ZEcpb0ucL5
5kjKOZWjt3ZOcUgSgMWNQXkv2poBcEe9YvgWltpXoLwZXY7ie8OkfT8I4NFK+aMA4XlGYufuHCv5
3hObhkAmzA4JlnvLJeNCx0W4I53sq64X90Gy1G0pZI86fbImwvzb8qv2FNUmBwmMzuDRf8nLrIEK
JJRTYyUMZLEWwrEHOU1t+gd9XiZZOcOXYEq4b3cUi1wlobAghjtDfqGGsU4YiLw6/XGUNTQeTWpr
zUr4dkCmr0UEAhwDv+9NxlvtJOouVqPUH4QNmoh8LT3u2mNVJKQf1FxKGEfeiuCn5tTlTTWtETWE
W28LkSR7O+TMdLwB7jXXDY/ZhgAcT/DMfGPNvWOa9Z9lVsenUI43UQDdqitxznAWrBO7pEM4MR92
G2RYpIvyN2Y8EGcUg8bU/BZolGjMVPItExhVOj2wOmsgyqvzDN9yla8ZRmKSUjh/mfzPcyuXeCX+
e+bg2vhHKkmgtllvQlqO9x58GsNB0kWFNtyYVWDsHZotaWT7Ye4CuR+18ugqdgazx8K0bn5WR8U9
VcS7YGDt46NjXkqKLIbCFUdRbqEGk7zXPX4BOmFQfUZAjBP0Psa+ci8mlSxc2k+DadPQNyqBigRs
e2RKiEjzIuut74LaGrW/uNpRvIiP9IuuxE+a5JUYXxlTqt+y2rxZgRpdorFydxoIUKfrE+6v3Qya
cjuSYpn/4DjjC26CjLmmfaDeEr8mXnmZ+naA22zdJWJuj8nwSSJnZcCUJb5e5McqbTI/VMP6WAzW
zSgcGNUVF60prWjvkcWbRmG3ytB5fJMM19rafQ2ymsF5b6T7YQ7FyT1lYBxgPCdOccjb5k0vm/RJ
UBLa0y5D4dEZ1SVv6ycGVXC0gMmlU5G9FIyRxkgax86D84cRnJydlGmaiBquSL257kB2E9CMwb4K
4MxJPfJrlbtoOwTMDSsLg3mTMhWYcGFoYeJXAA3OSOZ2s5B9Wwyhe2uislsrg1B34+h9cRCurVU7
xDg+4D3AutWus1IeKr00TsMYWiuPuZhMKL+lYBEoNPTarjaY00yleudNhI7TJ9znIb2YMZ3JZUx0
72wv3Telx1QHfznfcfBwyYLM3iVeSzJexVneCJ0KTVQEd7k6HODEE1/EWPrYQTvHO96gd9KzS9Rl
ymEId3wO5uVK8jCWDqTAbowuHpbBKME/oYdats/pU9KCGprjJEymyspdQhLo2iLBamNokzjKQvY7
F4vXxlWJC5TM26rB/gQ3S7nmGvwvHdZwgYLqPhfKJSeJ4djaJPR4YQj6AJLXXc95GRmD5ls56cXV
EABCQAsXpZdImu26yaz4nAaCr6eT+h5uG1erQk3Wy4Xf7ZhNOgqBGaXU9SP3jks8MlRUKwE2L7k3
dIq+k0nMspJ0J75Mh5+Q5EIuhHoQaXtHVR72eFXbj4FNcyKq9ceyYIwS9IiPupTOUBdrXyERFtfY
abZdWZmfXQotZMI0fCT8Hduiyo0Xlfz47ocU0nyqDFVe3UQSqoR+ivmwvk6NEA5zFv0obbv7UYLq
ta1xjohGD2spTIXjaTx3im0cG31I71zd3MP9FJ+5DRZoEHWCa+wy8lujpjoOYusCaTLcBWEJsa1r
N6FWZUeFVjos4qcm9h7gzPEjUpmdj6Uh1hikRySLOUTpmvtHkEjrvhNTt44AEZSU8u6reTGS0opb
th6u5tCTatOr5vOEanwV9S/45Lx5jgtWo8+uZO0Oh2YQP3ORVms3cSqbST+CInMcrr2nhZdaVXPa
DWQdMPOldOOcLOqcGxczA+V7MsZ0tYi2Stg6G6bW1rFq6hgTAN62STDur9HSJgxq0cGVMBQkkzq9
V/DxhukXzdLucScre2yb0U6vEblxuf9CpKzFiLyUx7jsw42M63Q76amNgypqDiZep8c0n34Kft8x
QQpPptcah4p59CrlXJ5Ukor7gctP4qRoVqce/2MMDS+vZ2GL6ba0VqfglNdzsNsUnzE0phddO0OX
n398Ro6AxLvJLCzve7us/bTjV4djqDm5dqDedWCNL3qTHdWqfDQshfIzzpyjW9cMaKS11h1GXJoX
Gs/D6D1Q7Jd+50Ybc849GAkWfEQj/GL2br9S0yo9VXaQ3fSGE740vHjjGMBTR6p5d15SUvzTMegO
0DLP9GiZY4nukHvauGsTqd9IXZpNwdamajPg2FA5L62q3mlcMzZNW+pEOnEXUTJKt3YIhXNE29TT
wLKyqaQu2MqHkDjsmxf5jb3HbJV9SylPre1Bba5Ndy1llp0zzAVMPFPtE8JEDNxaLfGCTf0r88Wu
vwuE6X42ElnS/eGmCBI1YnTo0F0KQ4KkwvatGBKki7Yw/VxrvjAjUE96zT3BA8CuYgd3gJKeJHpy
vhUuTmnWRdd+MJ5Kl7GeCb/6vCxcGlQgN9pbwv37ig3iphkwSmGE+GbSoCICD3/qRs9Zywq/UWOB
cw7Cnl8ti1Ay31Ym2LRZS+xWl2rHyrOSB4jgG1slz4Tr4jo3uokEbhIvRjvsKcnkfq9gCxSeEb7U
MWXXMG+CM996gYOxogBtpsUXAq9KmqpOfMuLljgYuqMv9LaR6d2o7Nlmeq/nCO5ysq9dR7zk7Tx7
hi5QdwcF29CdGarPAQ3Nn6VRcQt0rKvdUunrGpWjBq5xoSt0S3sGQ64Mxu0IJWpTtvmlnLqY8RNT
9DIV6p1KrR/UffsoESjzdy3i16iivFO5+MX6EeCuNhrMaEkZYxDaEeN4J1IoyTmqTPpQHhfhxAqu
dW6/uaFd7iO7e9SV8L6OENy2aTHsA5sExjTgbWozu1mj657o05d0gvuEOkkWHIoM8E9njt2tx13S
4zv4ZNcUPtM0vmm4DWmU6PaKcxKXR3DE/bezG93+DgI0tQPyvKhNLYvE0pyLGZrqHTSmTbhR6Ad9
IlarPtkZP3gtLdRPsu5aRGqRC8UYeV/bRM4+U7r8TsQJ2m3Lap8jftwUe9MXxFTJnvIhU6opdIib
CTXQiZ74OtIiGmNNPUcJ6APhepZPMkbLRM5G39nQqjdy45uLVOi5oYTDaMCq1o7j1mgq+uFhHO3y
pMjgx0A56CEOkmknCoQK3lKvKtCYFiIy6N1QvrLrJj+740/HUcjoNQyUnUBltDWEu3Zfydl1ECfG
szUBhY31zoCw2hnPlab+emgL7nfQ4sZdnXUtCX/IwjOyNY5kvWAWyMMv5AjEz5l48IRXvnR6ED70
Ro/mIkluhBAo94AP9iIKnqjqjOfG8CLkeZ5zS4sgetGWXkQ7CJ/0AKLbGvspyqazhDhPOSUdn9IZ
PYrJ7FRniDCY5hin3sESFXp19WkKaGFhLhA+3sxuX9fUHDzUbIAFWm+XtkyhLUTYxSwvn6x62Dd5
7+IvyYqLNeKDLAw6uSNS820HWHBHdxdFpdWUF73Mf1JqcPeVrqJg0HvjyIicU2LGhg45Df5gVLjM
MNJdq3KYdq3HXJax9XhnM+Bfi7LvGN8p2sHTTHnfTUx5BXH1LyO9B0kSwwMf7OdY19A8kYds2zTq
DwUytFUt0+CM7Ftu6WrSYA1q+z5FUeyS/9C1wakLGfDmTfuTr5MCYdg0/JBagxDZdL4Va8aVma55
ZVrZYvmxTjmZ9VuCYtKt+TqS5/BUhUr9xPgtXKkk7u4twfioL5hj9wQHXayBQpkcndfWUNtnJLZM
cZ18vNHa0S5TUG7a1EnusHBYdCDHL7UttbtloXQazR48kNQv2Eab7FBXXrd34+nEd5X5qPW0h8Dy
47ZNb4I83VOQD1zTNKY1tmM8Tdqj9BT9VfuWNS2hS174Eil6eA9R5HWwPbHJLKfE3xb1923d9PfE
XpxxwAaeD/ImMVcTdYNdMTJEnTC+0iYm5KshXWMhGpzUdOKubEDftkQMFNjM3hIP7eWQCOMVnVSE
yO5RdsxIElsLdyUJindRU9w7ZqfcM2FABBR11HimpD5poeI3gm8eaMor4QHtwSTBeZc63WdmFtoR
45hxomQXHoZBy3fegGemzqZi66EDpXCSksnFVDVytnoYVJsS7xxus/oloiq+ptn9lpl69Dy1V1tG
+Rbjf7+dmvZHJ+TDKDR3A2+7n3Nz/K40LOBx4XPoVeqpzaVJeBI8a+4T7r7Xze7dcPm/RNP/imgK
N+83Z/LmTb79yqy/vOU//vG3/1fHU/nXIHtteckvnqmmegTPYxeG0obr35idsnNK0T/+RinR/Dv0
P/gFjoZPX7UxlNI9ldE//mY4EE2BEaIMNfE2Yzj9N6IpsFM8i67qwbfRLNz9/xOgqWb/CctRoXE6
hgYgFT4jKA3jDydtXjlNM6R2fyZGst3GlZz8ZTEM6URwAGnY+jSU60Ig0qbeU1MdbVggd/q1Nj+k
C/IKKJ0+MlF3wEL6iCqqN1LEn9cs2n1NHvmE5qASnTWmy9qy6OeHyzbYLMhTl41KBbPQ06OjSqcB
wcf4xNw4nNaelhe+Wmhh/UnVp7NOn2aXuEbhfyy0plEofs4b88ljtTPzV3MWh7ZNXPj1/BHIyHKR
Li6SV6viShBqCkBlL+ZeMi/0isv6ehpqHn+s6pmH5oEmQ9gUKSrNeXfXTf2vZyZ5MRIgmpI2iD6I
CqCeVOr7X8wds+pAeAWhTXZHE3r+K77v7qv8hAljUHd9Tvy2NQalL+1O0C3558OMAC/UpUpE0QB9
Hcg/vyC5l0vJvBr2Ey3AZXVZAPOTvjtUJk27olXXU4m0oJz/5x8LzZ7/+6EGPWUGQhe+hRKaKqpw
Nq02lH4k7NJ34P+pJOvEaGFITdeKw7J5ecLHs/paf7F6Q9lOZStp81PrJfTVN2j++csassJfa9yo
alJe/7obEUSgbQ0jyXdcPZ8C5At+KgV/pOWJy2NkDPwhf9v1cfTfjlkgIuBVsoLjNBK38ce7i/fd
87svH2k5xvs7Lasfn3N5YU77eeS3liqp7neZq72vKebswrWynGS2eXXZvSwq3HquqTKgnF/xsYAE
/OuhVQFjKuCeLjs/tn8812q03Ce/hYDB0h8Kl798E9Ys39eXzR8LZ/6tvO9fNv6Hj3871LJK0xDS
hWU8fbxkWXs/zp+H+O19/91q4n0nQLQ8/vkOvx0ps0eIsp3uUG+Z/zP/yTv9997540P/9v/+7dgf
+5e1ZfHb7t9Wl12xTRokDENK4BDBdJcz/+Pnvaz9y23v58Wfu+PMKA5/bFRKTqbl1BkdWAWYkTjD
PhaiKWu0fhMq8RWaQ3uvc0n7eM3HE/847LLDnm4INq2jy+DMJ7S+9Jc1reDa8fHwj22lSZdthWW7
9P/d6vLUZdeytiyWAy2H/Hho4cjKVsvjfDncsgpFkSP/5+++PHFZLG9jmdGTguh1t2zSydnuPi2r
XRLRiE+aSdurPe7fTBU+IFThEyKcgzJts8pfNi4LN9ORArzvWp61bCV7lqaEM9G4air6iSZe++60
7JpUol8el1XVCvPy/rfD6ET2rQahpZs8DUssUvN7S8K5VsmprlGUpjF0BdK37xgaMuuzh69xbX7G
tU1lGMhYEeUEHNXt1zQzkzUKm2HbZd/HXqU/EkXbXGny9SgKaihufBJZie5vgDRNd7jNfVp/34yp
YzTLLWjVp1q+DnA4bn/7lO//jdF0cUnGNSyJ+Zb2YXpYHv7LbR/2jPenzHeG5bX/8qGHk5276PzE
j0P/Nw5juFa7N0333TLym7/kfXU51nKYd1vKh3XjP/okuRr7YHzL/e+fhiTNndDHB8bF3MngKOe+
R0iPv6zJ+QN/bPvzOR+7P57zsU1Uts1Q5K+H+OOwelf/810/DvE/e5vl0368y8dhlm0QnD7TMSn8
0WO8QFWvnnsgzfvasm15yB38qiUq4RfzM5btXdT03Avnl72vLruS5b66vOaPIy4PZyNotlp2vz9z
eRGtrl/v/b7/4/H7MSNT2WCyyjaTBrkVZPzF0oWFn/hLRFf4FJHkXvbgLLUZeIJpnWk4viAAJXQX
U63BtokyYgoMmhtY8pEqi6/knU0bd0Soy/1Zbu0IgUFopd6+zqlHenT4O6ntPYFmnZjEL4YZphiI
6SZ9sRX3iM06P/Zupa/LQIfI5jwgswMroipk4TbVt2TqzE3HCAPiL5E24XQNkc43pFb5KWZg2LjV
k+oo5j4qm09ZrHxbkgdHrfWIT7cuYa+SPKFP4BRfiWKnfRh73tbqnbWV4jtuqUxlNJU7UDArm8SX
poq+pQF1nrFHqtHQwLaCfhuRgEeyGu2AIet3hWPSSqiuM1w6LYi1Ycahkk1ln5kiRKug9yBwpunb
mKGotqD2nWJG5BvXdvxMV8FxpsMlj8VZHbFeM3aH3es8diRyHq1q59GZw/pbedu59bUlpi1dd338
YCOg39ghUbBvHZ7vDemJEd8k0U5mGSfnuJ8+lVn85sjJ2Gr9Z7V5bEOBktVah9WhzDEWC2e+zqFU
ogvRosvtGE3OPnbLRTyA7NVaORO0k5tpZ4fKbvn1YsWBrFwW69Ytv5RITqETA93PS1zlY2TcdON7
NvdJ8wBbSoZYxU2j8SGXNl6J6rNlBcOmdYNVO97CPPQTXZwSMfwUuVb4iNoDAImYg6xeyJ0mmwCi
6zitAjTeRAeyNyU2rhhTv5dcVCvVKHYmBRQ6YZgpch1VZOV9S7QyouOku+fRyDeeTX3C8mZbkaN/
7qJbUNfAhuDNrSusKhugoHstUPcQJJwttMusYOxPP3vXxvy37AljeI+GKdKRVbZiuuGSfFSHFjMj
og6kicoPJToEVSF2GdGZpTeVe5RjUMPJM2km42rgTyqRXFnCWQ1U2NbSIrcZ0t26E9GEa5uMWen2
FcE9xi4qsuZYzcZdapHRhm43yatVtyGe09kEQbjtrbw6GJ78TMH2J91NCoIVKp48ve+AV2/HsbHu
Le0UAUdNveAiDGmf0A2tRy+L14P4jpQn2JHMvctyQZYxtsu1hLnjNeJnUZlXArG0nRD8HLZRjUGF
AonYe+m1SrqOAGE9W6OZB2IZZfnayIVHn5sMqKbkFm1nzGyQFRE8GyIf6iYNuXqPa0SzOU6AyjWh
Iz8NN6RMZHrH5LcSk+wvrxhFFG0IUSf6rrlSdhefQWUfYm06ScfZ5ZwfTZrXANywv1CUJCEcf0mT
UUbWop5MMxq8WJKvnm76JEBqJz1JAvzCTNbMUPs2WHW2xYeKfyscxXUo7OM4eDhDMk/dCNdYDwDR
boKzilh1LPA1apy1RWTsldA+gi0ND7f/6D7jg+MeXqvhWrSB3DlGqO3RKz7p7VCdq0Q+0siDmTAx
Z42pZ421GNdaaTEhYwhdpWFzp7qAVSJrPxgAFXumf/QWR3pv1nOE9YkgzPHQEaR2HMC2dm2jER1e
N1uBCJ7EvDeTHMHV0BMk3XDir0ulppyGLVmSt2kpwb61UMjoKZhrfqjPStugnJWGSdbUTEcdv6Az
XNnUprmeCqJLXULf7JoDxB1y2JCmV2NWSA1PKb/Go1VPK4DPG0xcfN/Y9WE1ZK8lPjujJ6MVa3e9
MUy8tL2HEbCTyF7msLWpgECnasMnKbscv1x/EHy5MOjxxnbBj6KM7uJuOtjJ8BgU1bUJqEO6syxB
qZwdtvs5d85AGlzKp1KnUB0FKNWXOifCuEdwHeZmir1jgbhxy6WQVn0C6gVIB8xcLrpRlKU7mVvu
SpSgPHGS72Sgt7syn/ZIp7dVNVzIcP6UQ8tbm2kJsdkjaq6cPm/GQn+oaLNw9iWoT1qx6j21AN1M
zrAX7Mqe7jY+tRmIFp4SvdoP9AQJuCu6NQXs55jTdN8ab1qpDRRQyLLWKiKCKTw9wgyDJ9RF7nqU
0RE6rbPSFPuchtoTzgKGKF53Vq0vHq7NvdAj0seo6OZB5iLmzh+NIIdGVafhWilos+LZ3tuetB4z
se46Vz+1pGVVyqnnBONMM0ADIdJ1aWZVo2hXTe6ddEAWuLBcF7bxjdQYbRMLzskesuCqqEjEG6wr
dI5LNaQ1PgJ+e5iC3FXYpBBKX2tGUWgL12rA5U7K9AsThJI2PPGawAx3ZQAfyrJFimDGqPeypmXH
SPpY0x9r9bG5pkgjxsRMbmlobbjaoZfB/YGfnW4UJ96mDR113VdgPMw4uSOVoZxQvrTd7BR0zD32
qpfJJnwQX8bLqKvT1syqdJW12VqOwVvdWqdOLwpE1+TmQU/9kde4tR2QTBTFw4IUODtchUJ/hKGm
0YSKsWY7J92OSI+rAm8lB48gxKhKt3QBKzyr+ufKpbvi1ShcyHCBCyVU9zAiL2AKX36mopYfp44R
UWvHO8Wyn4eObEktfy6mwVxJtzgQGOHgPyEVNvKmc+WCpE+t5gk3JwYjY9LXnhFdUoIaSCxF41dp
MYmrLoaqCcCiQdRg/aBKnaw+iaY/wZBMUMIOSG6/40IiN7J769oYpJc5bGI7uBoOrQAmeIQRpKpf
EY+7ralX9BAFD3FrohVJ4hdyuzKf7IQL4revZjfsItw4RJjT9IA3v4IFW+8gWF3KWsn2Jvyz0h7P
wfyXFlp3AYPGZElw5QM6ogmJ78uFzQC66LvQ8JSNJgOFJkZnLFWTPIZS0OJUPGWtd2LfJsWTS4Go
5Xrs26G3ixqtvysSvJcBtGPiqYtLG6n2NjSEjgG+fGwYOVSVXW9Ixrh6Bv3SsDPWmdTFPWFIL3qt
InLYD3aLntQAJ+QkiAroBUL9fmxT7cyT+NqMG+J+fKw5Umi9+yp63kpN3F2hpmDyLMevu6A6E9X7
YA6ExI6J3PXk1qfDi92n/qgPP7MeqlPlKPqqCLVjU/Q4FczUWeGNgRJnN7TXfxojFxBEQshhHfPZ
9SKAmQingo4EC2Dq2goR8LhCfUieSoGMBuVjcKwYQqt1eRYgGrbweJsDqqHMQQ3mKMaxjTJoSOnZ
4R3pheAHjbWs2aDsUY+VQxJEaRoHrnFbunDBnV0kuCa6by3CeDPFIBq7/OGijHxfTAyMfNpTFdk2
dV77VAk6rWN89GDshjTMLUTl0psKxvOkg6D2Ezr0dPIuDByTYq3jKiWh/b7R5ktnhnGNEN5N3naA
RvoZlL7mLx5sptB9YsYGEj/al43Yj6FJ7KCXPwxm4WI3EXehoT7ofd7Cwyserbb9Hja4LVVsqMKJ
PmWJh90ApcJZMautGuvtAczHdqoGLs24NE6qYwGC8cfZnOea2idixz2yDyp7SzLNmfsgwy3b5c8N
cq0tPY+YXH63ZiRQRzXmvqpQ0lmNoICAJjJUvyCE+aJYHeEgsOQ0QPi556IDk3mwKazw0KIN3Kg6
Gg8VqRAIlWTaqp1+n9j1NQu5GUeGclzaaCLpLlb8vcYJCxnRfkXMts5iXyiMt4eUWveUEG2I5VZ2
9awGtrAxWhO/0a4kX9akYpLhN5G2surdAOMurtJN1WucfPGqQyTLyOSm6X25TgL9ogiOUaLdwU8D
QjFBKLTqEuxuWkalAWMM2YjpKZZtCGdj2sL9uwvqSN0VYfYaATfZFzV62pb5j0694hkKoKkjpuP0
YnSAnRW9NuWOAf1ck0Zv7Rg/qWFpb4qg/6lL7ex4tM+0sftJHinl+HTXN+PPPh+MFyuq2nWqiHlg
ibep14gVQSDW3tmbRAN8EprBSWnCs5BzPAW+RiSjd7nXf/VGKI9UjnaxZZg+SdR3ZF0jxJrCY0hV
+ECN/s0qm3GFqM/Ci360SXnZO177Q7hi3GTBNlLjb52eAiAzbYo2XmzSnm9xxMnvdR54AByGkwsS
DKp1vNFsbgrC8b7ZSr4p0ZjS3b+znGZv1ojrPcw8TRDe3Dp9wZh66DX32Ww6SGFMkleGMz7VQcW3
2j5rUGc2WtCJlaOml05tzlylMWVISneAuTO9fClN/S0q+7NSOgh3OrQCbkH/OJ4u2McxlUstOqDP
0fe1x1emaDe6xspVnXUUAtDAtQpOpuKhals29bju6iFL7963aU4oVhO2Apxf/3xVOPuc8nqIdmLe
tuzo0NjKyUFITci4EU2PTfVIhlB/7bV+LzHRExw/hxFPKZRIO0n4IOGzIrpQWQWMYpOqBcbRERYJ
ZAeqOj4AK7t02hDe5LwYs+BG/J1b5OXJCXvruiwoR07Y0ydGorMiZdmGn6baT200p0D/c1tLkNUK
DKcOJA7JGJHwNIRZtPwYyZO9clKQtixlvRtyHfjDvKA0Kw7uCKBledjIyLgmGILue9zpy6aP7Y1t
vsYMf/1lk6tU+jUTw4SjoSnJf/jnIQ090I9NCIhpecpvOwwg+QxfPrZYaAoQ8pcF6GTeeNkRRKj5
PWlsmJyKzbJp2RmnanGy7BH+IO9kQRRFdo5yLYySG7VC3B7jVWpafOur4ecQV2haNONOhRR5HgYL
oPm8cCfOq1La1u5jGxHRxT5oUJ+kqpIoGBcC44zT1k+t1LrG82J5chvbtHOCdIvgtVkXhRvxpWah
DbUHK8/74xpSya4uM3Mtlv2RsHRGRsM1adz7yeMa0k0V1oOqNa+elyr3YHjC+QE6s18Lplaf8d1O
PjFCvEMWTjh8C4Obw789b0A1fcgmFcjZvM3Bykh8eXzNRd5e8FJu3n9Rk4hD1GrkbxOxfV8y+rqZ
ihveQHM8iiAcTsvTlgWWfFBgbiEOy8PluZpbyI1V9ep2edWyTR910OgkCmftMKw9NfSuWWF41zDl
AxsGkMmg9q7Ldt3JOzCTAO4SFwXj8rSgHY/C0SMklLySWeBVjRGvxBO/v3KMsVqEHkg5UTpXUUQV
hkJ3mr1cznXZocmkOaoCFMzycNkRokS7VGhNjSSVsEa9SO7AqRjrLh4ZuXXW+eO5UQUTz0sbxEl6
lezcEfbIRCIKYnZrlhCM6RbddxGuHYkc3/CovjVVFd/aeWHKRh6pKRWraMAVs/TG/1dF8F+oCEgr
08FJ/+tc1OuPomjGrHsjc+hvvwQGx+//+NuvF/4SEzjm3+eUO9NjqGKohNx8iAnITbUAGmjsnlNO
jTkT5ZeYwNT/zia0BMgPiL40LEjiTUnSMToD7+8OtsY5DVMj0XSm9f/f//OXeMHmj8d/ibdEAPVX
RraJyME0DKypgPc0zf6T/k9ntJlyoY6HIROPmLgmYIXJozkyC2OUIhrb24WKdo9ob9qRFkUFUDeb
XQ4tu0GYffAqJ3sQOnKBBESG7M29N8l6i904ZNQctitnUGmVZN1wLp3m1nu043NFYu6KhnrjRvh3
znlno7kJchAULf+MELW2MTyAKC1BP79SIyL+N2Y8iNh4PlYa7VxDYWQTSX8+xbiRQjKvO2hrKXUO
q0Ff1HvRIY5CEIIZQ1dgA8mmqfCSmcx296NjUq9Lw1cPGt8qU6zWb6mZQQW2k1PbyOckeogT0rtH
NFGYV7tDqDukzuHjpk4561V/9khhG0NjVDIymh6FdzZLYJypPigrJcv8bIqYeNg9kKMuU9cVtZgd
wRfTSp1NcWFMNwmwsroKWm3cTFFqr1VlSI+OXn81xvhnFOBSLAGK205XbaeEgjyDNMYnmXvMuwiy
m63f4UkOVl7iJseY4kxq/H/2zqTJUSzK0v+l100a87DoDaDZ5ZLPHr7BwodgHh4z/Pr6IDLL08Ks
qrv3tUhSQnKFJBDvvXvP+c55GFmMIls4FFFP9DvEVqSlMzVYYhUOI5ROj/mUOMwqM3omIyh9o4k0
B8c5lmZ/jkO9PSnme0PWwo3W62fYtxgQLMp/Y9J0m7qq0l2dDYzsplD9frTSrdbgQkDf6VmTaGmS
we92WipQvQy0TS8MaaclMWoOIKzRiPEUhT5jAyYMhFQ5Cx6reTTn6tTX5BE5lQ3dyE0XL5wstThz
yp81ekx3nM0L+bb5xdBJv7PMCROW3PUe173zTP7VAVjcxQBbsbfiSL3FH0lNSf9hKXl7ob54M1ZO
hZGN8rBjKXtJ1jJQcvZOwwP4GHQRa4Ux8ZJ0AFA5g70b0vrA1N/ygi54Gp0h91AJWptGR98FhsKl
0weZWUIE6Komkno7FI2fmjqSa1sdWVFgarCtwdiJ6LMmz4UOJOzDvOl3ChmXRiF9iVQnpGrEIom3
EgRLqN239paoJ+tAt8OvVdIYiwZLdjCM1VY2M+WGPxGe03KeBBhsEIu2ZELo4bVDZbMZRrXDrtHX
CFmsN8KkUnwg1eRmlRnS0ICUNLfy64hSxutViFb6KM6yJT6HIuBPxubBMYHqhE3wlkvDTc66bY4U
zrgiPut2qLsDSuMiTc0NISkkSfbaKxrBh2aWG18NCSjv4G/UATLaGsX/rpzMc7mQSSem02PhTurD
FMv5PiyGO0eyt7Ii9h05x34z5eEui+F2D9KXDWwSVye1cc2YDmSQQbJJHyaTwTZvMdVXSvErr1N3
bqzWi5gJcb4EpC9ZWxt10Y1hw8a2awXOV8N1ayqaE28WSfQ4v8fJcCyLWPEKLkhM2Uk+t0piCh1x
0RznsVbA6+AUR9hooPN28vbUpk8OtlDgjjtCoC23Nef8Dh/C2H+C1uRNjECWp2UZGjODoH8hNly/
R7rcCWbkeU5eA7gJtJxsDwTTotfsCnuE1h64uamfAoKUKeWOijumKYhZob9rZoZ4i4zlYuzFbrDI
4ggCJNi40R8LExCGYsV4kxc8jKzHw2YEW5AinYnR/sJpwts6szKUSwPSC/jDaozyvWpwMVJ0C+Rn
vKev5YbTDpOfUzxlauMcylzsQIelndhF9ehKMtcHw9kRRq3uCU7xUSrnxE2JV+yFBKplGgbgooFe
oL2UkAAQnhJF3eEg2g8ai01DMep9N6bPBNEF/tDEAZ7KhLpXc5gEa+WxNZrnWedCN7SPLfNlDwgq
XuOZywWsy1MvlMBDVAmyR7+zenULcWbCEUwrpUympyrDSAfy3r5/xcCPhSPoZnyzYM9oYwL+AgpM
4XUkmofgK1I95KOWZPJN4bjkgx+HIU1u5wlKQNeF5Tk1Y9NvjQ+xXK6dTvPBP6e+k1sfkmPsaakG
O0nFxd/XsrppWmDkIpVwPAxHyaQGYhmfeq7cIxOEHxsk0qa2CBI3Z2z/Zfw+t1pBIaF4aTctYnIJ
4xrSV2WxT1GsCUz7EOytTn6X+1hsWogi0qw3tKaUfVjarGmD7iBFdJWMZOYK0/paqP1C8/acGlww
ILQoeKoX1hcoIoVaG5V7uaH6mJ2DOb3H/cSp0KoOKgTtAQ/z2dDp7iH06vbAQOgSaMqul8HqxEXo
V/hJ/LmbtsbkyUsDrRRtBREzhcoD7Dhpb4EF39Gp2+q5ykzWWXg+5q50lB8iAhk2wgMGhdklrqT2
h1aGnRGpSrsxiAcdMnpnJRjD3FLnrQGGAmhCf5jRNW61ymIozih9B1AYrAWJx3e8GApEysTDZGle
K/OhUPHGRtXdmM2HMuGUmwpKwVEQv/W03s+hhOCkS/koRgc3MyO+YSkjhY52mzvFXmpSCKOkhrjz
srp2aLxRMBg+7F6g8rB3ahL8DCfo9pNDeVPUG+wV4xE3HmHm00fKgsRvQbdzeIYdClJCCdOPwbFw
s+UmVIaXeLI/jAjlWlc/w3rbEVp5VfThBd8OXUXREDRP4RgIlmI5p9ZMLujf3bZIsI52Z0mnQExV
5yzC1DzEGYOs1bcbch90D4EzUgZ60W0gKpfZBra54BD39GmE44YEH5MF27zjR84J25BSMzqqtX2j
EFlAozrcdmoS3uStdin7/jmdyJnBUX4OW04uGivnMojCXQLVzpMT9RCW5UvdLdBIrm6eVVq7WGme
HIf+K6lJn+qIKXSUtEtV9OT1wgojn5qKudH6w2ipi+N2x8m9sbFRuKKqOO4d8xUBIjzL7os4eiqE
+JR6E74yoRDg6HfQiKnh2dixAOjym9sFMnyaiAWZFnH26Wm9jalOMreqNKp9uUGTqzMRKgVJTxW7
eAptFAl7RvZwUw6LAm/ZAC+giZ3l5SZNWwbcAcpIF+CSw9gzHuuFuPG9WfeZI07adR8nAFNOsg9/
y5ToN4jjurEXAVON6vcgYZ1sKPokKM+OsUVTlAPDfX6chEXAps4FSo9AQsEx94tzhS6nGwCgOyRw
NVNc6H1cA8D7T+boCiJNG/Nvmun6AOAL018/iNSqKD6DRT0Lkg8BbBLkJIpQjtDJtFv328uD6611
sz6j6cSHkTDF/t613lpf4/drfr+cUgWMktWUVodEvM+JCbW0fwhj2TmYlpruICPcRmEB1I7Gr05D
gSdY8yTvYjs4WBSJYPsv782eAeEs5ECa+ssmWJyvI2OWly6i3roPy2OdWzS/1pvrzu/NH/vWV/hj
XwAkJW+0ev/H/u+7dkCvLknmhusWF/IoImmx0itxrJcNNQBxrMzBmr31vm4Zzxke/c2wHMHvwwq0
C1WeXHJs18OcjXWNSG15kjkOz3lKEbJY98lWWO4b3fG//3i99ccL1vjk4LpFMZ0eFH7fG9lCMawu
m3Vf3Bi5X1sZoTPLW1hfKl3PsfUFf98MA/NFTUv4uKsAe9GQrbfSeeKrpaC9DCbd5yrLcrJI8eeB
2AywlNbkTYvUyiyzQ6g0i8wjwRP3+7CFiGlI81kP4frdJyZXcyASgS/DwuCCtRw+SB3InJdbZgz1
c90M7RnljnxQZx1poTwirv59MyQ15ZjZ4Q4BbcrHal/Wn9G6sayEo1Atv6jCaCffjlnUkEBpEOXC
T2dV9q563vXuekteBE36Kile7zt9krISxdBdWCh0qvIHJInuVMY9eiX2TPhZr+wGoVzVj4ZyLGou
JSptgAbdEOKr8V5pAEbU6b0dG7AOg1c0HFhepCHe0KxRIfOKekuGY7KJWyIv9OqxwLuxJYX0rtCq
JVymSFAbTQyXHTZ1rpcs5syY5v68zDxUNOy6gQQ8ojzjCjtL9s1sfqiKkux7HMd0sXJXmS3wAol8
iydT8TE5AsPAf3ZQRmYRYSod7KaLvcZs0tOweAGXLIFbVS0ZIc2ZuQv8X6i2ZnoMqFCNRlhdZGP0
TUOmSTz2P2iTxlu9ykhKXFQFSaZqvgjR0phD8Ytf+CMyeShfDusySYqhRMsy7OCuo9A++FHRNte2
WZRMJnSeSZr0swO73GFUIK6ebAZVY0aooK10h8gs832qogkAEjEyo0DFl68X5OWcm1bNHSl9+b92
/vGc9VEn5gL3/byyMX+QS1B5teac18eyVeG33px7vLnlqF5pjZTHeZEBK8tmvft7w7LEc5D2e3Wn
V/B86YBCZxXmIZJ3+LMR0zud44tFuE9cxnWU5367vlAzcB6vt+oUFSnZEeOBKun3Y0FRCL+XAMCu
+8SyxCd177T+Ybf89fdLfN8tGnhq6hTnfhOrDGVpEGX7CdFNmqEXrLI8ZN9y83tDjDTRk+ZwSDIA
SrpRaP6q4ONkR6CfwR5hCar83vf9wHpr3Zi1g6awLgCzdYX1W4S4PhCm008VYikXkn+kglVTIVNa
FFnV8n2t30tSWdCSAv1UkQXNGW3qNxlkp621HKn1OJh2zAPrwUaR60zeelNdLR+a8aJoGlQnWVIZ
QdksRqujCmTW62sis3rHCvwu56PVRkgHO6lUYqYmHzVWSSYP15v1lrNYG/7Yp6uK7algMTKM4vAD
FT4GlvzmiFtz+chpTeaVScBgMN+V5JgepNnEN8kkcpjO6Ae4UPV8yvVWn+cTjtBhH2qqQKBUTTuj
V/csXMNNzU/DZZGD0nt9B/N6QSyX97a+wXrA2l4WckTowiLzNCdjSzv1VsOzckwyXP52/zYtWPCh
m3ZVJau7YBkgVTPGaGvbd9ryWZt1fAR92JI/w/0xG0tgwIGTbJIxjAG00FIg9AcekA7Y4WCnX99m
nKR19Hy/unHkXKobuNKL5lbOjqtNZ900LYZ+GIMBaSicYf8y8RgJlyoaoIwAybrt0nryo5xz61/P
Woab739x/bfW1/0v99mrAPn7FdZb69997/u++/0y32/ve1+CUMUNcN65jZU8B9+vvD75twPp93v/
/htSrqP9DEr2e9fvp0iqRdXEIDu+q7T+OC9MRlpg5raq8V8vqvFysuJNx9D72y0kLWcfxauo3K8+
o9VCVM7j09C20VZPEnOPjgPF+qLNJ6TC12tNgQm0nDLrmbueJ98bQO+3NcgG1F8JZp3hDkxPfbSt
JX4OhivtOav05yIn56MoQYCA1wQPn1gMJsoywK5vQq77BxrQJBHZAJxiLd+bktXAC8YORCYJaR05
9DY+As619qjlAjWkXieWJw1BQpAIIpN4Uq70+VHsMmS7rZK2x/U1GMVnoPGz0e5qJeO6FPW7uM1/
YYET/9NY+CpaCHr/l8YCEHniSf/rvoL/lf0cftZf/+4p/P6bf1oKBvZEmgIKkG2ZGNHFhPi3P9Ey
/rJsC78E9D1SRlV8kP/YE52/bI0dlqPphkXaPH/0T0fB/gtYi2LIvJ5qaxTF/n86Crr1Z0PBkQ1T
UbBOKbazeCT/iE1OQeMmyuyIfc9k1bcZYWelF1vbtBnfCRqJcwNH3lLJ11BJMGyzONwMsSj2Sg+V
GntjixyNnA5DIYgukRp3SkhgQS5Bxl1qiZOBl8Tdyhau66ohCqsHKyIvAscq7clKg3t8anCf0ya4
6ZpS2krhmw0Hh3pPazKjMrtTbEOdAOVHLVNEP2U6MQAZzNvBmPJDjC4pNnUDSI9fRDIm3ZnFIa3g
r3QRFuqNQX+Oj+jR6tz0RfOqj8ZtWfGxKDTUXfamSwiNA73bjeOi7F6qhAiFnqlKhZs0Cm5thocN
w0C6qenWbJBtVDA3SYsvDDLpDOOhTLITxKQBXi88fTiv4CYmFB2zvmNIFueasMTNZDv8zhkNOnne
W3Ir0EanVzUM3+CEKA826H8q6TeU8GokqpNCeeexKwPKfBYy1zaqqbPSc/b0xKI0hyzEnUP5BxVd
F16w480qEXuDWsGWStOHILR+IJKus7MGUegwtE20qXXlay5wzydWdatkEM2oo3gEH1MThv4Jfi1+
68oNump4vymF25KYHzznLQaBAWk7QLw8z2U09xS4QQcPVM21yhjdGnEtVT/NNRWO/VZW2+cc0Jk/
j43tG+gxETh5vR1+Gsx/gHcQpqVE6l3dq3dG2jXMUtPIHzo6CTFV1i1YIQQ7KbR7OUx/IV4jqJUl
uqyFrlLmZwQ/bq6bjwGyc3R8pmAaPpFNGs9bJxGfSHoN1xB0HFITt4OR5NeIf8jUaLRSjDy3SKaQ
Nqt3Bcy7SbNugr47KwGl7GgsHvq4RQQWYEDgSuyNAwnN8C3Auyx6rKXfbSMtnPIbQ36vq/xaCeho
rOvQ/NDMTxIOCnTzN8cMDlNl3lYS5tD0AFjzLp3SN2HAF7bKEoURvnMb5lXaBx6MQArLXqUhsg5S
GXKHRXaEPPVezBK5Ci6kM11GsDsBiQVMQ/nkfSeAE7Wq1wDJR5uvbPNeRbMk5kVlRGV5yvZaKFUb
MpGYT5c0EWA/uph1hVv1454kAX1rCmvfVbWDf3YYDz21WKaEkaeMGljdAv2qJRAz0Wc8xEn4aCpU
w4FiCzeS81+Jfe+0ETNoW2woLV4CXYIrGEhuR5bMebIfuhqEgFnntCZMUEHVgylN7b0UZFtiRN1C
qaNnrco20BB+QfGkkVgcQJ/tAxsvv2204kIXc59MD2DEGrxbFCj11H7sorOVIU/P0sAjeSretSTD
QRtflo5AX80gtehDEoWR0BHh/QvHN2ktNkuPMV26jdV7vfQejVtt6UQ6tCStpTcJzjJ2pbVfuXYu
lZdp6WSGcn+fxwhDVJtsHCuhWrXA6an/FBolwhrJu0nyti4NyHVNcSembLzRZsCnauu0rmincBNp
BUi8uNJ3OXFmkBC5OvXZvS0cfZ/HsofasdkGKZVyq2vnrR7JF2Agzhbt6yCwugRx9FBGYgZcXzwg
XhFuwuieJYGyg3lSbKdI+bDiI+B05Tg8BA0LVqIJ5EJHxMySSblaQskolg+3/XSnasmpXSTgkF5N
YoEp5QbyB1LP2M9V43lWiwf6EjFdD2KVMBuYJ1MvrFMyoi1DJbTpoQ5vw2rsyHUru1Olzvl24A1g
cqhPcafWJxUiOJO4+bMnIDcKJoAS43OioPg2FZwJvUETL2zbPXP0O2tsQJcrZe+Xgc24YdXmSVWN
8FB1oU/4J9Lm7qQqI4BUZUSVQ0SBm8tyu5/JFtNjMOFpkDhgb0R6w+KdyHsC3TO735UprbzORg/a
21xHsTnNvlPCbykCtadb3fxSLWTpVTBDUZxQZzNlN0hMVK/EwRvgTOi60TxAIZrhHUfuiRE84Z+T
TCvZF8N82yZ4tdH3n7Vxkk+U9aC2zjn6IVCkkXDQhhbai9PNBAfoVJKnHmUn0oBzmcgGwadTgn1D
N/24RYm5vot6eSvrLTH/iqi4HNc7eTuMe0603++yiFJy4kACkqvEb7nCNT0JSqi/b4rYBCT0jJVm
PoYmlCVZU32pA9qkmMxedfVuJIboiOy5j1LtaFqNhnONWwXMlyMBqQ3husSogB/6lRsCRgcdCFdN
XokwAa0OADETeGtrVSfYaNKvMCeRLzngfNtJPYZUxQ5KBheks8bdIM1nAW/5fyag/08TUOJMZPu/
m4EesiyGHN78ewb69x/9PQW1rb90x0Q1sjIwmGX+Pf90lL+YRhomu/+egv7nBBRJCw+xHwuQxTvQ
/8XHMP9yTHBI/In5N1XjDwnLfydpMdDB/ClpIaRScww4/FRytRXFUX38vKeh1fyf/6X87xjxCT+w
JjrqQHGQCB+moKcN3cyJ9zrpdQMQSlehYU8Wgu1a31Dgx1EmZHurp/GnCeRuFq20N5gkESuKiSAk
5G+InevU9PnRzkji6VhD9pJznCodXpPaDG4eEwSfhacKQNYzaam28hFqg/UwCuNmlkYb45013w/g
zpkJ6cQpKzJDR0eZaiT/NBdZyxiasFCvJ/Bjc9ujrVjEKa9DWYnDMBJU16s3CENlYjqynTIkL0y4
VJ95BEU7Mod9SvKEf8vZT2lJNwPkGe6kyjBumiR7tqdwPhFMQOKGuh3D/dBCGOQiHL4O5lHqSFKd
QFJd1bygVqw5N5YFTjdoGUcGGD2JplExG8n/zTr1hm68dm0LG8cZ8OB5gXsRwUBIbAzp1EnqF1aR
OlmOqOHgJ8s7jQGRJqXGMjQ2NjMZh3YTiNt1Q7DFwRYEYzFV4T0sRTt12E6dUu7T3GGeJyXaJk80
oikp4+Iake6XttGtwb/X1NVMduVwqmqmFgt1WRDjt3FMo9xYFeoJ3SnwcXSEdlcysLwCxCYWrC+y
vw+yg24xa6StZYPgN4nJ0EcsYRk+Ud1Kxyv0LKT/gwRssWw90Uua1yQgGlMYbWOiOUeE00FMiYix
bVNVzWMODTyVxuKk4xxwYxCB28ik+awNJQGLzgUghVoX2hMzbOwEGDU3umHuk5LmHAAXYmOII8+Z
Xr4gWrrYrLv9koTKUbJe5QAY/NDod9JAChFcV0DP+C+v5hKoU1j2W2BEWFJBxqpdVp2ITKKMjd+T
MzLpjprDwMXUNfPVSUIkVFJUYKHoFzS925H2NBOF/KYYzez3ho9mTFHG1DW7SavGzZqaBCDKy6Fa
/AgCdDsjgH1DFbMr2cA+h6DaE6Qd7+2YpGwNLD89rq68liAOmU/LTNlpYTfMspE6iHMoK/cWAV1q
NLcXGzuHsrSoU6h+TaiBBO5A+rbS8CisKbzNRX6Q0tQAH1kSmoXo0yySm7wym/upQRMeOTkrM8vX
hHpAPZB8mXYEC05516PS2AQBeiyp6PuLqJUr2GmHWt2I2EruWADJmDMx9dDlGLEIm86xyKHPNWGy
GTvyNTEsfzA9yX2pWWZVRnAux2wvUQD3ydiZfBCMuTfrNyxHRppOaL+8Icj6Q5Xjl8L0Boiy7TRW
V+TKTqZxQyYCrAESQGkcl0BYyVaKcm9w+uPQx+T7qh9GnT4iAZS2GNH4a1i07lTZL0lvNxzOYMH6
2gcb+a2ri/mlZM6Avgpf3lSVVxlGiFNowh/LmOCfFNVHyZKZ5ra1C/PqSEKPmAZSQvJtgHjdpJkP
X0+6RCYS3moanvqykGCTLk7Bho9IfZI2xuAjkSQpTBneVa18VhfNRy7avcEc0A30snNNaTS9aBTN
LZiyWy2/G0UGOgNdroHAboBRhCACTFZkv9dEpEHS2n6ZiKQhw30WUk7VcXL1a9sWF3I2B0Ck4nWy
Z1T1NvK1bE7LbawrlRuUEdqZBiw1SoONUUTzVS6yXyIcHqCQoowyqRqUhNbOyxR0PMZax9SGNe2B
zsl7NuoIhvSUybo4MN3smU8Pv2pcxr6clh9M+luvqpES1fV4JNE99BFkklAh8EvMcbFDeZZ6RZ5c
w2X5nESKzvrsgYL9rx4+mFvrxGDHiknFkMh3QqF30iCumfMYYZV2I2N+cXScQVUW+FOt7gXn2wQy
jYLEEx6qN5xq1yYDaB6aUkghj05qNTcOkufuLQ8m/CX068jpwIqJRd3tmWltCM72YitckukIyYhm
2S/6YztTfw/Ro9TVZ/EVDeEVDNFIMrh8a6K8YY6tnZLcPqvWeIB3gdF+wvgTGSpxlbg3VQxfOwtb
JwGR2osaZG9ZFsSeFU6f1P8P1TD9AAFLDCrirzBF8En69ssoK7cRsd475bWSh3Qj6hBVlz7hFYpl
liyxBaTfbF7iMjkhpoOMHuIEFnJF7aeZH+ai/0Ugt2Cd4WlBcEdupI6QhJmy+qucsTW3g2PvKyyI
F6cJrc0qkRoi9ED2q5qZqCssAgz5rTvbMQKk7kCbkx2sdK3tmWrcX6Sp2PRV/Tnb+ugVLKhRVDRc
AKFmERtCR97+GcfxuVfIrVEC9KhcW56ooj+o6FR9oLlfulGf8HlIt5olbaHcXUIDcxUBw1XBlTuJ
jeBEr3k/kF7vo6wLtlkvE0ZDTl3C76NK8/7AEp5MgF/0eH/qHcveKNafhMpyOy2Rwjo9loS8hwb5
msj6/RQK/dxFlMD6iUawFD9w6bFJjPcpTZAawbjRZkQ7O/MThGXchSPEgsm8OIP905D6Z1MuN4Gm
o6arl4CPFA956OkIBmN1+iEGTfKrdKpBZSqHzKTUi4T1jWlEeeiSFytOOGY1o1ohSKiYLPVHjvHl
lrfHJF2byLVk4AC9c2Np8niIFbty4VKRo91NTzo/DH8g0iLMaUEXMxKmgbFYB97JIZ5ylamMAM5Y
D8V+JLCY2dLJcFgEA+b9GtBQOGLCCBf3Bk1H+bUJjHsZLRf6SP1DjHeB0EwS1aiLdyQmwVtYLKtG
dOos+C2zad1UmJ6wLntKdJlmdLVtCJwaydi7mihfXc5QWplIpRwEQdGmiiMuPJ1FREb+Thvp0hoY
MuriXW2Nt7B5Hon5U2NlV1jqxtAX87r9GKT7NjKe+oxIvQ4OamGSEtKmZKji+GT+Qa7J2aoBmw31
z3kCuS/Gq5Pp9xATz6pdfqo0HxsxHbFXHdH3e51RvSiTTTwUp5gMasolw4KzcVvJc4RCS+t3M/P0
U1zY70X3q42aDsOdWtBvAwkdZuXHGACw/9C6eRdhMAVSbr02UMAxuHyi31D9MbC+4uy2Gnrp3M50
x8sEdRQRkj+ArQXY8/jGsOlUdWXsB2MBZBIiM2UtjYLAeouL6gSiq/OZIJxD3CIbOyWxgW+p9CxH
vUQaTSqmfpywOD/fZzADM3gjqw7fw759MhPpaC/zSlmwKPzUtfAKrrV14ybfiii+jDbkyqghSNli
IE1U2o+NBLERaq1E5IsUbeP8VarS6zx3N3lBMpKNb3KiYLspggZN8DCfjCZ7sBKDDETguK1CtIeD
+Qbip/zYTfVB2OYhHZLRa8eXOa8JqXEIFrXHxXlpqXs8iDpv2SALAPi/4oBlVR2iPkTqcFRZCWAr
x3U3o3SHkISSOlJeslpydgFgfAouH5hddq2uvjlpe05C6d2K7HtDmZeCFCrdgQSKcMZop+mHnpwY
tynhBaQPmC7JDjWNR6UuKqjMLXlmzZl+LCWYjMPfmzVs0QIpOxc6PS6mLfUErK+Mg8R6DRuSkWI3
QRPGKUNKDoma1NBoInWSKY6RGGp+IstNw6bBrY8Leml52A6lBW6/PLLej4WIfLtDzrzu+35A5buX
ve+d349878Mosw2UKd6vL/W9/1///LpzfWN/PCdNk5OmdsUu7YoWo/Dyjhhhm79vct1v/n6f60PC
UPa2NkRM1gMik7oH7FTVdn3hdaMsspHvu+stswRw+L2vA9VwBEhnEKCGJdH+SdYn/8b6LHKp//3U
3/v0o8w8lWUy3dIGcMARYzU6Azi8LjPGyCctgb7punN9zroxIEnQAgY30piPZTSH3h9//30XrjT0
idaKPLE2/r8fUUozRQKZnFb237jIJqKlAarAQPDXfVY/4tAnvRz9OGSrZmqoxKRiRolM7xgrLZKd
9WYnhdeizXHw7sQQ3UjnRr9ltJqNM+uJJHmyN4kJr8cNNozURzvxxh/DnfZAYvsFJv/g9SdmLtAn
ngg0CrzqZX5hRqoiDfogaI00Po+Z9DF+VGjU6PmDfWNKu8Q8goDhx+PGX8nFuQ1oKrx057Gy7rJH
+7ogKT40OPDltp5uFObDXuYrsttXfoXd/YvfL2sVCANq6eVvNVHCJ6yvkrWPf8IBhl8j5zvSY5Vj
W7rcbD8K4mgnN0dIrPtl/4bSEtlXxNDia+/koVHG9Zqd9sKlxC0Gkt/chvJ48Fw9pidCaxS6BCQr
Ul7FOPZAJbRjSDtnECq2yqOuHyNSjJTR1zem3d/SibpmF/s6c7UQbrpru0XG7oYsZqMLCkTQ4dvy
XkLMkOEDdY2bIioRgkcHVX2dAdfigbHR6UhntgqYHMltvuDQz2a3BREU9uOBdY95xC2yw0LRSHvH
Ay820V1p3aJOj1xHWzTP0l5TiWxiWrfQsBnVPZ36PZvxPpGfpJ/XpoSB4c97A5b9KXvI37hAZ9fY
Vfallz0UD+Iu8iTX2AYotlD87wnoY5LrEhn409m+Ws5lAhwTesGEiyU4LpIgmDrHVvbiMMLcArPG
7XWPJaZf5X7yU3eLfb2ZXvVLtflgYRreOOcWQftrYXvSG5KWmxDmwN3L6KmXzI1vWiJjj2RjsHbR
fJaHoMu9K7bDem/7VzBH7HapCLItEx+d7DX4tA+9a/vtHl7bo33Au7kzr/HZPJifxTv/RxP+Vb+Y
h+w9flLELviUum37QpeHUzW4hhvk+C7TL74ADAPAg94iTw2OSu6a/pd8LV4wd1wZFUusnQdpQ5Ah
i1E/fgt+fDhP9tW+yv3GIISEPhhCUrSYfqq6qnGliGSROLcljytzoUihz3BRoz6Jr/Stlbwt/Q/N
fytvL+H9KyFDCs4Ij/RUl+jf0s1K4Rt7c/RAkgCaQkRiE+HojR6M0p1yP0FpeQpujNsv7f4e1a/k
fRE1W79Dq0MdkFzA5POvK1739Ah2w/CVE2JHlrT88O6gTGc/as0nQ4ShjGpOM3jOZrGgC+krvCsu
iIpvqkuJWmufPg2Ub08xV5zdfEJyCwjiDKH7JMXbQ/mEpyF8U2b/n70UNLbhMbc3xFRNxX1X8gvY
CvTjBD67IbB/XzzxuslF7MRXjjNhl3vtPja8YvBpSD03pBd5qvMM5gPfvDt58wcn28c5uRm3pHhv
VZzbt4R2XdqHFnliPF3s86hzjj/H+/EADGX7BWlkT78tcyh2+9bm95nylXo7x8tYo7rW5NcvH5iU
9iQYPFLzYfwucHonvJXcs+nG6j4m9NuALos7upw8+fJz5mBylp2kxAuPy5fZfB1wZrjDU0q0NPAB
tM/nIDxY1DiI8TnJR+NDyt3RSw/zHXKLADcLv+T9KA7xLTGTLhVJrzzDQHujSIK54QWAh5tt07d4
kx4F1aEj65zyjgkT3xw5Prbb53fbQbjWO0b1dCOf50MUnbalua1VP799K6uretf9KjqPb6WWtij8
xR5bm5lj4+Jbo2Erfja38T34rI5frz/UbypOFeA8z8x0KWWJfoOQnTW1r1R0OtQtKv5xvpHo2uo/
+0+j8Yv2LNotmBHHfZtJw/BsdIKXRHPfFYT54CF8SHFimz5BcnkRHcpN9vSEpRUHDDJUolo3uhCT
jN+l8vMvwFgSXCVPex++CgPL2aYbNlzCAMa4AuC4T/DlBtH10eBseopeu7th11sXvp35JDDNoOqv
38lkg41EtajwNHsLW4vX50yPphu9/1GeFQ5R4yWvpMTTO59dVuP5kV9hSDsPWdMNv5F4Ixf32p7Q
8ydIOMVRJ5SRpPF7iECk7yDRHluX5+e7udyMHPrhK/GZXi0jxoP2zmDJECi88ZT5IReHITyUb7BQ
UoO7fAdkPd7hZM624/vETFUmsc6n/MMF2luOPaWa8md+BMq+J0xD/tR8FkuzeY62/Z68Y8BkZBF1
z/muD5bDHjPFS9R7CpfZ4xvRbeXP8C57AK9wuectyl/1Ax94+dAY/4gyOyDb5Pd2SGw3ODRbAlBo
Je0JY1v/C4fD/E6L+xRuts3TKPux5c4+ddZb4j+94K64lk/lEzKISN8HAywlsCUu8AmcxjBNsw+Z
XrD9NesAxjZi9x9cnddu5NqybL+IAL15LfoyKkkl/0LINb33/PozqH1x9sEFFnq1utUqmjlzZkZG
RmQeV5BvPn1IEvC+hk3AkYSsRyb4cs9rKH85GQgjr/SSJay/Zq7HhpOq4pl2iI7tQXRFNw5YVtmP
+U/vmWui1OSM8lhCPXuF2SKeIycpN4g94QMOPB7N1tyVvuTf8mgQzlFzNhhFlO0IfI7OU4YEvbdp
1/QYqhxEngcNWUONuDgc9dZ3yuGQ2REqWMZdFrsDelXRwxamv9qIbVm/z+XfNQxkTOJL8mQNBEt/
u8ufKLy/hlfxmY36mzg09eMj1tEfmdPaBE9iBi1r2da+jNOMGXR88OLT+Kkfm5Bt8BZ/Rh/CSQnb
U+wJkIMP0Bw9jliknO/bnnr8UNzLn/EJ2uwCAmJHhvsXmByCk4P1XZfYxcv9cDAPAHQt04HWdMfL
6Z9NxMcOaDG7+0tUODKQNnWe9mXa+hOo0aE5mfj44dqlHHpv2Q10w+ITcbuNWIc/utf7Zuaw8817
JiGJhRQNAma4qPK8bPVHRQ6nHvmVKb21vFen4qRyfgm5nReOHp2nwZYVTyoZW7oZpt/MtwToN01Q
6xLDmFero1yonrLUkx5z27B/fVO3heDkiL52IPe8WRaDSwhzuQNsb2/jlSve7sD+0V0TrKzum8Bw
/cgDzXIibzjoNqv8UXHS7lBDksOhc77G7ReWsOV3Kzx1dAaXH4VqUoYdTKuzwg+2wtard4z4Xhph
HLWlK7xkGy7QNmu5DMzPOENPrVh8IRiMz8JkcYxh4wwSQ5bbE0xpF72dmkkiKjd7MXA2xs3hXGkH
FflnX6i+5adutQed/qgntwx96hhBRpcosKYP1QFJYLruSNiRgsKrrgxVqYHyRWzjPCGRZvCT0aQD
23/kzUEjZ97Z8khX2uec43cBGAtJVNl4VyJPAqv6OP62dvuMySf2xw2BwyEFJaFuJoLHY6862mOr
n8HjK+1Iiz6e3O/thDPnFqGaA0fBkTR/Ysh0d0R6Zh6NzDp3dfaYM1QPckxq3N22Jmg89Vf9FZqg
t/Xf2Weubsjfmyv73Hil9R7CB5pCEBOGRplzBvQHXTmUjxJTubMNAQuQGKMfoBKGdiC9LEDQGESs
xAo0zL2UKMaOh8lk67cRfQuS7RlbKEcGCardrApldqu8HBf1CqSyFZcOma3HKLuLF5tmxYfxFqmO
qd4tk8fjm34EyfnP8yD2FRwp+GRwzfiVUKuHPO2CmaurdeqzsLmRugA/inPYqgfafw0+5fu7dNn+
Y/6SH9GpZz+v8IW5l/bwpM6BFjNHSkYM6eQoutPoNtu5zu+XE6I8yf7GhvZYFqdE/BXUM9pnZeV8
wLrAwFMkLZLdyGfeAyIX5/Mb/sbjXXe/PiP9NctMZj4yyN3m/pg7gCric58GAjxUrgBS2hwq+kXp
b6vwEi3vOFRjbUJwQY6u/BjEAxnh6wDCTAoOq7O35cftCi/E8gzLKxgPZxTNj0dmnY/bqfRr1rx2
BWg0jiOngEiKkWGvareXaH96LKX6ubgJ+RNNnePaHsw51L56ToL5HuP3mv4B6+cgj4iuOlIwNUFX
PjBitsA6iJ6KjPFnSji7QvtjT18QyTjI8IUrAI6vztqd2E8G1ZZyP0pX0hnOx4Exl96ef81f+H09
kCxDx6tnGX6rYvsCJFU/MWdERPIazW4jtKJQPT2MV5q08eRnBrHNZpQFr9wqh5EfGOUJmc8yc5bx
H3XCTJxlwvjABCFQo8xoNnK1mj3j0rM6VeaIjY9QYGS5q8BUNZm82xtOFfvXffkF1rWiG4bZR2nn
paN9N8ljFlZGIKHzdmyy84oBLkkY54jm0OlBybRF/PMMHF1Z1K3nHKpv1GPChO5pHjsjBYnQ2jpa
t+SI/JcVDwPNzGdewPZFNgg1SD/mOedym9+Xub+ODoS8SaBdckqIg+qnadx3oteKjJkd8Als1K/5
QwXb+mqQ66KW+eVUQgDuF90ipXZXXH7uNVen+XVWY85yklgMekC+11+CjTg6IMGz4nFM0zpGUFBN
A4h6hfCMm3LpJVagN4fqtcPsMfmBc0XubpeLndVhujxx0cQcxAmV5hiDhXAUkTAR67biYRGc6Ynj
gfPpMFzZN+ZRoYXtXSX+Okxa8HCPvGO4lQH4lc0kzF38mX8O548mrA8fzY8SLK/fG5UYRiz28MME
AnR7iaI0/UwJTOuFl/BqkNOwRPGW4mOQ5LpPg/RSPmTNQQBjB5mlvPsUbuilLDedh/SpONN1QSzs
m7QLeTaOMeP8hHmn4BQ5ARUP9a/plVhaOe1DytqTWMRL5/cTpRHdJLrIZKn8Wl3LS37khg7DTcMP
7ND73eztBy+o+1cmMNFKp9LOj9UVcZr5cfkZO5uUBvk5tIuDVIeadSAp2ufX+w/oghDoIvQsZHAP
00WcKGJlonP+TP9w/wq9RTVMzXNOP/ceNdj5sh8ky429xSdRufvtM2Gsfhh9NlzO9bUxNm0BUMON
zcuOLDx65eAFxHTIdeNBJn2aA0wgaYKHEuZV+ypbf1O3+UHuEHqggV2NU6JFsxeydvtPfJYe2O58
SknRcD9gH/STQ/T7xbTswTjVPpYcUAUvf9cTT9fsW3S3M7KQe9lMkt80QXGNxmuVvW/GsZc9biqG
oYT4ATaAdzUQAmnx3jAdnxlHsq3X7I2a3PDQGmDq+heASfjK0R/5Zjp4fJBdMh0CJER3Yiaw6nLP
0hqw+D5Ir6SXuj28o22nAhd4VzHkjRt+dwUrYZ4N5Cn1qtYVyWh5ONg/p7b0DXCU9j25KGA1Hf0i
onBJ4MF6NSR4CJ0f+jum1+yamPgnHPILSZNmPf0ayMe58vMyexTtk+LWlWO+1z4OmL5Rh5QZIvo8
+RXzp7T8h2nYKx+OSSZSsngAm+iDICI6ICvHMJYrPgleLe7owaadh/sYzbnH+a7A1jCECnwgm1WV
+zoKxHcd7EO/Z2i5/2UBhZHPPUDSTG1C1ghxP5yc/LM7I+3VPCHqLHzjMp4xrAlxYXJxzL6faOKo
dgTy0jrxmYGBV6ZD/fk8PyWn6LVjiIGeDAyPA86HsXlIHux4sG+d8YplrlTbn8sxY1CXU6f0nF27
iRTCqeBVOxz2bXfIP6N/0622zjXLqwmAufL0NqNxqTvsxFp/Si3HGEDtz830Nn9ynvExH6UPyawd
3l+xkoQKzNw+oQUhp39NT1PVzj+K2xNM4PjcP5CNjB+QfSEuyvJpAHgtGYsIYFwAMw7ksaAD/S9U
swRR5cOs4c51EH+Vk289kpufSpcKk76oM4Jhyu/ye+bxIlFxi+/WORzxaZNPOR3d7QxVRPYoJjie
qxu5QPkhr/6TQTeMldraICAAGCA9xGnES8BBdrDjN+t8pJWd/rIyA4hMh3wSWENLKNDQ6C+Il1qj
m537vGdxl8ZzE7mzeo9ZffPKsFdjwIY5LOShZn8qX8zhunSPvPULRPBmPOUTt3q1mPOvi6+ag6AF
g8sQC2n4bgPh8DcQuko/ijCOK0/bvvgPRMaCgrP/707Bt1LRDnPzbBkPS492Mnmont5PByVo6uAp
x8Mz+cG1eoKvaNdwEkc/+lddWfXfYCOW6uP2OYWm4XaRQ0A7U+Pv+Ajqv0HkpTqBlcEUZmAfjehk
aryvA5Lg0Ts4HSl8BeZBxku1BGAJwT+yQx40rmrtc4RyV2QPr8Mr/9sRt0B7tR7b6hER61Ok2fr7
KAQUXnese9ykc3+SbKq314nwg6suaRhR40qlYVaf4gz/ckGUjhtwFvQPMoePAb6mamMzJ0R10t/U
64LMyxonxW5ufuGHfVFcYtAGhWe8xtTrALoyUwV2SbV5WF6FO46h2iGoIsCq0/ghiWpw/wpKUBtf
zu9Splonbwn2B/LBFeHMbEQ0whhQ36toTkTYYSkYhokSNZdSXgi3N2p1JsGpavTsbvniaU2v5FqE
tWQPV8m++gh65KXR+/icfFO6kBeD5RIgU4+wZARydqKwOP0WjRO9p+qNFDMD9KMn1NN//CK6LW8l
6g58jz6Co8w0nS7IwGQ3QA22FvKVhwIBvMu6gsagvBEmr/jVL19oiAuQ74FmUATP/ZDSHh1AuCK+
iPT+q4hcL1XYKUc8NnsSaVPmrpBee9MV7njIaWtnYIUoV9DDuczPqou+WXsgr0aJwFO+hhtcsjOA
RwtaQwJqvpPdF+DCmIWLB0ohUgoJzIocQecdvECkR+ORcwAaixJI2XWENXUoD/2/wvLIqNDAAXJX
0fRwtQgMhrQEZkQ2IUPu1L+z9oo3B0wr9ObDN+EGJkrI8PPkCKTEZfGCVH+af2PgnH8qh2K7+nQk
GLkjrZoznycKMSWnRMqPFEnR+zpflNfqmrucbe88NjF7jcizqL9NEBqGzRvUiL4QY3hPP/I4JDRw
NeXz8sVPIqxoFOy4k2ykqVfmFZcntCvRB6o9sz7jwL2L8NnjR3Kb71K8RUEcX6KMIsGNLll+NTSf
H1b0N6KWzJOhtrgpwXQrX+gka+u5teeXhEXI9zdobrKov9COtm7LiY0MWA0T7M68sMBBmlBocLFZ
72S0YwJiF47mgD0U6ns5AndjdpHByCxaSr6Yv2jdK4ORtNpohlK/5k98L8BOS3KRuzIu2AQ/y5sQ
OUKLBkiIsrqFi3WfkPG1Lv9uHh0S9AArQyqJmcfUoS1vW1UYA45qr3RnGAG33mvh3wA7BhkqECam
1pBB1T8qy9PjoFFDMudeOZXaq0Do55oxLKw6f42DovMXcd0XT7pXHoRsSmvIL1AkWJUVvV+X97Db
PV6Z7OWKEsHBa4+jHd0i2VMZ/wGsqAOunmvlJ/MbRWI9g6fzdlsA0nZ/NtzvoDzzgUQynkdDSFme
+Fvmi3rNqRgxlF1+T8lVP4uLrUpPGY7tSEHRWK/Z3slPs/zwUMf5nX/O5+zlisODHijPYc6feKzc
EffVkO5MvBFHUAIuSaJfTwuMv96g1+z9HGO63wdfNJ/npQoBzygTHRMtfuqrAxdjILiFMfSBurjh
LQJRfrA6+Zn6gpyOFwlBLb5x17htsrtegP35gssHWR/2dETjr/DgwMmdU3uHWaWGA3e/TUoUNFlG
h3fGvVINMp1C5shL5ZznqcpcNIAGujTseDreUFsaj7c+TDZ3xdrCRcKKEMixuUZeEVGBpRRpRLgH
ob8hC+63H1Zpc0ffWDta71MdiMI/Fdj+sisEgaFNHjgJUOWIYzCL1nR16Y21wpdArrK2/+z/fDKf
YA0hl4DQEJiGios6/XEsLpiWP3QsVJTPAGNTan+bQpafujQhj5+P5+CvbitaqOJ+C3TG9xcaYxXu
cu9Z6vAauR0WveJyVWwi/oZv4XXM/pLQGt5vm7uVF6xFbESceXQ8Aq4xxfudSM5wR2xz5/wjrpdF
sL8klJdHp4LZhgD5QaUGPaCET/sGb5BzhGUG/TvOHrIkgBbbHJ31Mn/wwdONLoFAxeTxudwO/239
jR+oA/Nod7wecGGGqgD2boZ2ZVdoasiWL5XToKE6zeQIoug0gUUH/hsvkR+2bwyk/9kMmjO2NOue
jJNK/WN6vFg2CJ/BN/LauUNuE5W9xpl0v32I5QBLd8ZKUMlqoUnu/QNooGS/zrRvZVuygnKfcvMW
urqWIz3pxQnwRMgBE26seT48gvUsQOV0V+M+G+yC2QHjnvuZWUrkg4GxnXkNfK+17QBKBDEF+Fne
l9ROfQVxJ91hrULrfJ5/tc6HN8pT5ir4Pl6DZB55DRuQgsEw9CWBMak88w8S8TxbZ/p1rA9eJRo4
Uem3ks8n0XNPChLuYyaw1WkCWie0dCV0u/8WOJe9nWlssC3yxh7GE4tsuB8faZDGHRo/TpzZwxOj
vaAe2OIkLWkLLB2fFpsJmO1hk60wfVj5XB37GL1oMsdl9PrMFS3maSTbqMLHzXIIJ9b4MA3vGTSx
vj6g41GqFyhtosxY5aGXLwzVJZu3Vn4thrTGLcWFMZZLKBp5ovbKO+Yyp+iJvWf0N77kdncGV8M8
XkBeHkmBgV+zgLQb65Y21/5g45MFRUfG+xRKOIs3/Hv8h9IFwamUA2vSbJ/VBZGm/QkTS4UhgFPJ
88krh1o4xwC4cs2XJYTrxp2tgssrYS/yfLTeZ8NVe9fJ7u7VFzA8nka/uXUeMMHFKoRTYMiOLLg8
sKoPktLj1fGg6ForiQtXB5U9QM09AvH17mlBIVW5DG/y1Pn3+a5LY0sqica+ONiQ/QETFA9M7of7
472yLCP6duqOT87FyfpqHyLuicKJxZgeebCUeVwS978TgtBnhciquxFg/iGu99oUfiS6OF35vOGa
C/GBRTABZdrYp5iLDXquRb4KyklVdqBzIVfuYiHXDaR2QDbtMFut7RM9bezOSoQN58dUf2MzWqfk
G5Zq+bivV8HmJ0/InOleVn1QPbDIKHCpgVWqtnp+yi3k/M7iErmt8CrC8fzbdiYTedP+pBWeAF49
HJAPnJmkFkoPFY6ZchpjIfInfQujwt0fuO6odKSYgHpJqB2I5dC76DDCnnKYHozW06Q8QOlvn8DZ
YHJY5klCEk2qQIgejCJC2mAPhdx+iw687DTQ7+678ViPuCI4vOoWV+iWogINKMjH9nwXvfBERfkC
sysDuZcddkBNDJEPVh8ghKz0QWd+7etaeeBd7uNtNERpe7apPQDUQ3oRCiSw8Qn1IFyC5BKBKmBS
6FyltT+3dTWPxGFZtoj+lPjtHeIzoIoW6mj0yKdAY5BucPLYJTzX6pFlyF1MqGNNrkCizgbt3Iyi
5INyt81CK7kbGCYTmOVj87gDduFxwE6DkYkIZz1/Ct8wVghj6m97FKxgMR/Ro+p5pqQ31pvRYaXs
wEHcV9IYwixH2EUjScGXDnXSU7edlPiOzl7cnqbktFaONr1Nw9Pe9QJKSNxdSIgd2h2JVTKQE95U
UJMVgD1b/QRGsGjT+E0bsDB5FSxZGP9AUlXqr3fsQA2sjyTLOLBFqviZw8ismdfcm3izeeKvCO17
zpGE/YPwxddmEvKj4uRJ5xaakLfGSV6JnPZHIX8s6Jmt+13wnQyF7l/qDjYkHcTI5JRAtt5NkII9
k2bfC3A/30FE+HijZwJs3z10nDi3C45Tu5ZZjTT91z2A7Gd2AZIWEkkgKG+pU1Uey2bUHtiWkNOj
/gWdf957M6GmQQcHpT10+r5Z8PRAIuWBrTukBDsG0Nwke1y4IcgO7Aqhd7bW0UWEXI/MlhwQ6yJj
wnnhpGhBPAfC6olA50jjCQ+8nblwm+mkbgFADo9bqB5QPNcJLH/BiM3a3BfvrBm2FFdGJNqwTuIK
/sI5wYjIwSuKRV8sQl4akaeEtIIGIhuZm8RO6RNCCAGK807QQr599GfqZvLlwi7hrJV2LV0JY2N6
6Ux4xuTmuBrYpA18GJ/K2QdYxpc8Q5Izdou4UKPe08HRLGD7vcnAa+VflTGDOXDGLxZGiftITrbM
+FC9CHDJtK893+NHkYLkPiGk2HrmOyAIY7pwqCZWfzzb4oj2LKo1RJTPRzgBtGTIxLh745sgfw82
SrFOvbof37sfFvd3oNmM0DXmRj2svxCmBWAyh3MHwhSRkXf2sGvKYCBeQidV1epgiQQPzUIXIN51
pBgGXXiY+9dCt7v4Tpqe8eMJsG279cexwziuizMyJH2+2xBbYlJoMI4aCquxkk1YQsLkxMsx9Rtd
fUibRTmiJKAcrVaCRobqq12pZcjA2kc2MEZR7vOHOdpxkdjmoTgnNLoFhlpSvatcoctnjJSN6RiP
UVweZllmJ80K3k4iQXyxAM46XZqPiEtdm1QXPGnjjfSz+oyQT2HHUW8wWLEQuQZVcafkqVVNCqn/
NQI1Nu0HNfTPOeKQaRROZ/z4fKT5M/KaODYrbDysDIsEq3BzQ7otplJ7/7X/RK5pZfzXvP79UZcr
+Jkr4u3Pn7Ms8zVYQG6qfSzoT26u3NXn5jblkY0TvinQRPP//UVG3h0C1/71kBjtcZQb05ZaNu6f
htqfptp/flF6X9NqjpJ5bUk3xMf/fkOmZ9/mqo//R/+sm1bUTP4rhfb3u6ln+ZVVGf5Jn/0feb3/
qLEJdZOhY7+dhBa6prCL1CzqggeEYbBHkBSAIBap/+9qzV2Dr8MaB7/T/bd/t/Cff7j/a5id/M1/
/7DJo3DqqMGGHqynM2BC/l3E3y9/cmz/kV/7rzIbpnWvlkgncUHg6BCXYktdyUnX7A/275d5//L/
+7O/v/j7M5kxWiXTU18xENs1CsmrpriF6tI27pxRyO1SinreviA+2h+yNjGcgf6GHPdoGEyaZss6
LHPrPGJO7WoFUrYonT3PIDMbZDHN3OHtDGSgWv71BVY/kRB9YcdYkBG0xzqyBnduNRojWBiFGRBa
ZkwQCKYqvlYCRBkFTygJqwHXSnowz8bMSMl7JpsMePwtSrT5OpoHYZ3vm4EDeRI1e2TAH07zSklU
3HXLPk1oqrnTTyaqzov5Vfa3TgMQ1DqpehJphaSU62Jazl5stpmvyQ2NEEASvDkeVlm6b0VEjBQV
4ms7R7g2kZ6scA7RatPrg8WAFiUB+FzNQHhSoNKmcqTV0/iICicT0ItvotR3wXIg1KZw1/GnCde1
TrQwCV6a1FqWNgVYNoFDNaprMdyHtAFPOl69HlECpxsrCHvGbtrVUZG3P8socEDHpEE6aFvc0ExH
OYluPYcQs4eGTVchcaSMqlCgK7Ohguy1JjPhmHY58wQ+aomK18wwQhDBmPBPTF9qcQjh06f6TIM2
o35GYzoNpQ0OEvoCSCwigDFjuBNl48dU89C6FpmFVH9RLGqHaiHbRLiETGpxppKJtuWD+cARaibi
v/h1Jkry1q6RQGGJ4pYx1qpf1NkXdj+eJuVasCB/YjcFyWNS0YAZAav0iH4Uwh+emG4znLYsZqRp
rC5lK9/kvepiFCI0gRChejFBa8A8sq7oY7NrJsHwxWR+r0euWBBySIGCeR4HpFFEzi5jTI7VEm8k
9pA9myR/NwayUVH7sjJLO8cjB1ypMWiKL8SrpFMZwmNGBVdeT+h44GkiVtXJUiYGJcQOOptWO4W0
p/dSHbnxXBUXxsGQC57QcZ6USyU3D9s8wpCi0csIynaSDO2tlRWoBJPgN2OKjudsOq2J3UIcP8zV
tVd06xWTqmnTXGtWzFO5VGGW1kM4NhoyGU190oTuYhjaHOTt8KHHmuTNcwtXhc1rt4LxMEop5166
pk4Rm+m+iKhzUmMCzTF+KuwREaVnti1T1Z9WIJ2LS8UbdPIRYaoqe5dSc9Wyr8IxFU8JHgDIrMwO
ulUlTCXUS6RsfM9TnP/Kbci9TOL8XdUfIzbmYO4Y7GPs406Z8AJTckb264LsH8s0TdEZ58jnCypj
sb8+oa7jTapknbumPTNPM5yYWzkVkYS3Vc8ATQNwRsin1wAhadBOmiZlPibMmN8xeVRKLfq4j4PO
8Gzfd/KxghzBmB86ZwYsNnmlSGqyAilevT8yITViqqT9iGVdolehI1tacBJ0/fPcVR+zXjDSNkr+
phR3+0pnUtcS8TYs5LORrF9m3qSOnGKilDDyhprH3KJ8upB/q1YgKFIwpw0jzTqjNpUF16Pb5vSU
cY6gP59iUMuw90xVvJMWoYEYLROwrWaEwki+hbuL6MmxcSybiYPFiFYnH5PWZmg4lEQBnTilWh/U
JAmyRjuxRMqvIpIvZgV5faiXZ6mkjhsZc9NnOmtzD2yYdO9qvwSqOQinLYWmIewDkpjQxJ5i9s+r
WCyhIirnllcD5Aj7O04sex2VX22mvmHiagYTICuSpPVuob87xxmFUKptqN4rr6g+9yAfWxp2CH4B
LQJEdetATcgQlt7k8M26aQlrSYc3mNBFFjwGYRWnVhjTEVv9tjL/esSsa/bTyEIfHfG740Yioxf1
eUwb5WFss6dIslqPYJyHcvasx7V4h5Lu2Yo35bSb8el5Kj8N60RTBypW3wnSaTY+UBH8QfYnDUrk
V9YEg0ZZSZ7x3mLkNKzND5RQpjOiKpcIRRM/Y+iY6QHxs9gpEmJEP8tsurPYNOk5l5KXSp+o8+hk
7HbdEt5aXmNOsyfkRuJKZfPCKrWbVmguejlQnk8zebOl4Q3cC3QBY+2G/JJbbJqOzkvzmy3ROetl
BTptiTtcQ9pZz+lwxroYOgBtl1alDWTmkn4ao+lpQDo3jJnQofGwQyTMDsd4HF7SHHklo/zXGxLz
AdJ3xJA6Q6DzHPZKmqN2Lb8OZby7BGvIVUyN7pXGFLbaylGryrqHw61dGJ3qlWLxgnw+HI1+fRCM
mKaYgk9WaeJNUGOzm8jWcJYX/H9bQsuo7iroojyeZdSB5nl7xyrz2pU9GEG+KMEmTmc1bWJ/SJMJ
DHq+qaCGV5TeeHj1rmCOLPEQGw6SYRVQ5wrFRVCYjJajUF4wqqolgexOYyCp1wEV2kEunhj/uc7r
csYw/k7IdMs1tpIpCBL6tmmxCmVY8iBlICiZUP1UWe0WmeaSv6ufkcjsM4v9sVIloHIsJ1Iy9KCM
oXXoyXgWVutRYgw5rjqLlgmmnmqDZQ8iM82E4rQuEdoFUEVJp9jCZ+473cg2a3OEKqODU3VyHOoi
kGaOQ2GIL+GKI/VCcShhaoCtI0zTegCbM1v2jCjhZW7UsMyz6cLU45JX/xjcP4w8i89me2u7ybTj
NKqobrh/nYmXbbPSy5pcTQ1/IKLtik0CEjtUAzLGEGjdtN1y7oRFhDf8E2s6iXncDS+J8Dhr8NFz
q289JKp/0lWNbhadJbHGdxjrDbS34+k77g1U5UNFa4K2oXUrDwswwFaHLQalB3zjT0lXqmhY9d/S
MPkdTp5AKYDgnbm9pRFEDBw24mZd2cYfRo/PbryhtC5NtJtRzm+FLb+TlsuqpOieNbRQzUzxZsmi
QWhQ5FCGD7VGwZsnmODWuzZTYrx3qRXO8vjOgfOomzIqXbuiROPP7FO3iSLt3FjFaZG2gWnzHWPC
sREfiTrM4MEhUMRNygz4agD0OOfSHsSUFH3y1u3as5bK29VIx/aCMAGwPhLzFgiBmUy9iwTPVZHw
ic4tWq8Lgzh5gqLPnG3YF8v5l1lH2bmLRthBGU6EugbkumgoPMxiHcz4JCP0FtXYli9C7xmr9IoU
7nUbZ/0iFd0LY+uckybsTYTIcbEm5Cwr4N5aWfe5zqtEKAJWk6wc0DqgzynOjaNLDyBmA4ZUFBRt
iUxAdanUPgMBH8Dq9EZzi7g/4o3cvvTQFr2G/jrqDo+63gFfqA2vrCChm0S69K1UAQ13asXwXn0b
MuTpe42BOya6QpSN5FC1rPu+FdNg3C1tSb5Bzox+wiO2bnyUd6GS71+WJmaMRa594LCYOag4nmaG
jAEtpY9Oba9lreA0uW2DvW8ePV9dikcerqarOyeXlFQovUpfVk8dOo15bNIIgchUjB06eeAgUaZ+
1OS+rlKKmKnitLyIcwklpEtOaRsYFpu0kWPCmMICj2jX4hsohdFUmrZSl8y7ESarmUkLxWRWNuqf
FLEwL+0EslvLdVCn+xgChM9K0qTTEm13ojhJgYw4REA9rczbnhVAXc9j0cMIGTojhDAK6qOUd/nD
mFoILY8017GY7wIcXlL486tyFqPcl8pJBzXDT9XS0OidGT8yDZQBEYfPjkUxJZxXOZgU4qaqtCmk
J76pFCuj32v8YiKeZm95xexYLb3Fb4XBCH5GUo8JyJZjWg+c0s4VZ54sRnerke/zArRPIq14FkVw
EV2VpPsGrTyQajA/NS433BBMJuUVtCBUI/agAWY+wktVkGC/yBzjLzJy6RHPcOwDl/5jRElvEyq8
lAYs5bdaOka43Rwso0czHRitirlZ0Yyvg8LL7XHYaMWNwlDDrX42RWhkeKQ7AiJQHrYcb2jVrhy9
+K9lTdaF3QodnSoCyAlh6nzYhuPG/Es/3OHUEF9MMbvK6iw8Ue4qnJ3fW9cjBtifJj0FsTHpNY7C
I1awYVRRKBgjXU0x4vguBrrolXFHMeRUufI95wkyctjI70apmNHiRhOVw9sULS/ADhrlk0mU0zA9
NZAcnGOrOUejMtOQKMIcqfWj0XTEljY59nT6hU5EohtztAOGCAeMXQzcF8rqMMzaXoWK+IL2CsRJ
5ADHkdS5KmCGSgrTJxIOiQaeB/fqPIUT8MgUR+klWRFRVa22vWN9Ek4zZcPvXSR2mgPpti78yEwW
oLmVvi0px6qYsBtZLWxoUljGhxaMuqXa66G99hJhdNWx1WtiFV+XonuvlVlxcQP8EGcNvw7c0RO1
QSUw2d6kVHxOMlqF20Rb3rTmCPo/rf5oXTca1O1HkraSqywxTUq45n0D/R9j4kBKkomyq8zvllS5
CcY8+aK14shsbgfzC5/P7bAmDVQNQS9JHjA775IHJHxftl3kccH7yB/r8q7q++ctQVasiONbob32
0/S9ZBYk2oRSsgHmQGg5bTAwgh3Xi8d+KZkOgUEi1bjMi+ZxMvNL0p0VSfzoNiQZSsU6GagNHCxN
N+HeTo+9VU4PuTj/KjNjJKbGVMiUWlgDGyhGamnxps8vDXbnP5t6q9L8oVy6NhyrjTZQtuxNZzpB
vQXcmquXhQPJBY36N7XWFAwWvTx0a5DZqzbLR0EJrTcJRiP6LZ/CRmdBQkISZTpmBOHwuVL+SsCa
vDGLYEpWxPdmSr/TuvhpjLgF1W3vkYAfzxVcyolT1djMH6sXJVffpUHSYXv5HE1puRNHwbVKHhK6
FeisKxE8ALcrUvle6qbAyLG9rebBq4jg9igt52mKlVCOFRL+5LKV9QSWYNC6aLZgQV0DMcyVsYMR
4YhUD5HEA3PZBxNnTDSsdWgAxMfWSTDnIe9rrsz40rpo2btJq75VlvWrlELtZWP/Vem8cRkbKX/F
CgvPMhDpzPB6gazIoLZrTEZpVIFpwLFqGdGHML6oKIFYzG3x1tk+auL0iOPbeo4u8DLhBI36Z4SC
+BrdTVbzk9KmHJAC1CJsqUedGdQOAjORJrLET6GETiQhQI39FX3klGacgNac1XdflcQUVGTijdHW
YafWhFeVUi6aktex79+WaduuhXZvlUwa5yN202h+VHAXEVUSBDLmHiwdP1reY/8w5F2CCVb/P9yd
227kxhGGX0XwfQj2gWTzIgYMr+F1knUcn4Jccke0RGg0DMgZ28rT52t2U0tyRrJXJcAN917tzmwN
u1hd9dehq05/skZvcRbjm+bYfDF1EP7XqR0evm3H0/742PnMf/pN3x2O3/cv+9LcUu0yoTjA8Dd6
F9e4PZvOcdMzTQ/8HIl9Q2fk03XL/EKX1TR/I1CiGRfAog/cvseWhY//UlVZTgtB56oifE53OZol
L3j0FBee32Bg5/PfeW4HobWeH/BIExopE0qbKWsLxRbzadGNeckEVTAAEnBlaEOW3PbpTVEKhUDV
WalyOlXnLuyfjtjr/RdZwQh1egwyLzOt13+hf/dHn4E6y/3utYkyznjP5fZp421LV1pDB+1pJXcG
jLJKegiMQRPgFDL3JAgBor7kAvNRXW1zR8QrcCFIXUKagD55Z500P1oWXFYy/rJy6rI+hAulMhV9
3j9wKa0DoWylgpYKY2gfDcxHWAVrM0PT0EoTep4WDUqXsqCUzcqiNlVuUZVp7V8Ttg0H9OX7Z6ov
PeWs9QZ2WluFqEr2T+NN4u3z52lxoUCVCa2CqTJd2JLZBdEqnjHBm40Kw5gTHvErNVFQzHkGz/Bm
Xi4KNMrN6YRYMJb5olqsDY108xz7GT9PTi1qYjnhlL6cC8BEMlPkqrEz09ogpFpngEhTmiKayPS4
oF0pPRGWfsoa7VqBlC5ygakeCq1Z1xFHJQcUtNURwgpkATDojOVMBCbkG71QV5wIsHJeVUEtJKcX
dFWWAci+nAvIAm6RrmeBrzcmskJWlHM5o0kCF5LzHDQdjXl1Mu0IaDQOcEw+PqwNUNB5VhRgRhN+
KSG0qMHMUrVoy8wAEqyZD/z2KOBYerfR6PRgEllQMUz0LgEAIWq7fKsJCB4441xdVXkQjtDnPiUh
yK0YIfgQCmYB53Et+1WZVTluhE+0TSs9DcDQKrEG0GgAwtjK83HpI+A144/B3yL6EAGJpfTy8WSl
oRM8JVcx5gOH8VHEl1xwjAAjbIQlTNZrJngg9pcUERLjLIo+YIKtHsSfMkajCKJXnZwiUF5UhcbQ
aGIHzsdKn4gdmMxaayqCKIFL6SkExs5JbSJcqIjDVG4Opm3UosNrxPYQOYDlfiXnKuDEWLFaZCQL
qKficIVdbhwm5A1gxJlR0QonpBdNWTrpWUAvlqauqWeMpv9cCioUAmGKGGFJ7ywYpcTBgzxThAph
w2W3uYJLHBSdR+NQJxdeVzUzKKV6Mc9q/OLcFVBaGkfmE7laORrxRyFJb/sXhjN9bEjZIgQEUm1R
fEDBSy6gEBnn5EMns8ac+J2QQqhw76QyAEiuHSywUetvEILKiSpQe0cIKbXd++RKwCuCaIHNrCmR
gTkmsgHLnI6MwDW+ZAxMJPT2tWKumPD1W9LIjGlRNeBnWhtNoHJQARlYnWCGEd/GiEER718DB5SN
kcOz/ZcZGVhshQvII6H3j2yGM/ly8feYkJCbBgxcfP2uzJxFQHQekXOQt4SYoHPK+qWHQGekSwyw
D39raQGIFZZcxPMn5NGJTCudZPALpGcASJhTZsKfjfBX+E2lZtog8j+t9MLmpJbFiBiPACeZAx53
uUHE3gTYsiZUOIPB5Ayh5S0Jz4DPrGpT4QBHUd8aQsVZqICEukzOLyS4ITYE2mWFzxrTCXmtAxwZ
NFcZC9x+VJFp6QBihVrqFhMrtc4SHyEkPK0NDKzJMzom1ZPCD6oguaChMbkWh8sKzB2WjqqiR32/
tAeYQ2MNyffZXAbVm5I5BMyKZQHEb6ghKYiPTmujCir8IldYjQsWVnKyAFh34rIrsqUkD7Szl2sP
CSBrx2nBdgQuJecjG4I8UuNIrQk6EfRLhdm0thCBsiw/zg4QHT5PDiXzaOJiXCIFVlFWZOuoHTdc
wEaQSSNQkCxEIJDhpDgRiOCTJZQVBYH3dUUb7agdJqL0I6X9Su5E4OSLAwaUD1RUJOMShE1uDCWY
uTLkGlQ0RknZBvJdQphoTVY6yhMQ9rD9zUnw1RVU4aAxPmjNxNBSjUcr5UIBDsBvLhZoaHkSyjrT
oDJLgVqitkHV8tyizcihEyOmmm9aG5hAPTLuI1U2ZJUmWUnONFAbo8UHgjR7XeN/+UsKfqFglqJA
2Rn5JH+LIY9qMzXvUdWFGDGSbPe1deYJJvgqRFNjQSlUnNYfFUjY0Yfl6O8M3XT94ZN4j8VfVtH2
dyKlDYXFhZ2a6jqKk0tq0Ke1OQ41lxkUPqR+QcHB7zAijxegGGC5v56uPnXteOmG1FNfmItxzz/f
8Gn1RX8TKvx2uPnj//5pc33fHd5wEXTodsfpTtLiw/mO0vQ78b/HDZ7/9Oq35l3N//iWkYXNsLt9
mD54iI/5dXPP/anP9s375r5ZvuMQL/3wJH/9ZPWcC5vwG4THuw1db1DEdIfuf/1hTXhS0nLCd81h
bMb5Eae7WdOZl1L+vNl3P/XDoVs9dahwF9Pu9/3QXPfLpw7pLjnlw6HdHbvd6bgiPmFDKfE37b75
pRnaJeVwE0pMOR6nq/6nKy5Nn+7fr9ke7hxKf4V2sEN3vXqfMbompfxl2w8360eOtT1Sym/heNct
Oa7C3Tsp4a+um9uVAMYrPGK6ewaS9936RIaEtpj04bprNlokuH5iyrRlXfE43OGQkv37uW4K4Uwx
YQicdncPq2cOcSEp6X/0p248Y3MoyJDSftd0h5X2oE75NczLu2Z4YJLh9ZId1Hr54lD5I49js7s9
je3xuJLpmJsT0+92t91Ns8ZroURUThpbMPbHlWTHAnQ57XGkn2FHR66ZxxPSDKV8r0G9Pw1b0r5y
Xky6Pxw3OiSWGkgpf92+H5oNesKB9Pd/5KR/btZ2K943lBP+5eptc//f8bZbm3Xo+3DKa9D/Wzsw
f2mmNUlJKHJ7DeLv2l+73cqMxcKJ1yD+n3642zy3r1wXk+6H4+3V583QYynXhzMkOF7nB940d9uz
HxLKUvL/vO3WHA9BaDHZuz2IZO3VxJtjYtJDe7N1iadrSFLC37SHw/iw/7nZuAk63HORkv/2tr9u
r74az2xbuEomJf9df3pCEOPV/tf5gXNBjMVtUvLfw/12HNsVpIipUjntX9depeGhiexI6f5wbG5n
Kl4XEmr15Q1Ssj+2wz2WbSY0UQ7VM2LKHZ7NRrxj8k1K+t8Ndudwc1wfzVgILybejserHy89fGjY
IKbfjTtaqnUr5BaL2MW0H3piTDertxnCuc9TvhRpemybcx5/mtvhXPpv6+Ca/8Zu3zbDp/8HAAD/
/w==</cx:binary>
              </cx:geoCache>
            </cx:geography>
          </cx:layoutPr>
        </cx:series>
        <cx:series layoutId="regionMap" hidden="1" uniqueId="{F58A2F32-9B6E-1441-9EEF-E5758332D3A7}" formatIdx="1">
          <cx:dataId val="1"/>
          <cx:layoutPr>
            <cx:geography cultureLanguage="en-US" cultureRegion="US" attribution="Powered by Bing">
              <cx:geoCache provider="{E9337A44-BEBE-4D9F-B70C-5C5E7DAFC167}">
                <cx:binary>BMFRCoAgDADQq4gHcBV9SXUXWTMFdeEG7fi9d6BFbJSms96GRLTTF9U3AggW6klCrzhZOGtA7sA5
VyS4Z/rqeGBb1h2wpKlk3sH1AwAA//8=</cx:binary>
              </cx:geoCache>
            </cx:geography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85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20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www.cdc.gov/hepatitis/statistics/2020surveillance/index.htm" TargetMode="External"/><Relationship Id="rId5" Type="http://schemas.openxmlformats.org/officeDocument/2006/relationships/hyperlink" Target="https://ndc.services.cdc.gov/conditions/hepatitis-c-acute/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B7B2F9-6165-7697-F68A-A8B6BF36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3.3 </a:t>
            </a:r>
            <a:br>
              <a:rPr lang="en-US" sz="2000"/>
            </a:br>
            <a:r>
              <a:rPr lang="en-US" sz="2000" b="1"/>
              <a:t>Rates* of reported cases† of acute hepatitis C virus infection, by state or jurisdiction </a:t>
            </a:r>
            <a:br>
              <a:rPr lang="en-US" sz="2000" b="1"/>
            </a:br>
            <a:r>
              <a:rPr lang="en-US" sz="2000" b="1"/>
              <a:t>United States, 2020</a:t>
            </a:r>
          </a:p>
        </p:txBody>
      </p:sp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16" name="Chart 15" descr="Rates of reported cases of acute hepatitis C infection by state or jurisdiction during 2020 are grouped in quintiles based on the distribution of the rates of reported cases of acute hepatitis C per 100,000 population. The states in the lowest rate category of 0.0-0.3 cases per 100,000 population include (in increasing order) New Mexico, California, Idaho, South Carolina, Texas, Vermont, Connecticut, Kansas, and Virginia. The states in the highest rate category of 2.4-11.9 cases per 100,000 population include (in increasing rate order) Tennessee, Kentucky, Utah, Indiana, Delaware, West Virginia, Louisiana, Florida, and Maine. ">
                <a:extLst>
                  <a:ext uri="{FF2B5EF4-FFF2-40B4-BE49-F238E27FC236}">
                    <a16:creationId xmlns:a16="http://schemas.microsoft.com/office/drawing/2014/main" id="{62F83C76-3242-2C25-7C8D-C6E237ED89C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06534175"/>
                  </p:ext>
                </p:extLst>
              </p:nvPr>
            </p:nvGraphicFramePr>
            <p:xfrm>
              <a:off x="361708" y="1263333"/>
              <a:ext cx="7163803" cy="429828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16" name="Chart 15" descr="Rates of reported cases of acute hepatitis C infection by state or jurisdiction during 2020 are grouped in quintiles based on the distribution of the rates of reported cases of acute hepatitis C per 100,000 population. The states in the lowest rate category of 0.0-0.3 cases per 100,000 population include (in increasing order) New Mexico, California, Idaho, South Carolina, Texas, Vermont, Connecticut, Kansas, and Virginia. The states in the highest rate category of 2.4-11.9 cases per 100,000 population include (in increasing rate order) Tennessee, Kentucky, Utah, Indiana, Delaware, West Virginia, Louisiana, Florida, and Maine. ">
                <a:extLst>
                  <a:ext uri="{FF2B5EF4-FFF2-40B4-BE49-F238E27FC236}">
                    <a16:creationId xmlns:a16="http://schemas.microsoft.com/office/drawing/2014/main" id="{62F83C76-3242-2C25-7C8D-C6E237ED89C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1708" y="1263333"/>
                <a:ext cx="7163803" cy="4298282"/>
              </a:xfrm>
              <a:prstGeom prst="rect">
                <a:avLst/>
              </a:prstGeom>
            </p:spPr>
          </p:pic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0A7A6A1F-5A2F-F948-E693-98D925C87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85947" y="5208835"/>
            <a:ext cx="1166427" cy="2757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5F7FA3-965A-728B-FAB7-58BFDC642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38475" y="5401547"/>
            <a:ext cx="784117" cy="2757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8CC78F-A8F7-EE75-C7C9-71718DD6054E}"/>
              </a:ext>
            </a:extLst>
          </p:cNvPr>
          <p:cNvSpPr txBox="1"/>
          <p:nvPr/>
        </p:nvSpPr>
        <p:spPr>
          <a:xfrm>
            <a:off x="7629912" y="1261490"/>
            <a:ext cx="21205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en-US" sz="1400" b="1" i="0" u="none" strike="noStrike">
                <a:solidFill>
                  <a:srgbClr val="111111"/>
                </a:solidFill>
                <a:effectLst/>
              </a:rPr>
              <a:t>Cases/100,000 Population</a:t>
            </a:r>
          </a:p>
        </p:txBody>
      </p:sp>
      <p:sp>
        <p:nvSpPr>
          <p:cNvPr id="21" name="Legend Color 1">
            <a:extLst>
              <a:ext uri="{FF2B5EF4-FFF2-40B4-BE49-F238E27FC236}">
                <a16:creationId xmlns:a16="http://schemas.microsoft.com/office/drawing/2014/main" id="{3A21AF03-270E-8239-7B52-07018517F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52993" y="1606333"/>
            <a:ext cx="183950" cy="183950"/>
          </a:xfrm>
          <a:prstGeom prst="ellipse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92889C-351E-F841-EFC0-DBA64522EC3D}"/>
              </a:ext>
            </a:extLst>
          </p:cNvPr>
          <p:cNvSpPr txBox="1"/>
          <p:nvPr/>
        </p:nvSpPr>
        <p:spPr>
          <a:xfrm>
            <a:off x="7927165" y="1534470"/>
            <a:ext cx="901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0.0</a:t>
            </a:r>
            <a:r>
              <a:rPr lang="en-US" sz="1400">
                <a:solidFill>
                  <a:srgbClr val="111111"/>
                </a:solidFill>
              </a:rPr>
              <a:t>–</a:t>
            </a:r>
            <a:r>
              <a:rPr lang="en-US" sz="1400"/>
              <a:t>0.3</a:t>
            </a:r>
          </a:p>
        </p:txBody>
      </p:sp>
      <p:sp>
        <p:nvSpPr>
          <p:cNvPr id="22" name="Legend Color 2">
            <a:extLst>
              <a:ext uri="{FF2B5EF4-FFF2-40B4-BE49-F238E27FC236}">
                <a16:creationId xmlns:a16="http://schemas.microsoft.com/office/drawing/2014/main" id="{9AE2411A-FADC-CAB1-A320-B86F35BF2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52993" y="1880936"/>
            <a:ext cx="183950" cy="183950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E41274-1DC0-33F6-294E-C12338C92841}"/>
              </a:ext>
            </a:extLst>
          </p:cNvPr>
          <p:cNvSpPr txBox="1"/>
          <p:nvPr/>
        </p:nvSpPr>
        <p:spPr>
          <a:xfrm>
            <a:off x="7927165" y="1819821"/>
            <a:ext cx="9017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0.4</a:t>
            </a:r>
            <a:r>
              <a:rPr lang="en-US" sz="1400">
                <a:solidFill>
                  <a:srgbClr val="111111"/>
                </a:solidFill>
              </a:rPr>
              <a:t>–</a:t>
            </a:r>
            <a:r>
              <a:rPr lang="en-US" sz="1400"/>
              <a:t>0.7</a:t>
            </a:r>
          </a:p>
        </p:txBody>
      </p:sp>
      <p:sp>
        <p:nvSpPr>
          <p:cNvPr id="23" name="Legend Color 3">
            <a:extLst>
              <a:ext uri="{FF2B5EF4-FFF2-40B4-BE49-F238E27FC236}">
                <a16:creationId xmlns:a16="http://schemas.microsoft.com/office/drawing/2014/main" id="{89C1AC1A-29FE-5F4B-DBD9-4D946BBCB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52993" y="2163286"/>
            <a:ext cx="183950" cy="183950"/>
          </a:xfrm>
          <a:prstGeom prst="ellipse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EDCE55-B98F-B9C3-76A7-149AD7A97014}"/>
              </a:ext>
            </a:extLst>
          </p:cNvPr>
          <p:cNvSpPr txBox="1"/>
          <p:nvPr/>
        </p:nvSpPr>
        <p:spPr>
          <a:xfrm>
            <a:off x="7927165" y="2095745"/>
            <a:ext cx="9017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0.8</a:t>
            </a:r>
            <a:r>
              <a:rPr lang="en-US" sz="1400">
                <a:solidFill>
                  <a:srgbClr val="111111"/>
                </a:solidFill>
              </a:rPr>
              <a:t>–1.3</a:t>
            </a:r>
            <a:endParaRPr lang="en-US" sz="1400"/>
          </a:p>
        </p:txBody>
      </p:sp>
      <p:sp>
        <p:nvSpPr>
          <p:cNvPr id="12" name="Legend Color 4">
            <a:extLst>
              <a:ext uri="{FF2B5EF4-FFF2-40B4-BE49-F238E27FC236}">
                <a16:creationId xmlns:a16="http://schemas.microsoft.com/office/drawing/2014/main" id="{87D9BA5A-A25E-D29D-0835-15C370F18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52993" y="2446750"/>
            <a:ext cx="183950" cy="183950"/>
          </a:xfrm>
          <a:prstGeom prst="ellipse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39C475-7381-87A1-B248-75F3D3EFB8AC}"/>
              </a:ext>
            </a:extLst>
          </p:cNvPr>
          <p:cNvSpPr txBox="1"/>
          <p:nvPr/>
        </p:nvSpPr>
        <p:spPr>
          <a:xfrm>
            <a:off x="7927165" y="2390523"/>
            <a:ext cx="9017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1.4</a:t>
            </a:r>
            <a:r>
              <a:rPr lang="en-US" sz="1400">
                <a:solidFill>
                  <a:srgbClr val="111111"/>
                </a:solidFill>
              </a:rPr>
              <a:t>–2.3</a:t>
            </a:r>
            <a:endParaRPr lang="en-US" sz="1400"/>
          </a:p>
        </p:txBody>
      </p:sp>
      <p:sp>
        <p:nvSpPr>
          <p:cNvPr id="24" name="Legend Color 5">
            <a:extLst>
              <a:ext uri="{FF2B5EF4-FFF2-40B4-BE49-F238E27FC236}">
                <a16:creationId xmlns:a16="http://schemas.microsoft.com/office/drawing/2014/main" id="{7C303107-ACA0-CDEE-E1F0-D4648ABC5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64057" y="1606333"/>
            <a:ext cx="183950" cy="1839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1AADB0-F58F-E4E3-526C-ED96FCDE014D}"/>
              </a:ext>
            </a:extLst>
          </p:cNvPr>
          <p:cNvSpPr txBox="1"/>
          <p:nvPr/>
        </p:nvSpPr>
        <p:spPr>
          <a:xfrm>
            <a:off x="9226575" y="1534470"/>
            <a:ext cx="1205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2.4</a:t>
            </a:r>
            <a:r>
              <a:rPr lang="en-US" sz="1400">
                <a:solidFill>
                  <a:srgbClr val="111111"/>
                </a:solidFill>
              </a:rPr>
              <a:t>–11.9</a:t>
            </a:r>
            <a:endParaRPr lang="en-US" sz="1400"/>
          </a:p>
        </p:txBody>
      </p:sp>
      <p:sp>
        <p:nvSpPr>
          <p:cNvPr id="14" name="Legend Color 6">
            <a:extLst>
              <a:ext uri="{FF2B5EF4-FFF2-40B4-BE49-F238E27FC236}">
                <a16:creationId xmlns:a16="http://schemas.microsoft.com/office/drawing/2014/main" id="{2A1BC55C-D388-6F50-A4C5-4C5FAAC34F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64057" y="1880936"/>
            <a:ext cx="183950" cy="183950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DBC8F6-D124-1186-465E-1750A00FF07B}"/>
              </a:ext>
            </a:extLst>
          </p:cNvPr>
          <p:cNvSpPr txBox="1"/>
          <p:nvPr/>
        </p:nvSpPr>
        <p:spPr>
          <a:xfrm>
            <a:off x="9226575" y="1819821"/>
            <a:ext cx="1501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1400">
                <a:solidFill>
                  <a:srgbClr val="111111"/>
                </a:solidFill>
              </a:rPr>
              <a:t>No reported cases</a:t>
            </a:r>
          </a:p>
        </p:txBody>
      </p:sp>
      <p:sp>
        <p:nvSpPr>
          <p:cNvPr id="26" name="Legend Color 7">
            <a:extLst>
              <a:ext uri="{FF2B5EF4-FFF2-40B4-BE49-F238E27FC236}">
                <a16:creationId xmlns:a16="http://schemas.microsoft.com/office/drawing/2014/main" id="{97625F03-C147-2B71-7BAC-2CEF96334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64057" y="2163286"/>
            <a:ext cx="183950" cy="183950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6E6D85-25DF-0EEE-8F5E-8FAB2194EC89}"/>
              </a:ext>
            </a:extLst>
          </p:cNvPr>
          <p:cNvSpPr txBox="1"/>
          <p:nvPr/>
        </p:nvSpPr>
        <p:spPr>
          <a:xfrm>
            <a:off x="9226575" y="2095745"/>
            <a:ext cx="1565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1400">
                <a:solidFill>
                  <a:srgbClr val="111111"/>
                </a:solidFill>
              </a:rPr>
              <a:t>Data unavailable</a:t>
            </a:r>
          </a:p>
        </p:txBody>
      </p:sp>
      <p:sp>
        <p:nvSpPr>
          <p:cNvPr id="27" name="Legend Color 8">
            <a:extLst>
              <a:ext uri="{FF2B5EF4-FFF2-40B4-BE49-F238E27FC236}">
                <a16:creationId xmlns:a16="http://schemas.microsoft.com/office/drawing/2014/main" id="{579D3ECD-CCAF-1950-6F77-27F1322D8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64057" y="2445917"/>
            <a:ext cx="183950" cy="1839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C9007B-434A-2B06-8202-A959F8663906}"/>
              </a:ext>
            </a:extLst>
          </p:cNvPr>
          <p:cNvSpPr txBox="1"/>
          <p:nvPr/>
        </p:nvSpPr>
        <p:spPr>
          <a:xfrm>
            <a:off x="9226575" y="2390523"/>
            <a:ext cx="1565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1400">
                <a:solidFill>
                  <a:srgbClr val="111111"/>
                </a:solidFill>
              </a:rPr>
              <a:t>Not reportable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E1DA6C56-BC8F-79E5-EE48-D10083056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349173"/>
              </p:ext>
            </p:extLst>
          </p:nvPr>
        </p:nvGraphicFramePr>
        <p:xfrm>
          <a:off x="7723816" y="2807579"/>
          <a:ext cx="3931920" cy="26946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8952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1252728">
                  <a:extLst>
                    <a:ext uri="{9D8B030D-6E8A-4147-A177-3AD203B41FA5}">
                      <a16:colId xmlns:a16="http://schemas.microsoft.com/office/drawing/2014/main" val="33313182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4227953581"/>
                    </a:ext>
                  </a:extLst>
                </a:gridCol>
              </a:tblGrid>
              <a:tr h="426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Color Key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Cases/100,000 Population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State or Jurisdiction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0.0–0.3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NM, CA, ID, SC, TX, CO, VT, CT, KS, VA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719603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0.4–0.7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MO, NH, NV, IA, NE, OK, NC, OR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0299589"/>
                  </a:ext>
                </a:extLst>
              </a:tr>
              <a:tr h="246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0.8–1.3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MD, SD, AL, MN, PA, MI, GA, MS, NJ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46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1.4–2.3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WA, IL, MT, OH, WI, NY, AR, MA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46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2.4–11.9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TN, KY, UT, IN, DE, WV, LA, FL, ME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46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 reported cases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HI, ND, WY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46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Data unavailable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AZ, DC, RI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466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Not reportable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AK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34A4220-DB97-CA41-B443-6389473FE35F}"/>
              </a:ext>
            </a:extLst>
          </p:cNvPr>
          <p:cNvSpPr txBox="1"/>
          <p:nvPr/>
        </p:nvSpPr>
        <p:spPr>
          <a:xfrm>
            <a:off x="455976" y="6077362"/>
            <a:ext cx="5502945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* Rates per 100,000 population.		</a:t>
            </a:r>
          </a:p>
          <a:p>
            <a:endParaRPr lang="en-US" sz="800"/>
          </a:p>
          <a:p>
            <a:r>
              <a:rPr lang="en-US" sz="800"/>
              <a:t>† Reported cases that met the classification criteria for a confirmed case. For the case definition, see </a:t>
            </a:r>
            <a:r>
              <a:rPr lang="en-US" sz="800">
                <a:hlinkClick r:id="rId5"/>
              </a:rPr>
              <a:t>https://ndc.services.cdc.gov/conditions/hepatitis-c-acute/</a:t>
            </a:r>
            <a:r>
              <a:rPr lang="en-US" sz="800"/>
              <a:t>.   </a:t>
            </a:r>
            <a:endParaRPr lang="en-US" sz="800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038E99-7D15-C129-16D4-3D819F670E75}"/>
              </a:ext>
            </a:extLst>
          </p:cNvPr>
          <p:cNvSpPr txBox="1"/>
          <p:nvPr/>
        </p:nvSpPr>
        <p:spPr>
          <a:xfrm>
            <a:off x="6304210" y="5985511"/>
            <a:ext cx="4020076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6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46444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256</Words>
  <Application>Microsoft Macintosh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Figure 3.3  Rates* of reported cases† of acute hepatitis C virus infection, by state or jurisdiction  United States,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32</cp:revision>
  <dcterms:created xsi:type="dcterms:W3CDTF">2022-08-02T19:32:21Z</dcterms:created>
  <dcterms:modified xsi:type="dcterms:W3CDTF">2022-10-06T19:27:36Z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