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Ex1.xml" ContentType="application/vnd.ms-office.chartex+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142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1"/>
  </p:normalViewPr>
  <p:slideViewPr>
    <p:cSldViewPr snapToGrid="0">
      <p:cViewPr varScale="1">
        <p:scale>
          <a:sx n="133" d="100"/>
          <a:sy n="133" d="100"/>
        </p:scale>
        <p:origin x="224"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Users\katari.sporrong\Dropbox%20(Resolute%20Digital)\Creative\CDC\CDC_Hepatitis_Surveillance\01-Assets\PPT%20and%20PDF%20Assets\Data\1_HepA_Data_Table_Figures_NNDSS2020_July14_2022-Charts.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'Fig1.3'!$B$3:$B$53</cx:f>
        <cx:nf>'Fig1.3'!$B$2</cx:nf>
        <cx:lvl ptCount="51" name="state">
          <cx:pt idx="0">South Carolina</cx:pt>
          <cx:pt idx="1">Alabama</cx:pt>
          <cx:pt idx="2">Louisiana</cx:pt>
          <cx:pt idx="3">Arkansas</cx:pt>
          <cx:pt idx="4">Mississippi</cx:pt>
          <cx:pt idx="5">Kansas</cx:pt>
          <cx:pt idx="6">Maine</cx:pt>
          <cx:pt idx="7">Maryland</cx:pt>
          <cx:pt idx="8">Missouri</cx:pt>
          <cx:pt idx="9">Georgia</cx:pt>
          <cx:pt idx="10">West Virginia</cx:pt>
          <cx:pt idx="11">North Carolina</cx:pt>
          <cx:pt idx="12">Florida</cx:pt>
          <cx:pt idx="13">Tennessee</cx:pt>
          <cx:pt idx="14">Washington</cx:pt>
          <cx:pt idx="15">Indiana</cx:pt>
          <cx:pt idx="16">Vermont</cx:pt>
          <cx:pt idx="17">Delaware</cx:pt>
          <cx:pt idx="18">Virginia</cx:pt>
          <cx:pt idx="19">Ohio</cx:pt>
          <cx:pt idx="20">New Hampshire</cx:pt>
          <cx:pt idx="21">New Jersey</cx:pt>
          <cx:pt idx="22">Colorado</cx:pt>
          <cx:pt idx="23">Kentucky</cx:pt>
          <cx:pt idx="24">New York</cx:pt>
          <cx:pt idx="25">Minnesota</cx:pt>
          <cx:pt idx="26">Idaho</cx:pt>
          <cx:pt idx="27">Pennsylvania</cx:pt>
          <cx:pt idx="28">Washington, D.C.</cx:pt>
          <cx:pt idx="29">Illinois</cx:pt>
          <cx:pt idx="30">Texas</cx:pt>
          <cx:pt idx="31">Montana</cx:pt>
          <cx:pt idx="32">Oregon</cx:pt>
          <cx:pt idx="33">Arizona</cx:pt>
          <cx:pt idx="34">Nevada</cx:pt>
          <cx:pt idx="35">Hawaii</cx:pt>
          <cx:pt idx="36">Massachusetts</cx:pt>
          <cx:pt idx="37">Wyoming</cx:pt>
          <cx:pt idx="38">California</cx:pt>
          <cx:pt idx="39">Rhode Island</cx:pt>
          <cx:pt idx="40">Utah</cx:pt>
          <cx:pt idx="41">Connecticut</cx:pt>
          <cx:pt idx="42">Oklahoma</cx:pt>
          <cx:pt idx="43">New Mexico</cx:pt>
          <cx:pt idx="44">Nebraska</cx:pt>
          <cx:pt idx="45">Michigan</cx:pt>
          <cx:pt idx="46">Wisconsin</cx:pt>
          <cx:pt idx="47">Iowa</cx:pt>
          <cx:pt idx="48">South Dakota</cx:pt>
          <cx:pt idx="49">North Dakota</cx:pt>
          <cx:pt idx="50">Alaska</cx:pt>
        </cx:lvl>
      </cx:strDim>
      <cx:numDim type="colorVal">
        <cx:f>'Fig1.3'!$C$3:$C$53</cx:f>
        <cx:nf>'Fig1.3'!$C$2</cx:nf>
        <cx:lvl ptCount="51" formatCode="0.0" name="Rate_2020">
          <cx:pt idx="0">22.899999999999999</cx:pt>
          <cx:pt idx="1">19.600000000000001</cx:pt>
          <cx:pt idx="2">17</cx:pt>
          <cx:pt idx="3">13</cx:pt>
          <cx:pt idx="4">12</cx:pt>
          <cx:pt idx="5">10.9</cx:pt>
          <cx:pt idx="6">10.699999999999999</cx:pt>
          <cx:pt idx="7">6</cx:pt>
          <cx:pt idx="8">5.7000000000000002</cx:pt>
          <cx:pt idx="9">5.5</cx:pt>
          <cx:pt idx="10">5.4000000000000004</cx:pt>
          <cx:pt idx="11">4.7999999999999998</cx:pt>
          <cx:pt idx="12">4.7000000000000002</cx:pt>
          <cx:pt idx="13">3.7999999999999998</cx:pt>
          <cx:pt idx="14">3.7000000000000002</cx:pt>
          <cx:pt idx="15">2.8999999999999999</cx:pt>
          <cx:pt idx="16">2.8999999999999999</cx:pt>
          <cx:pt idx="17">2.7999999999999998</cx:pt>
          <cx:pt idx="18">2.5</cx:pt>
          <cx:pt idx="19">2.3999999999999999</cx:pt>
          <cx:pt idx="20">2</cx:pt>
          <cx:pt idx="21">1.7</cx:pt>
          <cx:pt idx="22">1.6000000000000001</cx:pt>
          <cx:pt idx="23">1.3</cx:pt>
          <cx:pt idx="24">1.3</cx:pt>
          <cx:pt idx="25">1.2</cx:pt>
          <cx:pt idx="26">1.1000000000000001</cx:pt>
          <cx:pt idx="27">1</cx:pt>
          <cx:pt idx="28">1</cx:pt>
          <cx:pt idx="29">0.80000000000000004</cx:pt>
          <cx:pt idx="30">0.80000000000000004</cx:pt>
          <cx:pt idx="31">0.69999999999999996</cx:pt>
          <cx:pt idx="32">0.69999999999999996</cx:pt>
          <cx:pt idx="33">0.59999999999999998</cx:pt>
          <cx:pt idx="34">0.59999999999999998</cx:pt>
          <cx:pt idx="35">0.59999999999999998</cx:pt>
          <cx:pt idx="36">0.5</cx:pt>
          <cx:pt idx="37">0.5</cx:pt>
          <cx:pt idx="38">0.5</cx:pt>
          <cx:pt idx="39">0.40000000000000002</cx:pt>
          <cx:pt idx="40">0.40000000000000002</cx:pt>
          <cx:pt idx="41">0.40000000000000002</cx:pt>
          <cx:pt idx="42">0.40000000000000002</cx:pt>
          <cx:pt idx="43">0.29999999999999999</cx:pt>
          <cx:pt idx="44">0.29999999999999999</cx:pt>
          <cx:pt idx="45">0.20000000000000001</cx:pt>
          <cx:pt idx="46">0.20000000000000001</cx:pt>
          <cx:pt idx="47">0.20000000000000001</cx:pt>
          <cx:pt idx="48">0.10000000000000001</cx:pt>
          <cx:pt idx="49">0.10000000000000001</cx:pt>
          <cx:pt idx="50">0</cx:pt>
        </cx:lvl>
      </cx:numDim>
    </cx:data>
    <cx:data id="1">
      <cx:strDim type="cat">
        <cx:f>'Fig1.3'!$B$3:$B$53</cx:f>
        <cx:nf>'Fig1.3'!$B$2</cx:nf>
        <cx:lvl ptCount="51" name="state">
          <cx:pt idx="0">South Carolina</cx:pt>
          <cx:pt idx="1">Alabama</cx:pt>
          <cx:pt idx="2">Louisiana</cx:pt>
          <cx:pt idx="3">Arkansas</cx:pt>
          <cx:pt idx="4">Mississippi</cx:pt>
          <cx:pt idx="5">Kansas</cx:pt>
          <cx:pt idx="6">Maine</cx:pt>
          <cx:pt idx="7">Maryland</cx:pt>
          <cx:pt idx="8">Missouri</cx:pt>
          <cx:pt idx="9">Georgia</cx:pt>
          <cx:pt idx="10">West Virginia</cx:pt>
          <cx:pt idx="11">North Carolina</cx:pt>
          <cx:pt idx="12">Florida</cx:pt>
          <cx:pt idx="13">Tennessee</cx:pt>
          <cx:pt idx="14">Washington</cx:pt>
          <cx:pt idx="15">Indiana</cx:pt>
          <cx:pt idx="16">Vermont</cx:pt>
          <cx:pt idx="17">Delaware</cx:pt>
          <cx:pt idx="18">Virginia</cx:pt>
          <cx:pt idx="19">Ohio</cx:pt>
          <cx:pt idx="20">New Hampshire</cx:pt>
          <cx:pt idx="21">New Jersey</cx:pt>
          <cx:pt idx="22">Colorado</cx:pt>
          <cx:pt idx="23">Kentucky</cx:pt>
          <cx:pt idx="24">New York</cx:pt>
          <cx:pt idx="25">Minnesota</cx:pt>
          <cx:pt idx="26">Idaho</cx:pt>
          <cx:pt idx="27">Pennsylvania</cx:pt>
          <cx:pt idx="28">Washington, D.C.</cx:pt>
          <cx:pt idx="29">Illinois</cx:pt>
          <cx:pt idx="30">Texas</cx:pt>
          <cx:pt idx="31">Montana</cx:pt>
          <cx:pt idx="32">Oregon</cx:pt>
          <cx:pt idx="33">Arizona</cx:pt>
          <cx:pt idx="34">Nevada</cx:pt>
          <cx:pt idx="35">Hawaii</cx:pt>
          <cx:pt idx="36">Massachusetts</cx:pt>
          <cx:pt idx="37">Wyoming</cx:pt>
          <cx:pt idx="38">California</cx:pt>
          <cx:pt idx="39">Rhode Island</cx:pt>
          <cx:pt idx="40">Utah</cx:pt>
          <cx:pt idx="41">Connecticut</cx:pt>
          <cx:pt idx="42">Oklahoma</cx:pt>
          <cx:pt idx="43">New Mexico</cx:pt>
          <cx:pt idx="44">Nebraska</cx:pt>
          <cx:pt idx="45">Michigan</cx:pt>
          <cx:pt idx="46">Wisconsin</cx:pt>
          <cx:pt idx="47">Iowa</cx:pt>
          <cx:pt idx="48">South Dakota</cx:pt>
          <cx:pt idx="49">North Dakota</cx:pt>
          <cx:pt idx="50">Alaska</cx:pt>
        </cx:lvl>
      </cx:strDim>
      <cx:numDim type="colorVal">
        <cx:f>'Fig1.3'!$D$3:$D$53</cx:f>
        <cx:nf>'Fig1.3'!$D$2</cx:nf>
        <cx:lvl ptCount="51" formatCode="General" name="Group">
          <cx:pt idx="0">5</cx:pt>
          <cx:pt idx="1">5</cx:pt>
          <cx:pt idx="2">5</cx:pt>
          <cx:pt idx="3">5</cx:pt>
          <cx:pt idx="4">5</cx:pt>
          <cx:pt idx="5">5</cx:pt>
          <cx:pt idx="6">5</cx:pt>
          <cx:pt idx="7">5</cx:pt>
          <cx:pt idx="8">5</cx:pt>
          <cx:pt idx="9">5</cx:pt>
          <cx:pt idx="10">4</cx:pt>
          <cx:pt idx="11">4</cx:pt>
          <cx:pt idx="12">4</cx:pt>
          <cx:pt idx="13">4</cx:pt>
          <cx:pt idx="14">4</cx:pt>
          <cx:pt idx="15">4</cx:pt>
          <cx:pt idx="16">4</cx:pt>
          <cx:pt idx="17">4</cx:pt>
          <cx:pt idx="18">4</cx:pt>
          <cx:pt idx="19">4</cx:pt>
          <cx:pt idx="20">3</cx:pt>
          <cx:pt idx="21">3</cx:pt>
          <cx:pt idx="22">3</cx:pt>
          <cx:pt idx="23">3</cx:pt>
          <cx:pt idx="24">3</cx:pt>
          <cx:pt idx="25">3</cx:pt>
          <cx:pt idx="26">3</cx:pt>
          <cx:pt idx="27">3</cx:pt>
          <cx:pt idx="28">3</cx:pt>
          <cx:pt idx="29">2</cx:pt>
          <cx:pt idx="30">2</cx:pt>
          <cx:pt idx="31">2</cx:pt>
          <cx:pt idx="32">2</cx:pt>
          <cx:pt idx="33">2</cx:pt>
          <cx:pt idx="34">2</cx:pt>
          <cx:pt idx="35">2</cx:pt>
          <cx:pt idx="36">2</cx:pt>
          <cx:pt idx="37">2</cx:pt>
          <cx:pt idx="38">2</cx:pt>
          <cx:pt idx="39">1</cx:pt>
          <cx:pt idx="40">1</cx:pt>
          <cx:pt idx="41">1</cx:pt>
          <cx:pt idx="42">1</cx:pt>
          <cx:pt idx="43">1</cx:pt>
          <cx:pt idx="44">1</cx:pt>
          <cx:pt idx="45">1</cx:pt>
          <cx:pt idx="46">1</cx:pt>
          <cx:pt idx="47">1</cx:pt>
          <cx:pt idx="48">1</cx:pt>
          <cx:pt idx="49">1</cx:pt>
          <cx:pt idx="50">6</cx:pt>
        </cx:lvl>
      </cx:numDim>
    </cx:data>
  </cx:chartData>
  <cx:chart>
    <cx:plotArea>
      <cx:plotAreaRegion>
        <cx:series layoutId="regionMap" uniqueId="{206280D6-5C38-BF4A-BCB9-EE7915FB17D4}" formatIdx="0">
          <cx:dataPt idx="0">
            <cx:spPr>
              <a:solidFill>
                <a:srgbClr val="497D0C"/>
              </a:solidFill>
            </cx:spPr>
          </cx:dataPt>
          <cx:dataPt idx="1">
            <cx:spPr>
              <a:solidFill>
                <a:srgbClr val="497D0C"/>
              </a:solidFill>
            </cx:spPr>
          </cx:dataPt>
          <cx:dataPt idx="2">
            <cx:spPr>
              <a:solidFill>
                <a:srgbClr val="497D0C"/>
              </a:solidFill>
            </cx:spPr>
          </cx:dataPt>
          <cx:dataPt idx="3">
            <cx:spPr>
              <a:solidFill>
                <a:srgbClr val="497D0C"/>
              </a:solidFill>
            </cx:spPr>
          </cx:dataPt>
          <cx:dataPt idx="4">
            <cx:spPr>
              <a:solidFill>
                <a:srgbClr val="497D0C"/>
              </a:solidFill>
            </cx:spPr>
          </cx:dataPt>
          <cx:dataPt idx="5">
            <cx:spPr>
              <a:solidFill>
                <a:srgbClr val="497D0C"/>
              </a:solidFill>
            </cx:spPr>
          </cx:dataPt>
          <cx:dataPt idx="6">
            <cx:spPr>
              <a:solidFill>
                <a:srgbClr val="497D0C"/>
              </a:solidFill>
            </cx:spPr>
          </cx:dataPt>
          <cx:dataPt idx="7">
            <cx:spPr>
              <a:solidFill>
                <a:srgbClr val="497D0C"/>
              </a:solidFill>
            </cx:spPr>
          </cx:dataPt>
          <cx:dataPt idx="8">
            <cx:spPr>
              <a:solidFill>
                <a:srgbClr val="497D0C"/>
              </a:solidFill>
            </cx:spPr>
          </cx:dataPt>
          <cx:dataPt idx="9">
            <cx:spPr>
              <a:solidFill>
                <a:srgbClr val="497D0C"/>
              </a:solidFill>
            </cx:spPr>
          </cx:dataPt>
          <cx:dataPt idx="10">
            <cx:spPr>
              <a:solidFill>
                <a:srgbClr val="497D0C">
                  <a:alpha val="80000"/>
                </a:srgbClr>
              </a:solidFill>
            </cx:spPr>
          </cx:dataPt>
          <cx:dataPt idx="11">
            <cx:spPr>
              <a:solidFill>
                <a:srgbClr val="497D0C">
                  <a:alpha val="80000"/>
                </a:srgbClr>
              </a:solidFill>
            </cx:spPr>
          </cx:dataPt>
          <cx:dataPt idx="12">
            <cx:spPr>
              <a:solidFill>
                <a:srgbClr val="497D0C">
                  <a:alpha val="80000"/>
                </a:srgbClr>
              </a:solidFill>
            </cx:spPr>
          </cx:dataPt>
          <cx:dataPt idx="13">
            <cx:spPr>
              <a:solidFill>
                <a:srgbClr val="497D0C">
                  <a:alpha val="80000"/>
                </a:srgbClr>
              </a:solidFill>
            </cx:spPr>
          </cx:dataPt>
          <cx:dataPt idx="14">
            <cx:spPr>
              <a:solidFill>
                <a:srgbClr val="497D0C">
                  <a:alpha val="80000"/>
                </a:srgbClr>
              </a:solidFill>
            </cx:spPr>
          </cx:dataPt>
          <cx:dataPt idx="15">
            <cx:spPr>
              <a:solidFill>
                <a:srgbClr val="497D0C">
                  <a:alpha val="80000"/>
                </a:srgbClr>
              </a:solidFill>
            </cx:spPr>
          </cx:dataPt>
          <cx:dataPt idx="16">
            <cx:spPr>
              <a:solidFill>
                <a:srgbClr val="497D0C">
                  <a:alpha val="80000"/>
                </a:srgbClr>
              </a:solidFill>
            </cx:spPr>
          </cx:dataPt>
          <cx:dataPt idx="17">
            <cx:spPr>
              <a:solidFill>
                <a:srgbClr val="497D0C">
                  <a:alpha val="80000"/>
                </a:srgbClr>
              </a:solidFill>
            </cx:spPr>
          </cx:dataPt>
          <cx:dataPt idx="18">
            <cx:spPr>
              <a:solidFill>
                <a:srgbClr val="497D0C">
                  <a:alpha val="80000"/>
                </a:srgbClr>
              </a:solidFill>
            </cx:spPr>
          </cx:dataPt>
          <cx:dataPt idx="19">
            <cx:spPr>
              <a:solidFill>
                <a:srgbClr val="497D0C">
                  <a:alpha val="80000"/>
                </a:srgbClr>
              </a:solidFill>
            </cx:spPr>
          </cx:dataPt>
          <cx:dataPt idx="20">
            <cx:spPr>
              <a:solidFill>
                <a:srgbClr val="497D0C">
                  <a:alpha val="60000"/>
                </a:srgbClr>
              </a:solidFill>
            </cx:spPr>
          </cx:dataPt>
          <cx:dataPt idx="21">
            <cx:spPr>
              <a:solidFill>
                <a:srgbClr val="497D0C">
                  <a:alpha val="60000"/>
                </a:srgbClr>
              </a:solidFill>
            </cx:spPr>
          </cx:dataPt>
          <cx:dataPt idx="22">
            <cx:spPr>
              <a:solidFill>
                <a:srgbClr val="497D0C">
                  <a:alpha val="60000"/>
                </a:srgbClr>
              </a:solidFill>
            </cx:spPr>
          </cx:dataPt>
          <cx:dataPt idx="23">
            <cx:spPr>
              <a:solidFill>
                <a:srgbClr val="497D0C">
                  <a:alpha val="60000"/>
                </a:srgbClr>
              </a:solidFill>
            </cx:spPr>
          </cx:dataPt>
          <cx:dataPt idx="24">
            <cx:spPr>
              <a:solidFill>
                <a:srgbClr val="497D0C">
                  <a:alpha val="60000"/>
                </a:srgbClr>
              </a:solidFill>
            </cx:spPr>
          </cx:dataPt>
          <cx:dataPt idx="25">
            <cx:spPr>
              <a:solidFill>
                <a:srgbClr val="497D0C">
                  <a:alpha val="60000"/>
                </a:srgbClr>
              </a:solidFill>
            </cx:spPr>
          </cx:dataPt>
          <cx:dataPt idx="26">
            <cx:spPr>
              <a:solidFill>
                <a:srgbClr val="497D0C">
                  <a:alpha val="60000"/>
                </a:srgbClr>
              </a:solidFill>
            </cx:spPr>
          </cx:dataPt>
          <cx:dataPt idx="27">
            <cx:spPr>
              <a:solidFill>
                <a:srgbClr val="497D0C">
                  <a:alpha val="60000"/>
                </a:srgbClr>
              </a:solidFill>
            </cx:spPr>
          </cx:dataPt>
          <cx:dataPt idx="28">
            <cx:spPr>
              <a:solidFill>
                <a:srgbClr val="497D0C">
                  <a:alpha val="60000"/>
                </a:srgbClr>
              </a:solidFill>
            </cx:spPr>
          </cx:dataPt>
          <cx:dataPt idx="29">
            <cx:spPr>
              <a:solidFill>
                <a:srgbClr val="497D0C">
                  <a:alpha val="40000"/>
                </a:srgbClr>
              </a:solidFill>
            </cx:spPr>
          </cx:dataPt>
          <cx:dataPt idx="30">
            <cx:spPr>
              <a:solidFill>
                <a:srgbClr val="497D0C">
                  <a:alpha val="40000"/>
                </a:srgbClr>
              </a:solidFill>
            </cx:spPr>
          </cx:dataPt>
          <cx:dataPt idx="31">
            <cx:spPr>
              <a:solidFill>
                <a:srgbClr val="497D0C">
                  <a:alpha val="40000"/>
                </a:srgbClr>
              </a:solidFill>
            </cx:spPr>
          </cx:dataPt>
          <cx:dataPt idx="32">
            <cx:spPr>
              <a:solidFill>
                <a:srgbClr val="497D0C">
                  <a:alpha val="40000"/>
                </a:srgbClr>
              </a:solidFill>
            </cx:spPr>
          </cx:dataPt>
          <cx:dataPt idx="33">
            <cx:spPr>
              <a:solidFill>
                <a:srgbClr val="497D0C">
                  <a:alpha val="40000"/>
                </a:srgbClr>
              </a:solidFill>
            </cx:spPr>
          </cx:dataPt>
          <cx:dataPt idx="34">
            <cx:spPr>
              <a:solidFill>
                <a:srgbClr val="497D0C">
                  <a:alpha val="40000"/>
                </a:srgbClr>
              </a:solidFill>
            </cx:spPr>
          </cx:dataPt>
          <cx:dataPt idx="35">
            <cx:spPr>
              <a:solidFill>
                <a:srgbClr val="497D0C">
                  <a:alpha val="40000"/>
                </a:srgbClr>
              </a:solidFill>
            </cx:spPr>
          </cx:dataPt>
          <cx:dataPt idx="36">
            <cx:spPr>
              <a:solidFill>
                <a:srgbClr val="497D0C">
                  <a:alpha val="40000"/>
                </a:srgbClr>
              </a:solidFill>
            </cx:spPr>
          </cx:dataPt>
          <cx:dataPt idx="37">
            <cx:spPr>
              <a:solidFill>
                <a:srgbClr val="497D0C">
                  <a:alpha val="40000"/>
                </a:srgbClr>
              </a:solidFill>
            </cx:spPr>
          </cx:dataPt>
          <cx:dataPt idx="38">
            <cx:spPr>
              <a:solidFill>
                <a:srgbClr val="497D0C">
                  <a:alpha val="40000"/>
                </a:srgbClr>
              </a:solidFill>
            </cx:spPr>
          </cx:dataPt>
          <cx:dataPt idx="39">
            <cx:spPr>
              <a:solidFill>
                <a:srgbClr val="497D0C">
                  <a:alpha val="20000"/>
                </a:srgbClr>
              </a:solidFill>
            </cx:spPr>
          </cx:dataPt>
          <cx:dataPt idx="40">
            <cx:spPr>
              <a:solidFill>
                <a:srgbClr val="497D0C">
                  <a:alpha val="20000"/>
                </a:srgbClr>
              </a:solidFill>
            </cx:spPr>
          </cx:dataPt>
          <cx:dataPt idx="41">
            <cx:spPr>
              <a:solidFill>
                <a:srgbClr val="497D0C">
                  <a:alpha val="20000"/>
                </a:srgbClr>
              </a:solidFill>
            </cx:spPr>
          </cx:dataPt>
          <cx:dataPt idx="42">
            <cx:spPr>
              <a:solidFill>
                <a:srgbClr val="497D0C">
                  <a:alpha val="20000"/>
                </a:srgbClr>
              </a:solidFill>
            </cx:spPr>
          </cx:dataPt>
          <cx:dataPt idx="43">
            <cx:spPr>
              <a:solidFill>
                <a:srgbClr val="497D0C">
                  <a:alpha val="20000"/>
                </a:srgbClr>
              </a:solidFill>
            </cx:spPr>
          </cx:dataPt>
          <cx:dataPt idx="44">
            <cx:spPr>
              <a:solidFill>
                <a:srgbClr val="497D0C">
                  <a:alpha val="20000"/>
                </a:srgbClr>
              </a:solidFill>
            </cx:spPr>
          </cx:dataPt>
          <cx:dataPt idx="45">
            <cx:spPr>
              <a:solidFill>
                <a:srgbClr val="497D0C">
                  <a:alpha val="20000"/>
                </a:srgbClr>
              </a:solidFill>
            </cx:spPr>
          </cx:dataPt>
          <cx:dataPt idx="46">
            <cx:spPr>
              <a:solidFill>
                <a:srgbClr val="497D0C">
                  <a:alpha val="20000"/>
                </a:srgbClr>
              </a:solidFill>
            </cx:spPr>
          </cx:dataPt>
          <cx:dataPt idx="47">
            <cx:spPr>
              <a:solidFill>
                <a:srgbClr val="497D0C">
                  <a:alpha val="20000"/>
                </a:srgbClr>
              </a:solidFill>
            </cx:spPr>
          </cx:dataPt>
          <cx:dataPt idx="48">
            <cx:spPr>
              <a:solidFill>
                <a:srgbClr val="497D0C">
                  <a:alpha val="20000"/>
                </a:srgbClr>
              </a:solidFill>
            </cx:spPr>
          </cx:dataPt>
          <cx:dataPt idx="49">
            <cx:spPr>
              <a:solidFill>
                <a:srgbClr val="497D0C">
                  <a:alpha val="20000"/>
                </a:srgbClr>
              </a:solidFill>
            </cx:spPr>
          </cx:dataPt>
          <cx:dataPt idx="50">
            <cx:spPr>
              <a:solidFill>
                <a:srgbClr val="28434E">
                  <a:alpha val="40000"/>
                </a:srgbClr>
              </a:solidFill>
            </cx:spPr>
          </cx:dataPt>
          <cx:dataId val="0"/>
          <cx:layoutPr>
            <cx:geography cultureLanguage="en-US" cultureRegion="US" attribution="Powered by Bing">
              <cx:geoCache provider="{E9337A44-BEBE-4D9F-B70C-5C5E7DAFC167}">
                <cx:binary>1H1pc9w2kPZfcfnzUiFucGuzVSHn0Fw6bcvOF9ZYUnjfN3/9NkHJI9GTWFvR1vvOxIUADTQJ8iHQ
je4G9F/37X/eh4/7/EMbhXHxn/ft7x/dskz/87ffinv3MdoXZ5F3nydF8ld5dp9EvyV//eXdP/72
kO8bL3Z+wzqiv927+7x8bD/+93/B1ZzHZJvc70svia+rx7y7eSyqsCz+oe5o1Yf7pIrLgd2BK/3+
8XPslY8PH27LfflYfPzwGJde2X3q0sffP75q+fHDb9Pr/XTvDyF0r6wegJcYZ0wnjHNBDPUTHz+E
Sew8VWuGcaYjSXRsoLGeP9/7Yh8B/5u7pTq1f3jIH4viw9P/f2J/9SQ/1XpFYo0vxUqGvn++VQ/7
2+uX/t//NSHA408oL3CZvqtfVUHXIy+eeUWZe/cl+v3jH+G+CPbPL2UE5FWb/yUgnJ4hShlihqGr
H34NCGL4DAsDIDHI811HKH7dk+MYPPO96jU82ObjL77B/y/xWCXNO6JB8ZkuKGeC0hENeOevhgeB
4aPrHOlP9ZPh8aveHEdk5JrgsfrjJPG484r7JC68+Plj/fdDhNIzDrMVI1wf5yTjNSjSOBMEG4wZ
5Ado43w5DpQ3dek4Mi9YJ/DcrU4Sns/l3n0/ZECaEEyE1HWYvobfRJoghM64kBhjPhkov+rHcThG
rgkSnz+dJBIXj9/z9xUlFJ0xLBARgo/jYCJKQLZLpAtsGADY8GPPX8I4Tt7So+O4HDgn2FzMTxKb
nVcUw7809Z5f0b+fxgg+E1iXQj6NFePnaYwzjnWK8QjPZMi8sVPHEXrFPAFpB3rVCWpiO+/e9Zz9
+woaKagwhHxSfuVE0DAQNLohjL9Rjt/So7+D5/lZpticppi5DMK9m0TvqJkRdsYkoaCbjYNDR6+x
MQRoZqAl6wLgUb/nkTtObm/p0XFsDpwTbC5PU2O+2xcuLGXLJP6PD7Mz6+z5Pb3DDCfPDJ0KIRjI
mOE3UQeEgMUlx1KKpylwIoCel1kfkr8+WElYRd+9f/yCjuN1/CoT7GbWSc55VhLHj/eld1+V7wfb
oDcIWIES8jS2JkNLgOAiEkuEJ3i9sTfHYXrFPEHHOk2VztqH3l9JHv/zV/u/NNiIM8wo5yByxolv
Ag5CxhlHAkwEOh0H3fOHMc57b+vT30D04nmmCP1xkuPnfN/svXfU6dTLB52O608q9RQdBmILC2pw
Ql/j8uueHMfkmW+Cx/lp6gl/5F6fxPvnV/MOIoieYYNgmKyeRsNEBKkVKafMAFVbjScA7KWt4A0d
Oo7LD8YJMH/8eZID5eoxjosurPfvOplR/UwaMJc9DRZ9qsSBgiCJlIYQT5YeUMBfovPWXh2H6DX3
BKer05zQFmGSew/vOICwPGNgSkOYTJen+IxKQSgelOzhNzFHv6Enx2H5wThBZLE9yZGzeoCVz/Nn
++8nNDB+EmmA1YYeX5MiBNZRsHwKsBs833WU/L/syHE4ntgmYKxmJwnGxWPzYf2YF4/d87t5B0T0
M0QMHezRaBwIEzObAEDAyAOewlEfMyaS/219Og7OS94JQhfrk0ToxgXf3odVEe7jh3fECOzOWIJP
QD5hMLHkCFjyICn1QRNQv8lk9tZeHUfpNfcEp5vT1NR2Hqw8i6R8R1FD+RmhBqLkWR8AXeyVsw1c
o4PjE9S55y9jnNne1Jfj0LxgneCyuzjJ8TPMCN+SPHh+Q+8wv+EzgxiYIDnRnQWDQaXrVLKnmQ3q
X2pnb+nKcVQOnBNQLr6dJCgbeC3VffCOQoeAeRODl1PS42ECkp1hCWozGEjHCW0idN7So+PYHDgn
2GxOExswLCb5/uEdVTQCZk9DMgYa2KgQTOYxpIMRgApJ+ETKvKUrx0E5cE5AsS5PcsDcdQmE2TjP
88n7TGKGwTEfAmuG30QBAD/oGaxyIPJGf1pqPt97FDFv6NBxZH4wToC5O83Rcpk/Osl7utgICBfJ
JSdP85TxWuYjrAMuEiECg+ilcPl1R47j8cw3gePy5iTHyS6Jy/172ssouGTA7o8McTzgCelgXobw
NPyTAfMNXTmOyA/GCSS7TycJyaXrvaMsAQsZRYyBXixGWQIi46VOLMEXA5GATOLn1eVkmPyiN8ch
GZ9hgsfl+Uni8cXLHe9drZaD7oWwoUvj+BgR8owbgmOKnwwCk6nrLT06jsuBc4LNlz9OEpuLJC/d
D7N98L7rSHEGai/RJZhlxt/rMQOonIFaDMvI42Pmrb06jtFr7glOF7OTxOkTWP8hbvvx8Xly+fcK
GcRvSAphAZQ/mWQmCpkcjAEEXJ36YYHzUv6/qUvHEXrBOoHn02mu+YdgrqTKvXdER54RLpjU6XGb
pgHGfyFgAfNsUDsSm/arHh0H5/AsE2x2p7mSGUwZu8fWu39HpYDQM5AtRCD6FNg5UQqQzs8QBD+B
iJqInrf15jgyL3kn2FzsTnJa2+29+B2nNMpgyuKgHZOnNebEXsaNM4w4orCjYBRLE5vML7tzHJcn
tgkku/lJQnLxWO/f0305RKQzTsGs/OSlhAHxUn9GiIO7jJHBxakU7J8GzK/6cxyU5+eYoHLx5SRR
mT2GECiTv+NYAVz0IU4GP4+VybofbMugGXAKVudxrLBn4TbaY97So+PIHDgn2MxOc8Qcwjef39C/
V87ACkDB5CIITFbqN3FpjlYZTiAEcGLCfFtvjiPzkneCzd1prm82+7jYF++HC1iWqaSwYwMs+8+z
1cvZzAC1TcJ+TdjROY6aiUfm1/05jswz3wSVze1JzmbLxwRMAvt3hAWDTQwCYuWwl2b4TQS/JLAg
pQRMak+BTpNB84YOHcflB+MEmOVpDpdPj+27jhYEMoRICtbj46MFdAMCGwXFM2ywBH29xPxFd46D
8vQUE0g+fT3JsfLlMY/Axvz8Yt5BtFDYUcsw/AeD4OXcBVHlHPwzBod1i/pNJP4benIcjx+ME0S+
nKZ9ebfPu/cNjhn8lYMzmU11MA62ZTB0EuNpvTKZtt7Sk+OQHDgnmOxO0z62ih+8d3XDgHo87CmD
IP5xLPy0N5CDex/kPDeetmhMlpJv6NBxZH4wToBZnaZlbDTGWvs8Cb33dJMNu88IBFky2P6nfhOJ
L4wzJBnF9DmyeaKIvb1fx2Ga8k/QurBOUtjcJtX/hTsArGUEzC7seSfgBKvBHYAJ7JZBfDKK3tqf
4xi95p4gdHuaEx2cFfJ9/67bOMF/CSYzDEc5jDraRCsAN4Ck4JHGcALN+HtWRUY7wBs6dBydH4wT
YP44zSjzu8ei/HBwD45q7L/X1kA1AHAYbID+m5WNDpvNwE5g6E8q9kRFeHO3joM0YZ9AdXeaxrQ/
8uC9zQIUttFA0Cz5m+CmwVtDDAgjAIeO+k1U67f06DhAB84JNn+cZjzNNqm84p1VOf3MgGM2dDld
8BgIUENwGIp80iEm0udNfTkOywvWCS7b07QMjLL0/0CPg/AzHdY3+NlEMBU/wwY1MNvANsFR+kz8
nG/v13GgpvwTtG5PU49bhaBtJ17xLKr/vRyCMCgEO54oBNWOOEyjBUDfphBEyH4cpvJ871FNeEuP
jiN04JxgszpNRWHw4p7voxTOfHhPfw4lZ1wyjiAU7ageN2ywgXOIIGrqeDjHm7t1HKUJ+wSqi/OT
XA7t9kWxv3er4rEs33Ms4TM4H4AwxkENeGWBg01SOsAH8Z8/BtlLe+ib+3Mcown7BKPd/yPB9PdH
Q/44NnO2L/dzdd7mi9Mh/7lWvQE4CXTC+mRePjofjm969fD7x+EwwRenRg7XeGWXfj6wccrxuC/K
3z9qoKqfGQJL2FYNpxOBFxXmygaWB3BhsLHCQYYQwwv2VwMbHAx+8RCC9/tHGJ+Ewt4qKmA7D8T/
MhB0xbAc//0jgyqYdqGWDC4MDCcXPD/eVRJ2EA7+4108lT/EVXSVeHFZwAGjAp4lHdsNDzf0B2HE
KERCQHgRRKnAndL7/Q2E+0Nz9B9S1F0UVTp97Ivyr7ztnK3bM++irsJwZuSo33s+NwNU+g9ZXGGT
u4hc537hr5AQ9TLJE6t1m/bacet+XlVROwfffnKb53VxXXnYtGWY3qrEqUpmVWHElq7TpbdOltJd
xeSVEMhPrbI2SrMI9Ho9NtZkt65oW5h974SWTMN0Qbza2fWpaRdhsjskIq2TnXRLtzU7TzOsosmi
2aFa5VQblatroW3tYryIIsfY/pKLqFpQR2tmhZuhr6FAFyzLq0cUtJsOVdW3Lm/jWd0yfhE6QbgO
dBItHVZ6t1SvezMTuJ6LPuZmrCf5LsJ2tqOlnZ7bif35QFJ0lRxomQznRcaMtaJrHi+2TXWtkYTb
Vpil7SYekiJw2o0qwpcWnht59BNd4iAzmyQNM3iN0FolYzlpA6hTF/Jks8rDpjqHYwGBBoHMA1cc
t6uYkcoUeVGbcPxuce00jmPRTnOtKKTRRqsrlphuUEeboHP4z1nbi6INTbVwZVhEBPM8ls2Ox1G7
U7m+SYLOlEXhb4ZaVVFmibOMWSkXuq+5Zh7k2Tevt/HMrmtnTQ1Hfk0Dy4mM9Jthp86yTZAljKq9
cNuoM5tOpN8Q8gwrzmmxkX5FvyCcWKJJs28t5vG5ILmzUM0aT79OEkpuhM+bF+yZU1NLI467TEXF
xCzWkLeWMrsai7YX0Atua5kZ2bxe8ljXsEnlJThObBggaQ1fRKbNMmrIS4ES45INicHRxq0Q3Rzo
lRvba4Gda0VSSdX3xiUNg3rmRc3TNVzD6c3EaaNFEfvNthqSWmf1to/qcK618H1NKlSTA63wot4k
bpHMU+GLTUGou0RFdqdKVU/L3FTZadnVQqiCc5PFJgwjYcYVJbNDyziPsDtjNRabAxHOQ57bmROY
NRxufKMSPSyXudDERRRX5U2VonIDp/FcZ5HhP9SouOh0N9qT1ENmmBrO566IyMxLBL7EqdsveYui
je036UZ4TrtkiVFtHD3Vms9uWdn53MaRduEWemxqWYfO27rzrsYkjINtHKL1C9JQqcmMWSxwjPmh
wqsN7+oBt637xDs0jPzCnvtxSC0fJ5GZlZmc+8j4VMMD3aiEYsC54i6dH2ie3W8NXyO7qGrLm5yG
1VaX2shke76zEl4Um12C6dao+ngbREtV8Pzeq0f6mHW7gm47I5VzJydPNc3A5mPNrU3q2u28I0iY
eaG7F7JzIt3M6M6vYN6rwsy9KAc6cxDQbUkdM+4CuhzbVb39VB8V+gOJ0Lqr3XKplVS/KfKwuxEz
lR+TBqdLp+iElWUBulG0XsDsGNj5NhlIrRPF21IEXw9MpZsza3JRe7xA4tSXmYMIwOjGVzIs572O
q53dQ2kkBVWx8BtRW6oYoiK+MjocHdoe6KyLi0WkabVFYEyvoz72zJ7W9q7xsWG5LYvuZTLTtLD/
rpc8m2lVFOxkF0ID9iQVft2A+bMkZY75Qh84ImTBvDARsqBnEwg2hG0hnEEY9VTIJgVHSVn07BF2
KlTnJbz9bUtytMXMqPlChIwvs6j8rMEWhsqMaBrMSziZZ5kO77yS2qxrMbt0KgAN1SxZ6V1MzXyo
VDTXQaUp2thd943HdijyVxHNA7mKff972DPX0vR8mfbOPsDwhYZ11l6nXbxQJZU09SrkVfRpLKTe
Vnd776p0G+0TK1lowjKw2qrKNHIaK47zfKWKehabBU8MU/gyvgxDpq1J32nzNNT9uz7Mrhw38h+Q
7n0Nggp9TrhHFrEXiEWH5DZya26lja9feT4Vyzwk3touarSjUZ/Oua3Hn1GcpqZbtMGyC71q5lc4
WOMmLk23rumNVkEC1tLahFnLXnWtPxTr8CLqna0qqWayCLNZmMKtu0LQm7HZqkJeYLqYgO4kC7ps
ua8tjdITn5nQL3nu1N9tJ0AmfF39VZ/l/aYyHHsmozb5bl80AlVzFBVi1ocpqD9lwMFl9+Ms+CMf
Dcag/r3SzCASAqyEgsIqGuImwB/yWjMTPm6jpMidhwb8wrOwzoOb2kH9NXHmgY/rwMpqozX7Mrvi
sosWnV2Uc+K30Sc9jcqtiCvHbBy/3ZAshC+gp/YG5hNtM5wOaNqRhmZZUtubQ4XKKZpqp4oT2oF3
UnGs8YEGGiY261asQg/H89SjbJfSQFshJu1lUNP6KtIyablUo187Ud0apKF/5Y1jpgVx7is3Qnls
OoRtGzcgayYKsm5yXUamKrugIkSmGKhjVlF5yYoldr3t2HxgVHQDN60ZeFW4bXzun2dYL1apHaWX
hk/CWRQQ46tMyssOJfajp8VLVGfpKjJ4ZCGj0S9CXPXzxq8Lq6gjKJZRj02VbcPs0k95sFbtFKmz
eTJnkQ9iLhARiAb2vc0CY1sSGGt9ErnzIqnJ3Pb14NoJINHTUgcaaAU5TYJrUmvBtaRutAw8kVmK
ptpRLdPOI1mXpiqqpJGZtq787uuBRNs62omerAi88hnOG3wOd/EbMw3I5yBPrajlfKMSSrJmboco
N+NBdThUqJyiFV6VH6+u8gCbLXa12YSvxE6Rm7wg+z5s8i03nEcatuiilRX7IkLDcojjfUK909y6
XTKPfKbdpLqWbFODOBYqXfSdC3puOxLfiT5iC7d2wlXjuPotCJd71QAH4WPKWHFrMC9b0Y7qi1Qj
2l1eySVNG/TdsB3fgsCj5pIHMt2C9OlnqiJcOnGwdHocWTH4LK3E7p1d0MXuruM4KWbMxaumwM4F
qMbubWaXV17i6ruMcvcWJZpx7ovatVSlSmotv+pypO9U6dAiIx6wD1w/rqFa4Di2x2uUvkPNBkd4
ntlZH5sysOV6zPoJkmuNSKC+yLZXfdNpS1ERd56xSvti124/g2UcOyeu1L6AVSEGVRWkgarleTvT
hNRu3SDWbpqoWrKhVR332fJX09brWUvAeSCwnBz8H7BtFSxMEKv6cj1pu0HraUEYPwbYqK8SXKdm
49vF9zRwN3WQd64ZXCAvyl2zduqtXwr8WVYJXZe+tnVD2UeWR1p9ZqdhslDSTQYhWRedG669Ok6M
hV823aIXQWjyIG4givifZt1hNf5y0oXug70FAtQ5HEADk64cJPmL5XAXRpnR89Z+0Bp/lxlx8qXt
Yli2SvK1IGm1ihtHzjgh9Kuvw4q1rjNYUMCC+VOWRKveTulXIol37iVEzlXRrpKHkBT5FZGadi2Y
cztyp7FY0NJ1l+ramZFcF/qOetU6bv702r5YO2A13Og57lJTZcdyKYqNygUsS6MFS7tiUyaVNk+6
uJ4lSeLXl65RWQVzuelXDDpBq1UgWZ2bbR3IjRcKMSZ+WzS5qcqNL7NZn2Jk1pHWWUr6UduZe2Up
v1LkFosWJ+3KSNL8FsbQg2qQw+g2ha7Jm74PxcqGY1AWRWsU30ImLeoZARjU3GARtDDFsb7En3sw
Ri7iIiVzveYvi7TjjukT7TYS1Nn5yHN3KqcSN4XlppSyWkwqvN6J4NSlf4J/CDGYwg9rXqKD5CEC
ot+G+hfwI+J0utH6/KEuZM4vmFeZTs3zXRvpl4XndTfEKCERBp25HnYXbCiqilAr5z7m3djMKRp7
5TphZfImNA2kr0JTK7G89rXAvg5y19joVfSlTqR9TfvGvu5QGiyZYyCrDhPhW3rcECvgvrdUHKph
7zh3MGGzjeJQdG4aw1UVIXaoVFdVJcWhrhohF1uHq7hdTiyfZd5StfOCZJ05xYKQjK1RUAbUGrND
WeVU0kiXrRsO+r+pspXfz/ScsPMqCOLFP6MAvoSfYADDFxypRiC6GgIQxWQSwV4cBqnH8EOYFrnl
2VlwGeXhjSG9cC1SJ7hUSd2h4NL3iG8lqUwXiqbaqlxeCjJvkFFbk4o2a8pV7XZfJ/SuzYOLtLmd
kIPh7tjxt2XSuZvD9VWzQvOJiUOijXdXtDEhdTAvqlIb736oKLS4P8dlBEPnx4OoXFw4wc6B9c2B
friZhtKljJG2UZWK7tEyWrsyD5dRnNWg+ruQlIERmmN5mlUNbPAZhOY0+4LNJUmGrJ8uNly81FJt
xlPNmFV5K3ZcD+VO5URkYVq1O+ZXt17r3BInl9ssKTJTNlWyYG7Z1SZOXLlVNRzMkFtV7MA+tSgb
LzMDXwamobnN5wKju94onBuwQLUXIhG6KbRe/xZGRmGhOkDb3pHxpzTEG0WHxbS/aEqZnkeuh75h
ftPhOv/KwUq1SlGuzVSrI1dFcdbP/vnDxfxn8QFbm+DPCHCGQYbAfPZ6/vCTBAVNjaMHMHoAwtxu
e7OqsNwFTb4o7TzYqFLiY1efuTgK52BxLS1FfFHT+OetHWY7RSo73dNncPKjASoobWaHxm3vGGOb
Ig2ibefbZuna1VJvYN7CQbX0UFteoL6R1xDoC/qPEJYhYuNakeIyLtaUBb5JYymv8ZCkPc8Xka9F
M0VT7YJSVpbOebVUtCZ0NhHI45XMY7aJUcM2KndIFI27bryAKdoxVYXAWZiP2WN8L6pZ0HTnmgGL
Wc+m0+v/7e0Od88KEIkdnx1rapSlWIfwjja93mrbRMTaVuU8r/hSB0xbTujt0OxAIzlowEZCB9UE
7MgH/km7hjqplTeczSYVSZLZtakuWDhxNZPQW+sFUV2Rg4ns3AA7mlsxurGDhm7AROVvemPjFEFe
LLQS6KpStoGXmxHx2NjuwAHWt2vb1rvlgXRgU9d06dKzb8G6q28l9GWua2XzpcTsGxlM30HLZyXY
Gfa89msLjAjZ0gbL5VXrhPOcy+xP2cl+FnY5rDCqTGzdQrCZRm3+zQBDjVr289BNTc3Vw9sWN8G5
yPzyPPbdWRNm9iW2+/NUivSLVhTOZRqW3yI7yb74TpBuq6zuwOYKxcpzxSoKcmyNbaMKL/Oq9+fB
UNvkK01sIy/JLDeumivS+vmq03m/TJnm3TYJmLRjEYoH3fjmy7YAizoCl4Tm9Tcy6+Wq9mUFdmcy
SPSqv0lhk7XJ/Vw7VzTmF/1V58mRQZHA2F8tYjerZo7j9zfqSrZDro00cXeqRd0m8IBg4po7dtZY
3PDBStzlTj4bZ7yWtbUpbLACdSiDpTzMlCpRtYeZ8VARgGxhGOzSB1KjLnKYUA93OtBUa/Tj8vY5
Wim57fQ9yPHSCGJTyfWxPAj3DjHwaSB7dyAdxD86og2odgflYHK5Ay+8gvDpbhQ17i+UheHkodcq
G/zlKTjzjsEGbB2i5gdn3UuVTUOOJpJQkHuHaBsOocfSTL2gPg8imZpj2fBc96rIaGG2fpmcj0SZ
yXTX9vlclF0gTdcl7lWv93zWdWAbUSxlgGwrT3pqwdrZv8xoVM9i0MhnROP+paKphIcGXxaenpqq
gg21IsfOspa93TW/MCeSQft54bITOgSOwfnY8A/DQaZwXNPrJyZ5WOSGHxT3NHdWmHvpNkxtvKgy
/7HNjV5fsKxIt2PWMe7KVBNrkA36vaPZnxKQW1+QS/S53TJjUxii2IFKT2dRnuBZHmTuRlSIm7jg
9a5vifGJR3jhubr8GqM4Pq/hD7TNW+EaX0ta7VO74Fdh4oTXjuF8A7P+9T9L1MEHOn1WCKOD49lA
HYS/TjG1nCIjkLjFenzP/ZZaud/yGzuwzT5w+ZUqQagXXsZgubBCrctiK+LJtYMAWlUbNTxfhzjK
TRvOWFoEme9agd3bm7bL7I3KpaS5rPUeDFEDHTyePDdVViWsK2a87/R14zAbnBLcXmdanW/KoNSX
dVKWcHhPC0oGWCE+STdzrMpIqVnlsWu5hdTgvsxztg6HBCyp2kblFK2n2F9Vwl4eSIdmqm0V1E5h
KqKWD9fyvPrC6bzsM6idbCGkFy96P9O+lF2kWyG1i7UqwjbeO00z2KUq6XiWtX35xWh1clVl/TVo
oP75P8OEpm5k+CYN+CBBIYItKkP81sRYaWtIb9Ocad89jaXLKtb+JGEdX6vEZm0IDhr/CrppgFnH
i/Sdp8fnVcfja4/58XVeOdFlwCLL0DLbsUrb4VeetGqv9jrwKu9Zo9mX6lpouKqkFbgSaH5xuAfz
AFMJKqa6nqJrXv7ZQfGsDHB/XaVOBfDbxqayGdokftkvQpvjm9CPXMtr6mbflOg8ChP6lwybZRxy
uccNN0yHGc5t5/flokaxvdEDUc7rPJczypOLgzuI9hl0laDgpYso5zfDX87bKhdRZ8TVLkTZUSav
KvXQ8oBBDAzquppsq91wl9INUWilXfDyDkzLrjzWNFaaJeVNFGXVLvfyCy/QyxtFgkHRzTOXBHNV
RLWRLMCM4rTJLOsE31I7f4yDNLlqiGdct0TeNjCqvua86BdVC/I+tiv+NXOrXV0b/m0bueFl3sjY
TAd6HbXenHYyXMV215l+EHozsNwlG9qFC1422u6QuDp/KuZl+9kOarCx37q4JhuwYz8l2KZkE1bM
yEzbKegqZOFM0VSTrozIxi1ctAx0sBXkflLd4ftc1OROL7NuF2U6OK6Hoqal7SInHV/w3CN3OagE
ZlPHzsUTT+Jk9AY5Ll+6jZtdSJJRK4THuC/4rtdT/U8vSsyGa/W2zqvklndg3tD9+M+sY92MeRpd
i6bsPkPww3kEPpc/CXhf5hoJohUEs3pffQhDUO0jFwkYnSkFlRLYDWYOzN9iAnMoGHIriDX8J8sF
gk3fU0kIo04wJQMN2P46eqFeGC+Y06R5VOXJd1nAGo6kkl+iIcl6t7XKSPcXitZUaQ7ORB2f5xLk
xKGdK9NmY4f2NmtIuZFg/DEr0aKl01XGXe00c7/G/d43omLW6NLZ0sTu1qSLV46G86uYcRBIMV8J
1yuuFKmkvrGsWYHMA01VsJ7DAA7rnW0DZ5YbngkbH9GC6RgWgxGBsAtwFzQb5EoKjmeII1FFx0n9
DGR612zGrKJyXmDbetFAZdMUfD6+365UqRyuNrYeuI08703fDvimphoYSjU7vaWt650XgQTNoYv1
GyfnpRn3orSYL7qFXyTuViU2NNx2aZxZ4MiIZweaysmh9m9pJGiCjc0/HVqppuAj6yyp18bMTQsd
XJCVmGtapvsWDUVmVtzGKzYsz+xh8cbTclHYCEJUBlInwuRSi/oZGUqKVNRxuAbHRGh62PavsGhA
7MNClCRF9y3LQ+ecOiRbVCnvvrmeu8GgQH6yw4CC249klmoGwDAzloF30cQ2ualzeqPoEA3TzPNO
OCtVxLCm8/voG/OlCQFMpuEnwcZnRWHWnet+KoekRuCAN8rbkeJGxHTCNl27PGeXQRylG5eVG9xW
OUAAiUYBm9Bt/HWPeH5buI6+zn1UmKrW7WuIbtC7dKVJxGad73gXEKaSr4s2TJZlHFQ3uNcNE5bo
9vcmKy2vpPYj59kd+LTzu6Zo2EwfmDJXKyzucH8ROl4VmzgPYGmosiKGVeKYaOCHt1SW6La9TP28
NcGGnZEZnJUlwQtlnDu0DPRl6sSFKbXoXPl24ho8jgzinJbK8aNHcbOCAJi1hKicO1AiQqvtjXBn
u7K/BRPuRTyYLhw7ZvOg1NoZ7aW/Zm0vrlxaGlvEtJUqZWkirlRO6oll6Am/kKEHXgnZLgK9s3tT
zbnS6+rzEnvf1LzLYtt4qlDlqG9nfZfizWR+9hi5aaqWmZHvpSCjInvuGklzLRI/mTk59j7/D1/f
tSWprkT5RayF8LxCep/luqpftNoiEE5CCPP1s1H2PXVuz5150SKMlN1ZIEI7dkSWMRK9ilfsw2uC
nyG32x9jMx10VNEsiYe7xWed9hxCoDS9mCESQXUqaLC2Q+27D4Nl+fTS1OQ9n10ks43B6mPn0gq9
jevYPtFpxhBV5GTESJVzD24DZNkF3U6E7e3ht6geViPj8bAfU4wfbrGbWWrsymsuy2ZFWOGlc2Hr
ZzMQBPqgfT0FDTJQtBDlagi43Bpb1rDm3BL9aqSe1vpZyOK7XzI7JS5Azzby6dUMsSi6VQQayvpT
1wfcug403mRVF5w+9SEPl1Or/oVPsq6OLXDmxF5epdPok41RGme71sVeFvWFh43agwhSvk9uvFN+
hdwXQOVb3xffjbrIPb7lleo3RtS40ZMCm9k1qGn0EitrZfQqCpsDsuh85ZCofOcjI+nE82ETkQwH
3aAhXxurjYGlYiOoxym+tXUFchiJ5TfKkYYHfSe7g/sE2oI7UPx79bDxJp2vRmqpoxk4GpW2yac8
WnOdZoPIVnrxqYw5K9r+yANHHUkblvu+dKy1KKz6FsZWlXbSyn+qOQ1HNf5AjndMPZr316boAmRW
e7zDeBm+jdV4N565Y78VQxy9+mSaNlZJy0PM7L/WyiKPA0xvb+Ewk+NQklBszKU3clck5nL08m3b
9tkeHdbJMdA/evySXtLFgd6HWSBeRUXUKiiHfKdxaHy1aa7WA94gG4St8rWZInyRrCNrY42rAe99
6tsrYw0jyfddUHupEbsKW5pHRisxItN2feo14hQj1viDhaUXPGWzYIDmNPsVx2Bn0aHLEpsCrEHn
i68FrbM0J1H9PHedtfYpoXg2dHOwIpbtBpI6fUpKHl7E1LL1EDfOi1crkqiwnUBctY+9dK2v3PH2
SIllL0HHotvsTmsvtIsubSz+QYOuOjtWwV4aO9drv/cy/GicV++Rgp2OjY83zFSdzECQ73tcGbEn
YXUaluHTxaLBuCZ+DfBLZdOG1MXaBr3zaAYg3+rosQKpLhUFSGhVkbW1pNfvXAAGVzM0cZXvNfrv
fqrM1WxJsvHyhuysqlKr3HOnr5UTX0HE4S8qzMXR6LNFX9jW1eLT86ilexxA2VnJjNOUTay5AFBu
LubKDmVzKfX0xzototEZa1yCCjNQOb97HWtTZ7L9ixuM3Vki5ZVabSe+a2mlcxtUH1PWy03nVHrv
t8J5bt3smzMjAgZddMdiJS/NVMiLuXKA961wyA5SYGX4O1kRzMYSBQXSeZkvsR1D92kwk6fOF4kb
TvXWGIzusYLv5M8hQrSt53SnGK8xMHTzK/h1yFmLyH2IU5cND5ECqk8Cqz0NcqSHZpbTUbWDACIU
8tvc6gEItI1/Oo7LSdCP/a1TYbHiJPcBtxTuax35Aphk5Sfyv0VLBsOGToD1qm80anATi8p9sZ0m
/9CuN6ZVDUaxp8pgMwrlHZvS7o5xP+XbMrLbO+gabjqLAAB4zpotntzyqmPvrc5re+8uklGBzlxe
y7Av0qAv5Kb2kQrH1wJzxbhYo3gfX6wU56gN2BMZ9LxVQWhvQGnuP1hVgk4W9C8k1+GptcsmdSqh
P1RYWsnY5+M5d4L5WTneOa6i/sOpm2oz5g7II8t08HcSS9fFXVjF1iTuAVBEB5OsN0PI6vghGkNj
MvyfPl5J2ar2xZpYvffseMVGl1p9KfF8HivQrVLqMfWlcId2MzAreljxpyRJJ4bwZKx23aW1W0Uv
nhL0Vgvw+orJPjc2LUDFaugNadni3ATIXy+SUZmhrj+mMXCvHoiCt9mK2z0v45vN63wlnKrZU9F1
b07le4mqZHg0YumM39Q0+Bcj1dTZ2bYonowUWessHPtnuwrytBBi5bZBcOqmITgtOTqdiOXSyGbI
h5EmQnbl+tPRGP4S+7BxwQ1r/7Xe5yJ/+f6vNZVADtQeeoY4pPSvvZPlO1fmKskBrPB1ibg5zb2i
Wtv8yxT0wU+l8Vh5bp4lANOuIi+tjy72ZTq7bvY0LHerHuzpOJUtkPdmIBsy2XxHR+DcI6mro98i
HS+xi3zN/OIqM6t9Mfqc5X/0NSmvPuKkJ0d/U1XObmIE7Na2o/yufHEJizF782mHYL3GGayboulN
An8wDlZQLru/N17zqSCnYO5bPB9Z973282QEN+1rZQXeWhZRcyCsHJ6CsSgea0dF8TNzqvZ5zDp3
7/Vhuelwj3/MjU7N2q60aDqquUUy0gsvrQtSdb38q4bS27EmHxKkNovEKsAFN4RwMxj+t6GKm6tP
w19+f4nGWeSMp1EwZqvPpczVX+t9fgZ+0F6AmTe3qzyw+cZvpnHXiUl9RHLT6J5/7dAwfRuV+DMV
JOJfAfKkmoYTsFB3BodDiLVxqxp1igGivNCgzA+1a9lJriZ5HIdQHnObd8dPUS86Hlk9Apzl0sgP
x3+mfOraZhyShku6+l/OTMl8J/0cpLKmSXLu4i5wYvLSd8UP1vr1Gb16yYucIj/lgz/vlEXdxMrx
ymJJo6owNYASvh5/5Qc5/RfkFI35UeQBe4BMUQzkrejyLw8E6XPCQy6s7Ngtzvbc2is80uxgaTtF
hq9nODvOf64WneUV4rfntilIEPEJ3WpxLFkGI34OTQbiuyK/PjV/ec3e6KezKgfQ3PqklU33xBdu
3AQuEeh8qj8YkSjLQ3DJ41WM6oSXQEY1eFfWRzEA3hfuHKd5U5KzRbi9spq4/iiFPDBOg5/TGL65
QTa81Vngrz3ZOceiCu1znwt71aGAJhnayjo4YQWGNiV5UruBdQ08/WcYPS9KBpxatgEps5sxKGtQ
V7vfGGEqPBom4SSHDUC7QxcXaa0ymbiZzX8RdWhZXP7WOfuV2xGyWxbHqYDN85khGXeQ81Bt52ho
n0BNZOmMF/T3cizhgUmIkW6qjYN3u/OKVVz707UPQCR3R29NcrlhNO5WzJrVd6E3hvGciyhMx0rk
l2Bh9RGU5UzN3Nw9qxwSx6ud72q2rkxx+kpU7m1920P8yol89SL61NVB+3UM/dfZrpqnkOv6yQ4j
BArCLbdGNAZLdrsKNRkXo7LCCtl7JAKV+wWnZfAeSPuT8O6LrCiKXcJObdw4Gw/2zOcrjoZjWuRj
/cNrjtHMxc9KCySpY8LvJbXEHv/0bhsjYf7CVJEnxqWbgq2ryPCBUo5glYmQnubYiU4DXnerXs/q
w9fVznwuAHHcqIhRn1pfBuuupsNlDOY/QwN617HKNMop/qOPo7EAmFSA4S9wbEo/nT99pgHpgmYi
NOm5f8+pXWyLUbA3hHr2qh1ZtXuIURelJcN/wogzKeq0oOV8MKLPXTvRnR0fAaaxN1+B3yAIl2dj
zRV9ByAdXrCV5m84Bl/aMexvj4WQaM+qjD+ZicQNEjqo6t5PY/p4b1dIYQ3cIol5aRtdPxTImsrg
/KkyepDkBgE0WQXZHge+Qj15smdb0DW/EaVBHxVTKfZNOf8AcXje9XZXXRuBB0U0LpKvEykSzrv4
54Qks4MfiUHs5naXHkjy17z269SeRf9E6XIQtEC1DehQH2OAF9uW1OoOVN1ObRBOV+Uc0VVAJ3B5
BLjWbewXT2aI+3Jvgwl1eUh5B5w2sPbBXPKHQ2T589YtdJ+Gqkmy3jlYPh/PZqCOKqfEXE7xu56L
zdxl9K2hITsOHYrKPD7Hb7kzxRunDtnGWcR4oGGK2yveG6t0y59t7UUXM9UvddLbgMsAfLRPbuk/
nIKodU6ty+fEzGmyoNzVVZ2tbZWtqYfQZB48eRqaKSabqQ3FesTulLhFFxGcCvPuZBcNqtKMqYkb
khh/1/wJqqklq6ysnLRDIHQlfaQPhVvdjdT4mbr+t952hslH7AdfpywH4+syp3u4gbP6rzWM3qjG
fBpOgKpeG7tam8MQsljOWvfIoYdOlX8Z5/Khr+zRWQdNI/fxov9vf6PXsmleZIYjR+DSY697sMiX
K6cCvdwpUatjcYDl42TNu0bM2Jj+CTp9tGs+zYM4GlUURvHN3LKSHhQyfHvRCksivTJ8+X+Gd8bg
KP9X2xGGuOi/4snPULDnAwH23JdJF7wDNBk+gIDrHfWLeB0uIsuHK/BRBEJl4ZyzDqkeo3d5jBtb
zni32UH9ohHnS5w3Msd9tViVo8jNQ3VJZVsf3LG+Sqr9O3pT8UseSxwEFn0QIZDD0bwFoBXrtdPo
4DDYMT3g1gPQ/U/dRkfCMi35pHaG6Ip4w7pRR+AuR6GHqf1oC1tu5sEZV0ZXhb6znou+WxOh1yCj
ODc5Sv+5KMN25cdSbJdu2M8Aze2jCFyeZK3lPRuXfyaMoHPiqFyAohnb1cvodOvZCfM7asVR/yGx
JzZV8VJYw5x0XXjQwQzYrlYjvVRhRVFmVN1G32kO4Dkc6rJUR50FCeIHdZ4WOp4ZnOXgxf3wnQ66
2xtVsRzQ2DIEALVSMD45EjRI4VkztZLZyqZ4VTc9Obh0PD9Egx96vD3nbeAcjCRnBxtqFAnUgNEt
giD6bAZQOr+4YyBQVhDT55mTeY3gPVzLRewpIhavtb56XIUyzdp2g+hquhnfJo/jtJh767Gamy+4
c1j4qCUV1rPraOd5/jEOdiBTa2rsJPByfRjV4G9iGQd7r3irwc/5bVPUqsS+es9Ym63COvgZ5J23
cooKx+ucKyQxvOBik6K7y9qTd8L6h6quNc7ji4caVXgxRuO2qCJKDqjtaHc4AYJCt3Q0PYVBw+Qq
J/mzLe1mh4BmBrluIXoY88NTkHleja7bpf+aaZz8LPvJh95KR8BqT7Jz75XnTe+zjaM+4CO9MSLq
Bb6W2LxuXT4/vIgCphYp0M5zHBSXATENbsZZgzj8j67OarZHhlSgjFF5VmKXc6JtcHvHAmHp0OVH
OgbsaEQzzE1WI61UNoloWoTCRklKi7GNueTg4ASpuTQz1Qb5zXanukDsSqa7p0ww1N96of4JahQu
HP3dLm2QAaTbXRXth0NG8HqiQwBqoba+IjWhfzqFc6Cc3KvStg9VVvXZttc+Uug5sv1RLdkZWB0C
Kt3PN3ewh7Uja/dVo4KhKn375te2+zpC4otkbAMqbozNXjwXWys5edj+73nGRhYO9D/zvLgEm5xx
lna87VJ3rJFRm2i/B8t82OI10D43btwlzUJnCqws8YAJFoFa91XufR/Ai0qmvnJu1iyb48BFsybg
w3wViM3a2f3eZ8uf3AaWoXXOL6CZOqkxEJelAcGJSQ54aGTH3EPuK9ygIsSrcFm7LIbrmFn5GyOA
TZyBNDuiuHUCiYkj6PX8QyEq/9CV+s/VGDQ7ag1s5zbVQvxZXD6t5upzGvNaG/VktLggXE9G4Qbv
WehM25bzcTvGJX0fK5Kw2qu+4TWl1g6p+CHA9vyCr+kWYONLMkbLRBSzfqGSgZzGe3sTT5Z+sQo+
Ajnv6tRYtd2hHhFwhFuHVAED69Khd/mTj/LaF9TJAwi2vfn4uVKHts+bZlkY/gnK0+RRUt6fqjh2
00wXVtoasQvxx18GjZ4oKjGXD8dFya3ijeBO2hr95yDm7A62HUrtW/mGbb/7LRfMAZUNPxHy6kTn
cfnSBmEGAm3fnroxt49eXhRpa40XLsPxrsNquo+lREgEooBRmcEfReqwrr8aCQj2eH9YzQQmESFo
W6Wfa8gY23cpxsPnGrkXTceYyTejqrCVXEg7gCS0lAKDoB4e9VIurJbhU6ys7Etuq3ybmYpiYwCv
31Ybb6keNrIZOk45ipVEahb4e9V/yUWePQk0dkRBul/tCEjEKxJa9pvngIYRKKK3NFPkTRMhQL0Z
/YOYSbmfFnA9c8BUYnXebMqaVa8sjOdt2QdkxYK6fC1q4ewDJrt0GuzyVfucnYLalclDZKhScuLm
1UjCAns3FlKlc8zFURauOJqrz8HKI6RIjFwglxU9PLusF8dCqSLJ256sA6t/obFfJVWmhte8K7qD
HCOeGrEI/PJYO7WfCLsaXxuGVgzU81APujiHoxWd9FiWSRn4w+uQR/4ZLSV+1ItUA+64FMX0ZmxK
lO41ztubmcgz6t6mjB2NrfRy/y5Ca2NsTduGTzRDp4FllbjGG0/Vv4xp9Bh/JdiNsiKf0oLv6rDy
XoxfPfVJIYGIms8OB2+FNHu0QucU9Gjog/qVDtOe+0hVolqgeZ2Z+mI3cXcxtqgADdgpRn4yRjzm
VVrFsjgYqxXmzcpDRL0zYqOBE9TjaG+8giDv30bHmrb5uf3vYZpW2h7IyajnXrZAqL35j1tBUD+F
Fg6rPsudbmV80G8APrOa513pyPsf0Uw0djO76At7Q5lXJUBk4kMbDPYB4QAwJ7yyQenxS/fk9tGY
WkimrxR1Y/ypFuUgJAXv1DhFOZjU9gxwcXDm8+cwj5l9dgqvPIDhtyeLZIxGzyfg36gQj+V2mD2W
GGVNUMWefDoBP8/XneyXgMb6rVuw25DyBVN3IHzVjEF5MgPLQAzXD+6jGaNeVQ9TJeqnfAqXfhz/
+JhLyyqqU4gvuwmn8crDSadOnrUH4RXdWy7wdh9jPwMeA1E64mnmdnEzkteXq9nV0zOiFxw1mhPP
BFo1SNGsqIMEeT5b7rJjeXcm+LSZ8ipbFXHBihShTr1yddNsuId7Lq1CZNozG3mzh0xkfGVVNJ8q
z/HuZp2oxQu8dm/zsl5T5OriTxSUc3yEUaHgaj5MXP02qod+LtGzhHldav4RRqejBmW9OuvXTJNm
Q+LBQ9SEPZLPWXfNZlSLetQ9q+XAJZfB6C20oGDEds/G1RPD4Cf4ph66Tzcz6x9fo6+iSZyIg/u+
b/PpK6VoaEAa+33MQ7Ub+1htCtT2GX1Gg/k9krPa+bboN7En8gSBCjt5ohhSJYS37Sutn6awGp4Y
2bFIeXejQYTi7IBzWkk4x7RMi9q2kVPyu72VhfrJA4nvRnD+f1hBCELxUc7i1ExmFf+lQSVeBf3E
3/pR7Me6cu5uX3IUFgYoXMFGQao8emXfjLLLo/5Z6hDJF0yoR8AVTaCOxhYg3r/G1vTF2DLAtWfH
6eqkV7nzFGn/LZvlT4c2+qUQWfDcBpvOUrFKsdyrFVPr7C22oOzCNMIP1+2Mq47ceYtmJR02C1ir
mcanf9Zxps6sU3DEq0OO0uGOOFd3ORmJ5bTU1u4zKQb3bKTMVsCC1DisrQaHpTin8rL4G2Oz+Nud
/7c/8NthbYzUneUlnLxrWDGQlkpaJHM0Roeg9XnSDq33hJeU94R2BX5STHGzV5L5TzVxsuvU5jtj
NG6MjN6qywDHf87yh+cGxWp3M8dp3X4788lPPyeNRD5F1CnOZg61mugQLR/sLZ/51wcbMSuKE5f5
axBocpW+7FY2Z/QN7VJ+x9KdfzH3pbHcEpXXqDxGt8T5Q+VZD7aKC/IRXjMbIf35yBsKYM3CIagB
Q/Keh5NKhzDy32hb7bJao/3DWD13yyCzATUnFhgydVNWz/hB+e7i5P7JSMYjFF2Y4Jfp1N7MinVV
nOQUfw+90G+wbIMjMxc9mFrhsEc1cJs4nPGLjkZnX4X6CkbEaCfSjDmNszOxP4zHQ4XSS34xskCW
Ccw4+0gWldEHMw4ndSHGld30+tq4HY4gJRcfc+fKlbDJdOg6l34Z5EtUOe3HPNh0N2jVr/2cC2CQ
JYpi+NxhC7XsVMRt+9Qsg0eVnbCZtXujcwkB4ItjUB9lTygAbJ4oQFiwOxqdGJvxatHoAYUZ4uwP
2r26y+DXvk4HXxUbo+sId69oJuFeQxbecXBxDp8q4fbeJSd3p0NckJjpLajieOCrFE80Smp+zgH3
T2awohhQl7lstMBl42XTqsLpKP106sb+jzvyvT4i0P+ILOv3IzKze48WP7Bv/BrRrAe45zyfCGU5
nuBGP6PgN0Q636bf6iDc4qdrrN++jjdWZovvUxC4SaUq/3liPF7PVhicCrcjhxz9lBZadXZHy4VD
4Wfgafkrd+zCD1ZW0YYU/rgli2gheYcuSf6XyKXhvtAkWzccSfaGoSVFOVN355eW+yXO6leUGPo3
Z6yLlxnZVaPuOCuOFqvH1IiZS+NVpSvv/zvJbXmd+rMEewvgdEvY94D5zqpVysXTMGXXrM4SCO07
zpUfng1WjUYPxSch6MmoJUFdwiRlt+7zUrzXPBiTdhwCJJjH/A2ZmMfsET+VucGe3t/KqDqMSMZ8
AIpBBw/whDZlO2Uf7sRudAAnz8I2egWML9BSB3p0uyErPBgLuJmxDzFvhsJv31lNAgQac7FizUhx
dPHIGnzLk00BoGicGM+aOHlqLdltOQACmrRbnMGc5S94vRxNmlvmTG/mSPlbkxxHfVs6IMvzpsB6
P06tzFbGzUX1D+reZH310MnjPk3+u1lWNLxaowUSqEzLp/TrqKfioyvRjyoMVLE2mXU90w9ktgdg
n12HHXUWiVl0bq185YMdsO+m7762iykh7vRccObuWuQmmy1zIrarUfN0mn3kEXiv4q2tmIeyBqXV
RWmUMIzFcAS4SgjuPKNr8rPKSiTUIPme1hvEw3xvBZN1lG2DPlpDFb/kYrKuflyejMRdb35Zep4s
pkgP/bFpKrXAFqgmQoneqZHI0+c96hcpfs0Jd1fD3qso/tFq3/pJaZciWZGzRCHQiQY5/UCfkRLt
KAb/Db1j8oVgJEDNHfV6yEf5PFvjhFZaAi0nFlGjMvkW22w1EaIAb7tga9YoWFgzl9JL60T6OQO1
Chv5Uz4OEIZKrLiLJgfGZrF2PDNPoEgTRtZxeHDyk8cTP3GUFGzwuUhqcVelrcb5YhaVd217mzxI
YM4oftf2VKF/AJJqIQLclSGHET1uahz6vxDZtTvX88F5G93gQzaAXNFTEU/xuC4Zysmxtf52KJtQ
FyNKtHBBv6NV507YgXmOIGgMD2ZA+QYImeYSjrhspiA8iGX42/4v18/5rur1n/lGaaY/zFIBLxC1
c4964EZjy/W30AYtJLSbpTFBJNBbAkRtds1ji31zstpJhPbiFylQ8Q0mjH0FPE62MSpm0YFNdker
6Fji2kF5kJVP72g5pbcsZoiYR0XvRjegGiLFvexudG0DGC417sMS/XfqdhbbHpTn90kG3yJ0WLpJ
lDA815W7ZdggcFrt55TPAZjI2PeCdT8CJAKLoT9Rpxui89SCxhCzYeVPSEDW4H48KZAkdjZzmh14
N9YTG/AMtYibXl1OIjw1XYXcGpVf5nYcEyfw+dlfRCu2EhE1+Sta/oBiqsMno1b1GO95W7EVRazw
Be94ClK+q3fGGsX+b5TlxhdjNCojqmY4eqj4fx3HYd7FA4/W3tCTDyBi515T/9mpSXYOWffCxyhM
GlsXC8kBH+6QYtM3Y7x2FhEcO7mTtOYoRoWIwgTrYFFkwtHgKn918za7EAZc3/I/6oZ9sf3Jf+m6
2tmAK9asO3wBLy5dmLShZKnuLP8lQnLi4rXFazl0ceKoYdxY0j31ftg/64XhWaNBDQi+BT9OC0kU
3aSy/VzaHOwBWI1fofJUIgC8G2mYHPSDqEC5jER8B0m4PYBnF9wYqAC4b7vxB+kFjhd19ZV6BVsj
tkd4gybUl771ndR4tOgqZzXFDwXUKu0i5OPpDFZHKENnNcdo29T1YTJY8yUQ+YnKrn4PC8LAFuP9
wXdp9T54UTrgNfTah4G+DC1DDgFfxLsufbpGJOpsXTnJhGXAR9D0K0tmAopLo9m6FLjNcwdlbqHn
WpcCzM7D2OI1g+fff3EykiWuaNu7V7JiV7mWdY4H8mewS/HkoyfH/lOvwLwsvVHtp3pwUIEwjh/W
3Fx7cJx/04qvZGCXP+ociF4gQXZC1SXf6B7nRHu0h2Mw44NtpwqeVOvQxEHjlu9h62wKx59+uxk9
TEBjvnZOI1N7yuKT7xdZYnHZJzbKq99yty4OaM0zpUaULAi24KwgS7dYHY6OHKyi/gb8NPmGxG2z
CkkY7abFGjgAjAJPANxZrAiGULes8JewAE68zeC8NqLld7NS26MGoemGF9B0ppfJbRbGGz7Adeod
bZvg2o/jNxC6+t802nu26n4hGVwlIyfta4BymnU3efW5IgD3fVbV2wk4790GXTKdmN9845HcoUZP
/a6Evx8AtHwtWCbTOpfznTs5irqtSh3qlk1nz+YNGnz0zqu7pGojFKv+CvoU8Z/6jS3gZxVw+02V
ZQgyQdzgjkNNfIni2+2Izg03PwYD2CnCjd/hewSNXx+s+gWkUZLvRajkEd1qOmBaU1ggReJxeTSD
MX2KgZODVBWhb9m/5tQlqiqIiK0dXh/NRS5DB87JishBr9BzsrkAXwKFzZhJF/F/WXKc6RCxw8dY
UdXyGuMkocZ9E+Fd/Bj8JkN0NKiNGErwVRfDICiIGXXnfKBhFt33RpRFEaELIQiri4vtzx7aY1KN
5AvJj8iIyyYxl1NGlsu57rYN1ZeHRWiaH7Wmgm3M5b/8WXSdALDcY6/b5EBHvsy2W5+RUwSlbBFz
lXU7/JAG4Eqqsy9277grgCbzzljxphbJ3PTD2ViRVEfnLst+9ichnpclR0WsN7Nk3s8qMaJZckD2
a2XEDOHNY0kjojvE1vdEuMMzaB86BbQqQzkWmpTZefKpM1dDSOeDP8ixeliM8i+f/6VDwLLrYnVG
hsdDM4FX1VYoCHd1dOuzMLpFqOUqg2Y+feq9cXSSqgRnwnjgfBvdyoWVqIDEIkP1n6mOxFfjBHpI
jN948FwkZbE/8+3A+ugslysSFX+ujA5HpT/Wv/z+lxWkhOixXlNmZ4purpw74UGNqCdEJyJUyKLz
vOel5tLzZkQd5vLhYHyRzHMSFunuMdXopJlvLv81CemS8NASX60mFlYoFLDkLtcg6lalzG5zlWWo
2SAIKyVoOqKO/w9nX7Ykqa4s+0WYMQiBXsl5zqy5+gXr6q4GiRkhBHz9cZS9utbus++1a/dFhkKB
cgSkCHcPJB//DIxZkJxBn18Yty87y6Axi/sF4PYIVYeRGe6IewKqWB++/Czh8r3k49vg+8Gui5m9
DqQ97N2MDfveJyWk0ub+FObjnttVTFZf46QuMW5cjfHuf++7JHGBCwQIFKpPkbAvZVhO35OKtis7
L7t9yrl+dJ3uzdjjto78cRykC2o+lnm5myS3QjrWtQyhoIY/e7dsJbWw7Eg9uUXq0YZa3QDR2anp
6AEoy7u3OQWLS3bJ6ifTQe4PZ2nfWjOkuE7GZhovB7YYEF7cVew0jvpQzsHTmSUbaVkSBHkyhiur
tPa9zkBNTcbn2Cu6W227zS2vsxdS1+MbNBOgTrhu0tp+7p7bOOifZdx7OHazvn82WOffx9SD8GSR
TBfQtMOFoJW71l7tYn8FoShAlj5bTwVHl+fDE2+B0Ext7J64iIcnLHWTrcIKfGlGLVnlJzmxDzOY
N56DJdIBuIRcLfjUrh0vuXhjD0QjadjJNIVCkjvy47Hb9BYT0b3/NW6OgkZtbZK7e6UyW206i8fL
ukR0lYm6P/g9YhVRHFvqYPrBbDRHf9nC3AWVHpFJLMQ8SIi4BHif0OPHrg+Siwr178YPIBc8iKlZ
/zUAwgB0rprQjr4GEN9LLgUpxQn/l8VfdjNnnFaPI7Q6dqY3UFcf2xiB5JkbZNg+k6OrnU8qcLX+
of0Yu49NGqhoX0Qi+Ow8+H2Z7kch2ENf0xmbmfOPrzH9NbubJgeHNnJLhimzwGaGWIcfqy3LClGD
iaBGpOl0Ve36MJsP0TdHJZRSIy/nRzetcfcJYu8MCS9yJu6UQENoXDq9VZ/pGEOI2OGlsxSWKAG6
n0cJ1g+6Z5Gc8EcBVhmfrh356+jib1SSvliZbhn71RLiLc0OuGHx6jni052hTWYw8x9wlQTP8Imv
SDBeG8fir8Aysj3tIWdonJKhaXG7alygGzA/Lut8ATykPBjnIY1PLdLRt5BS5NPwnzBmWfgtZGkp
v78pl2AvZ327Qx/q8r3JaHY1kAasUeQNFjB48usX0gEY9L8slfMusj67Aiws73iJ//M899eR/tvX
HHoAWQx05b0qR2AKEGhOD60dj3QBAD2gYXMDZmO3LKcc94myVqArWkocCxBWj+aoM8Zpoticu12K
ndvsZMa5dLvf/ncvc0JWIKMOqTNAc/+axAzfTxJBmh3VvsKO6JAxJTe9Yk8I8FqHlAx+ezKHXJcJ
GFYwjrggcdMAqQFov6AHxg5ER/wPeIxoiIitA0d0JKrK88B+dmEslnMYsY5M0tFkIv97UtIMARDQ
HIyn5aXrTrflnrABAikgqDbujCZtsT+/y7Dd+3+Gpa0tff7THTh0qiOjzeZA/0gu82xY6MbPDoMj
umTzpeTWeeP9BYSPLMv5T/c+AxSMBsjlFBqkzknfnPe5UPzNNC111UmQFHD7FHevPpXWjgdtgd9O
ebdS5uSWNQkYI1ZsL75sDPfgpcwCJF7nqcxAFbRxNLrIMH7ZbJu+sWzqDmYmY8d9dSmBHweNCGd6
TiWuVtDeX8+Y2pCUSM+qB3OOCEC47Tt3x7HHAnm/Ho5eh/tVH7MeK9RGRCUEOxReWAu0dusj2TU7
jHGytGox7JP5xNo4mcM4QeLREaFcfS3E2nll99X9f1iw/d9dZCa7CIAutR56bHwm4BsSlbSXGHBm
qA3PDdXXZPSHvcJj3gcwDbamCl4QgSU70wuytr2UntNcAtb8HPwGqOo/JuMxul4OJMlUb0cfUsRZ
X1snqKzyKE778TWfQKccVNw9DLqgq7y24hPremdLHJnvXQg4H2U4JRuv6tqrRXy9FAUvnqepwaa5
98OXXA39wVI28FFIkISAaaJJiqE41s3BKTk7unGCQUgF/x40Hq47iiNx08jGxtjOfXGt5sSi4CI4
h7RfmZ5pLNwF9rnX/ezHJBOAoXK9qVkjwViI6VLSnOxlArJ5wlNrQ8YpfOqtFpvW0j10PjCFSGlf
GT8Hvp9B/hFNhqfxrYN0bxEG3cX07vaE7bEXtI5IQEwz105+iyn398bDzvP8FkJ8OULq2t+SILGT
BQgagCTINt18zW4XEALVJRLnX7ZK5tZq8vJiaaYxE6pGjRuk1fGJ5jflz81QZt2uTtMqur8FFGvC
2oA6T0ROY7JA+VPvlHb95us9K+qV1wrh0//8dHoYISBTADQ/v23jDh32+6f7Mv35hF/vQJAQKRGR
0O39JUtsNwBUwfLh6zVFEECBp0QG7utVe27FK1Dhfn9CM2HLy9+f8P5t8TSE1O/86e5zu36C9Q4+
nfE285tPKCGc9vUm9fwJi+7++92/Fl2DBJ4Nvz+dORtFlvdWEgIVNX8R5uyqKL8Jt/X3X9MHSDtG
Q2uJJWB4zSNwRzPf1a5PNVXhA1Jlj9IN2DvIN9DYK2MALJ24ea2cclFTqzhXLiMrNqGUQBdUF9yY
/MfSRUQunWLcZXiGrGdO3KPleN/NoGkagDE8n413/7YHab5DAHRt8qFapOoY1tnPL3/mIH6IZz4W
nKG9VJ6FtV4zy7QXw7CUInQe0qRyH6ChdQyHzjqJuTc2gd6nAl+tGTRuNIZkPVbbKXQw4RJ3KeQo
Qkgez3OYxu3qYVX0Qf0vW5zJNaOBvNxfZRQSMf/YjczLmLM6wlEVhNbF3nQHZ5RngJvvPXPW0EHO
qKEN5Ej/vN/U1UAfOOHVmAQEH7YQk6gWX+8XmuG/KjuXB+ORdyI9Ba68v1NjgrY74qBDliLbhw9k
bN57lvTq/pUA7F9vbFEAxu99G9jJi8vyLC0HBNYx4Rdz5OcFqFO6rbemG/g5lNwbFwgETjqx/Mub
Zfawa8F2/JrAeJgGrxCX4+9X+DLTrBYg4//zCl8DeaN+v0oFEgr047EesntoJNtpsQKUGaFtLDrW
rm95oNQn2Q7LeYhZT2w4IOscIt3eNmfGUCphsNPu5gFdsEQ+hz5ZaZgseq8c3nyp08gZvPFDVN2p
Dfv4F5uQqynTAWvCHlllLM2SKA9dwKfs9EdAnM8uSKy3tGAh9MhU+eyC17MsoK96A3UJW1PPs894
u86Gpn1wCKw+3LEybHeDhX+uVwWmDAtWXk78AxfXeARUq1aRNK2DJX/n9cXOjAwemxlHJXLJkdsX
4/FuRTXNaMCDYAVERYmfoMOvXC647BDvt5x8rRwsTxZNOaeznVuZSfLQQH9ow2W9463DETNlycVm
wIMAX2xBgLLPF5lbdKdJUvtB2PLZ2MMk85Ziars97u4OOJXesqwD6x14VmfN3JgikYzTB32qXAXR
XU3SHS4NZ2XM2CEedDPYT+LmT2kIGhjNO4i/MvAs11gmIgiJjG9+0APJD1LWHTjK8+HkQrUi9J29
dpIK8cV0ycO+Xk1jWTwzivSZGlAcIQxo/lxbKKtAK+A7TLdXoFyJyv5lepPVhVBIZydzJjRf/Aeo
pC+gjYxn8dyE5RbIku7JdHRWb6Dc3t3MuYWYnknC7bPp4ZNAiThOxdG45hogQIVQ/Q7hA+upwP5z
h0uhtiNSS45YPRpvcPjCDkpvNXH+2zYV4HNB4VoCKOwj7GccxeD+Mzw7UjXV+3isgDf+Y6/9OdDQ
2xlupNNLhmorgFU3+WtvjS7k//HkN12vRszTEyTZJwBpvWIN8GL7jbiCrj69KH9pnJyS5Rev7vE/
xgyhK8Bnog5WAvMpeegjnW/FQAnMo6ODm6MOpvBkRifkv4FDSp5HoKtuvted2y4vXokT8sPU8Rbh
eJxU9VO1psBYrM1Jfm1bQPlybB5QYeUA9f54nWSgYZpGmLo8jKMOTz6X7DFGD1hCREchBTMlbfso
ENYaM+XeVOa1UFvm2arCN7w2g3oM4wvyjPeeMbVKJ4syH3EJzaczpLQPTucj4zXUSEBCCPXZUonA
NgEzIRDMdgLkAiCYfzm+/ICyA2A/fKaJk6C+ZqTxNzSeZs7cANlDC49spqicmdUsgrR3/V0GoE85
cxrdUSgWBejSDxo3dZQVlf1cpxSpFuK6CGQTttVQiNoxa5rxJDVfQUu2epY5tmb4U+ofiK8t7zM1
ZbardU++ZwRMBQpi+KPqEPXqcl6cPLtC5i4bki23g/iSBl61DJ2seOXU+lkEgf+ZD7f7PCh6dbNQ
auVd+boD+Kq3bgyqD8t4mlClacifJ5S1euKoB/HUS1SCyoLywZiEJFME1gaQ1fNgo4pmXSGcvjKj
uDdmx55oQETn0Rp6yk/d4Wsu5OPmqFbWHc14wIpipQL8yaz3kqn+aeyLZQMB51flhw7gF9yLTNer
/WBNU9VAuruTr9iJoZRTNoA+MTt7RbxG4qN/dOKifQC16m4eaJEeympGR89eKFfnrUAfGTajrfyD
tro8Ir6lT7M+xdKWqV4QOg0nYzMNoAjDKZ+bSXR0iZJOcJnP0JDuHYFdxYjpuzYkWr+Gjc2MQg4O
6KmSHmyZi4XSU3yWNAlOXRUMi9Gbwu8Iwe2TIZ5e6gkFHKpYNhtwMvlbQibUlsjD7xYIzcvSnciR
9464lkjfgNbrBt9LMb6iquUpQWYjSuNSA9eo+fWrCbr4JLHQOYDM2IRRFrJsN1k0jYxLzoPfzgmH
6jKxy1NGQW2KKEJ1UeN3Ete/6WN3sW4KfD3cL8erhKDZftKA8hh2QD/mP9oJykqGOdChB0hPCjUn
sApGxn/YVPGzYQfMY93s+f9xnpmF+MMudFp+sSdQBSyJRHzsZ+wh9TV7CCXgIyG9GctoI+gDmZxu
acaMjYbdemDddDG93M+yrdRQLktRBK5c0FheIdM7nMQ8WRW74XpCFSnu+vQhRY0VSGgW2Jh4HX1w
qym85QFgLhgzFkl9axWDz77MKwnVRpGJlQcCyMkBKjtsW7EQImtfnKr8fWRsoFmpx3GoF8BQ8G9M
//Jo1b4FNS13AQhuK2OOE35ggSJI9uJuhdIxkDIoNP8mJvsHKPv9Lc1UdR69MYiMvyw9SEVUgT4z
zy5usUs+jd1ndYx1QEMhW4PrjIXN0dhxb+2gnVmonfCL5E0QJOfnt2NpK9/kkGDbmC7enf/n3Wkd
DqtqfhdQmDk0Kvj97nospRbajdcSUiqi0dVnEzgXRGSrt0lU/pJmg32KO9YcGhT4W2vNs+epB0QB
cZrqE2zwRdYN5KI8t1gq4sWQukxQBGQ++moKZY0b2mdHRtW/7caX2OQlIWH63Pfk4OTUfYuHBjpk
ZZaeGkeBHm/H1cot4uB1cPNLzEPnp/CqB6DiilcvwcfSbWUdhDfpE9QpwBwlqXwHVn6XYO3904nr
byjNRZ7t1irXYY3gu8c7+6yTic+imfG3zEpWxhVySKjoxGr5VIH9ve6JSvY2qOwXqEcNC9cZcRGP
pIf4+BgD1TaRYOcJtsUGIzNiQa9T2XaRnsb8m1/zj7qQ8QciCecKAh2fjTutbNz204j1J4ieVCJS
FPI3YIxEoH6sSVW0nyy1ryimpj68nn9OfepvLcr02kblkccY4L2qfoRcRPXYtw02oGPsrI2tn0h7
AXFsW1a6untArjBZsJwgjIEKc2PFH9JSsEvNfaCY5yMw8eVS5RVfdSHkRFYpFMfwC7BD6yIpjccr
9o1+kz3cR7sYvCQRdnyVBRAvQrpbYZ5/Trnb8K3eTzHzp07lrMTAu3Ue9lYkrNy6xKF2D/kIoFyW
VO33XrwAfxx85K2KFxAbd074weiJQGh50c4DavxRgIf8XVAtVkmLfQAdAVGpbQ15tUwEHxOpwchQ
6Vuts37NQ2HvrNq3H0KRomTU7DH09MkDB/OZlyTZQh80BHiPts+qcB6NAySJigiifoCcSdluXIu7
+AqQLwIUE/A6+RYAk7218qJetygEE6gsfYHiv7vLCdOrcLD9b3RUSx6U42vcDmQbuqgbYuyt/dEN
PH9XKOe2UYAfbRzG6be8KPxvXoiIwpDbwaZROn8f8w8zloHjvMa22tuiZMv0OnpyaeyOj42qkIWL
mNeQviCgvDUvgfhOsOQW33g0txatn6LUGfYSB3NUz90vmxkgafu/XDRhBHwKRZZ/nTsAab+Hjj0q
WkLizzStAE654bX3L1tZ6OqCNyE2yBSgFtEf53weQH2CEDrb/s+/7G4Hym2adKe/7DEKjJ4UEP99
RseFBGt5obV+LX3Z3pqZuRhCw+fwxwTWu7yhOM3dhCxbiyASWLEWtrUpGZ1ljYp6t6TyvVVHBgie
9Iyta4/UJ4ad3has2OFgd/g9kRaPdwll9aGo0n4rofJ58mMo6nRZjQyGhSp+GbSQr6mQ0ASI2+Sx
cHooxAosRoVrnwEDqC4t9ew1dfo4Kks/xsb6/l3Y4xYaCdiZUlpejM0cxTnz92AGnU3PYyKBlFGR
NieJhBTPdXm520RboIRgYefLdBztR5DBk303tQCwxmRssNdLFwBA65sZ9fOuWQYc5UFN18tCfazH
6qNqC/tRkladIbZ4zJMYqr2u4Mjo+tnWdAlxdFTWIr6Pcj1tCMviB2RPk6fOVUvjFU5Yv7QE63gb
bEUAv6A1M/oT8oQ6Fse0Jd0LJ+0iGz3IMQeIFE6kVyvTVV32E9z48RoWfXYrsff0uxwgUUa8VU2b
DrqXOKlAtaoKGZOtXaG+a0B9+dCGiAKTnJ+UjYKIWefzU4+HvxkzTaK7dqXctF1R6kw5gNDqSnxq
bxIgSHYlj4uLaRzSZEu7oSho51Xl3ca7qQBbKUlRBZQCzjg7G5s5AoOz3doKCc4vW2yl8RJqL04E
5GE9rfp8QG5k1uApmCr2AqSmTY7+FedBzq5XCjco9sxcL/7F8z0eGOGnaOJfrhrsl6K1JsCSZHrp
KhluoQjPobVIyVk74O/WXt28OKLmyG80/SewvL7nsV9eK57EU9naBE+okd6brgigUNcXtyarUNL0
P+39PPiXDbENVFxRUe6nvxo/ke6ZAc8MSoY9rQiABadq8hxgI8UnBM5HqLqM48EcfTWB7xQbJ1Ng
UaO8G5ubFOsQsB7nQ+G1T72LDPFXoTdjdy3w9I3t7vzHz4x+OQ+t06xym8RbC2y0DYqtjkAbUf7q
OpYF7UDb3wmZ8Nc0K75zyuQFD27+SuYseC5fkjgYEBouHs0pUyPdPVKGemGccuxggfwC2wNRWDxT
Rjw2Jg1mkT8E3jMVxFkW2SgvuePmW8duCuAXPHpsRJ6v03ZwHgKQxBYadJJ3PQUPCLLPQH4sv5C0
imIw2XmMZUhKvHYBumP3QCSeIEXj2EcHWrX7MrSS7dTY06VOy3E5opDpi9bYJddvuOcUR+LXSAEI
qSMEuOxsCXhrfkxmmhRToEJGpm8aQPIEEA5qQo3G7J8RM4dxNz73c0zftaDYqvv3UZLils7S186g
q+NQNhdjErMJCAT/JHS3MSbTaOKqC2IFkTnny26O3FkT+26Dx931z/yQBtvcJ7QLxOmKTF7CtKyO
xt+euLWO/UkCiOWxjY/A1mFqRLPvKs0QglfpKZSetwa+LbtCFz9cYuMyPlaj3yFh7DXzM7dGcSYv
WYYKvDOSEecAxRaIGBSzWojTdtnaGIVThs39MEyg0BwjmjYe7NEFBM3BfrpKlHzsdQ4kOIkRrC7s
YmMrDWHEoSa7sWibXTlHJgUUGdcTa/NrbZlQtps8EbsqFtSWzRvqCKfQCUVosYcwKdicJZbK4yae
N1ERgIWrXjeQGourYBOEY+TPgI++sfgeG3DUe5u7QariCHwJ6yjyon/546YCoAvDAYyZKvV+u8WS
xihaBjeG2YzdzEZnN+Ba/u2GVQgFTmDKj1nXtRsrD5Hcz0b3kVPa3lLcwWmX+s0idkEK6KFIsG9Z
7j4GtHS3VeKDyT87hyhu81iC2jO7krqoFg6wblvj6thdvlcW4NqmS4IOBS9Z4251gJQQZIPsxyKF
sqbP/OylTrDrUZNL3zqBxTB+fud7NkFKIu2cn1bZY82VQ2gbsYooRJhLREm7wTYDRVeBp1nJrGhu
liXJQipQzVvRQ6NJFQgdIgnwHSTyU5UqxC1EuE3aKvyF/NxzPIjmvS78ehFYDXnwgJJbd9BRPVGR
eTs1Ft4WJRj6s5kRUj8lRLliqGb3Q/q9rbA6xbNrjh3fZ2wKoHfmGUnP6sU4ixQSwKJ2Zo/z33ZB
f9mQEWv2aYHQ9uRvU5AURUWGEhV2xmJVQH8IKt2WVxc33tXVc6Oa50p77nmM+/IZ77ICuNFHRGYe
nKwKUneh1+7NaKCkgH6n32/NKLIeDdSdYor6nDgXYVh/LRHrHqQ6A0PTAP/u5e8ht4/+XHWFBtie
JDF7Kwmd5Ua5OjMhAczsnRjb8w6EsKzpI+kF3ee0jhOr/mzzfABABJJYdq3fQe1gx9hqfzedkuMq
r3Iv+mvgry5tJXZbIEca+8QraIcwlBAsJsKOaYcwNMTXsWkVPnb4DR9+YkUGQeZB/4Ly4QsKiqdv
rIBOMHhF+iLywd9K8HLAdQnrS4GE8BIy23RDycgWeLzha58bBYLBgTohdOQGD+XFjbFCVVQUlh4z
ZKb9GM+viUecJOSopYyf4kTPF4rboTAjukXP2lWrfJS8mJ1RJYBuJo9AbmPupopBxxnFkO9TBTVT
59RSz+bUCbviBwgeLYLZlXZKL7D04esc+wnwIpMpW9Y5Np6VZw3eqypw+5FL7BuGNAIkeUDlBw7R
AX9ZZ6P+tGvnsUSW8XvcUxm5AWUvqGA2LlBzt3i0lc1XEJ4+sCKATmA6QrNVTNVuABIHyieOVS26
tt9jqRECz45RJyD5xvLDfFllcflYzM2IzAIyDTdjsePkyIJpZ2PolKaUnVyn8ifU7QZ92qZxsQRE
SNtLM96OiAhXPfSKpYpPAnH5RUOGMCpT+ykLwL6ikGTYjEg/rWlctgujLGSEg8RMgO2qei4dD1ir
PUnUV8ndl4Dg44WZezE9GyF0IK+fUFNVXh1oDu/bqmyXSRn472Nf/QwKv7jVTFpnyEMj6e1rXEeo
8zBHI2/IJsuPIlU/fXxn73i4KNS+BCxAeIovoNh8RbV5fa5AYlrxMASSmAUomelouWsT0K1j6E2O
qBaEAkP2dMTV8s2ZcINEHRBUvOv6ZE0ZEJbQe+M/GX4Yr7WcbeYIa4sA4MfYQti8IBAgb6CH/pvL
AoXI0q2DVzKSeINSJ+WGNrW6pbQ+5fHoogyZh61/W/ywOyi7IOicXgPR3LSVit0wcHqAiDcUIefG
zy9J/b1q0i6JEg2+aMX7X9pd2569GXjD3tIq1qvOs9tDiA3EJcFbXAiFRZYHBYc1qm6TSzupZKER
iwRbqBFQimZpFnUqC0D7tC+eo6bvzlxiFeIpZRQHdY1/1Liu7PA1hdbuRxhyKKtoEM7wQBEb2kIZ
JbZ9/coo4FotSfsfiT9u2qRB4k55T31JGFh61i2h5bYjEFsYA4iOjJm76DoUmdZFGm4yaJIfqkEO
Wxpa+3iqypUzssOUyz6yEfRAIEYN6557dF3F6i0Nyg4V3kMeyXLkH9BluoZ+E3zWuHgg5YwasJBB
XzOr6/aQft0z8JvPcJiLmYOhcC5H4NIzwECGJBU300CgzDlYGVTpZ1NmWZAVK0J/hdyOc9LB6Jxs
Xb8NYX1taIlofNU+gT6eXyDsbD9XlvMClcLg7Ipanka/vWoBKE9dCHHg7FPYqjzaEJ1gYhh3SQAF
FMD7K3K0zrECUzGlxbsGKmMDbDqkmeauNdLLHNl6oG6vz4p2IK5bALURS/Bla6v04DJ1cjoVQrN+
RhzOwMSU4QhLhJ9ZnQIjNUK+wNhNAzIW8PTGxfRZKr9h0V9CRXt8HlBN6dLk4rlzKnlGoBVX0qSR
4dOyf7HDUkQgWRSblvc/Q2RCbigT7J2GIQC1kaR8gdVGdcTRzQxCNF7fUBcBcOUp+0BYHx7a8ccd
41kd3fvcDYZolG4OUF3Zr+ohbF4aT6gVymDWG9OlHsXjhznQl00m8N9YPS50BxooomxeebgfBti1
HmICpt9iBlUcsoQ8IBVsLVKNsosp25dyvDaj8C9hAVSr7laEeT+xr2siW3Qfmvj9deoKpJ0qyHy2
/H1qcR0Ky12MSshfmjzqMIDKT5ayY4M0UwQVqn45ZCDPKIFS5NxS8Ral8RBwwuV8LaDkeS3nI6Sh
r4WbNyBxwmQG+wpEKa1xrzRd2yXF2XLajwyongqVzp7azO7xDIIslOkGPJlOY4hgGZ5zT8B86odC
VQvQIOhTXdlFxAETQOJ8+Hc1uWnu5pmHp25Kv/+3YnLGwwwwPB523ohX/1OzLoBS9sjzX01ch/uh
gfZjqFDfBqybYssJGFbgZ4KZ3EKbDFvuce3VXnOZwjYA2dJWiOEkV9Y11bbCUv1QhsjLpbj8t3iG
IDlXQUoBgofTBaLM1Srm3H5QUxagypC2n+r81rZYgM7lem99L8S2J6gILxLWXUY+J19Y3r67cXmy
G1zpWT6g2jrgTIhyeQsaoOS6p3yyVfFkb4GVRiXzys1Xjh80O4diNoC750eGbpCZxroUrOWVa7f0
M6yLR2dEmSBZ2TbK1lgr7Yv6F3Z55xT3wvekxzvUaVZBoomrbTt25xCX0iZzQ70Z/HC82kGYLKEB
7b7aSFC6tBC/SnpCJgvQcVzMVzp0wXuQQue06R35gASTWjd5VwHr0gIbjTAW1lzyWkmiFqUMso+m
GhZp1eafdtqiCELJ82cKaOC6h/TJYZo8qLT4wPKmTDvI6Y8ntyPhU8iYg1v2GlGu5jtPfdA7Q7vZ
x0QHwBPqTyfJcKMMA0DxfUkBhFfiAClisULkZjwXjNZR7/sfwqmTJ1ARx60D4dQNRE/ZM/bokIos
kx+QsQCAsCzGh7EgGrSf1l63Za9eoYu6Nx6cdhNYa4jPuVpWGzXIrR0k+Q6aEHTnIP9wxG+ZIfXX
0QukJ9iSQ8h/pQYE3UeXj8cSYd9o4Cx+8glBOKgd9jP2RHtQCG4GoAWHLj9xAPXAqGm7VeujTHWC
73JJUfFzh4eL9aLElEZhHyL9PY9KFaLijE+ebHvWIo0rLIo6PEhbQCo80uudUoheT6FTvrM8+NRA
ml4bJsi18tKfKNZeggDNoho46gV4fFBYYDbdoYjUuBn6rHxI3DlyXSn5g0I8q+DK+cQu57OxefDc
QPpp5TjZezi29RJ5T3Yt5gaYZSipIne0janlWtD3kM5yaoFZSuOWXY0jYxTQfIEk9pettgaK6C9u
LPMsxi1HXOka3ue+T5ZTFNdRl6HXCDZbSboKq7o8WYlEAYIph/BT7+VHoC6+BQBMnrjnr6pUPkKC
mi/cyT1Okh1IgThuwELnVKOo+2IaU2fpd92wZbl0d6hDMl7queHbckTIBSgDvq0TxpeEKveVjtDT
b4fhF8hwU6qxY4es1XOLeHskO1atNASScLvMk2mPDMIiJZaPQlG1t7VHgNjyhjqI1STBNs6scoG/
PK5XJ39LmQsZmBBFYDy7Ho8TyKqLwkM6WlBvWGo/Q4TeHgNQ6pTqo6xTjxALKrbG9tWAFfaPiwxd
vdKB9iKsRk4EqYLXUGqEYQLCX2Y1ymVf+N41YylbpyBnx4W/QUZqOoJgVG4THxVvtNtA8Yd3J916
xSMUFbCuRpU9YK/IsDM2pwD0BeqygINa4RVbgeDTcRGGmuZyZOFD4mGVjGoT323LGvcpqaY98Nj4
dmJkMDhI/UcF7BEWgtmbJZF20CDhrnoIMG+LZghvNgqa2oHbY9ODSvPgvSJWyrHHSbla5EnBj8AM
lzs+IWARAuaxbILJXXopiyHuoh8SRMOZT5HCn4RFTx0QijH4ajerSqob1tIz2xllIyaKVVMC9O4z
RSEAFDdMscjLu/YZVb4QRM/IE/4/FBidBRTey2uo5krK6jkAGfmKyGdxbxrkpZcNFMJW4+xlBkQj
4/P/sHZeTXLjSpT+RYygN6/lbVc7uXlhSHM19N7z1+8HlCT29I6uiV09IIDMBFjqriaJxMlz2vJP
OUDaVd1yYJpsHKeeH2GY8laG1o6cshjz492mWvZeT10T/Csh0sFuwbxZQCSFpRziZK1aCLi3Sldf
Rs+pLl2X/uilUC3A0A0NI6TXgJRlzL3LnYjvVar2u5Qn4bW20DNWVKvcZ5rnU1VJw9fAO3atQ/4+
n69WbfMAyOKntlIS/vy5LfIG66CBC0M3wiaUkNSW8yRtrVuQaGygLY1dnW1S43NIR1YX1N9+VvN8
U1TTQwcd0KMKs8Ha8MPgKeRT70nNpZwWDrDmB/OjC5jowh9dM2gbeAVNHtO+efZKPdu3sfmlD/vk
Gvb/IgleP6TdVO4814ctJkKBqPEh3ZQ9OJWhyZHdpWmdh7EaJ1KnyI+MtmojNOHAV62kX3xYUf6w
kLdYWabSfuR+r63b2A9eKrdGqS2u/Zut8qWIEkh7ouRsd6gR653Fo0UMZTNA6kEVpFeMxUq69JG8
dT5slCHVH43mOZLkTKqdIs/DD/jO3aSSjjtSFcbxxUxRCbteXaT6EHCTBEuyqUKN14LQ7nZaoBp3
Aqe67ZBfHXX4hQSFk4wb0LWCL9q+JAU8AmUcpJvO0cxTG1Gv7wHmetVCu3lmO71Sx6x4hflxC0xS
eRIv6n7XaJ+M1KsudRb596FVZtk6noZ4B4ELGit5Pypb5FqVfQpM97kxiz8pnQAjlg/Dib+1aDVw
UvVkFQl4OS+d95bnA7iqlY8h2lbPw5Stza5uXoNpql+LzH0sIRN+KAOlfvWMwVr309Rxh2Xoupq/
54gi3vit/2AV5XDty8l/yJGXh58z/hRkcX2M1LCkcCNIPtkJuUnykNFBehPqqMHIc1Qmvb6CcFWe
KC+qa6rPPD8O0jw6fX5JwwJkExtNAJJzCHkDJ5iW0aQb6iHsD1aaQOCtwx1ORZX9IWvIfQM0Uzeu
GFqTqu3Lgse7kjjWh4wqJSChWrqVc3WvD/YwfHfb+9wO5DBPewOGX4J5w2t2xewH8KSxVNKPEaTt
1H/JoY5I5RZmfnUng/MBTLoJ7ejdqwZJTuomLPf3uePobyD8Ufcy2KCYYlOHrn/3pnbTbRzK7A8y
WI0GQE+9OIaV151DZW22bbIHN3qwHK+/9cHk7LJoLi9uci7I0L2i9tVr6vAqKmles3r8yPmcdy1g
FjjA8AC7vjEOt65Nj5S0e2fHUGBjkbZW+1rNVGbdTb0xJA8mSAVfLfUI6tLcPHM6cnIH9LVlfF5H
6Yb9c4RgO+omTj7wihdxTqzGKbJ1nF1k2vhnXlr917IMdYTRDetGXXp8iOCNajkOe+ys5EOnIhVm
e7l+Iqfer2NvDD7VpI53BjwHO+nVGmQ/2ipFXUR4CxNIX1P0j0HkGh+7r02VBQc9LCAtH0jbxZld
bxqlqvcgl3luucE8nTxkKqxtbDk/u6nomlpW6es3AW+6ZqaVu0RUewXWM+K2wUeb/x5Fy9NGgQbo
o8G37clPESISI8UazFscTM9yFM958VCBzpMjMFbWxUChZxUJevW5huTJHUf4zsWqCHQaO8GutYlt
xbhNvvqjMZWjo1ByuJh54S9PqQ+YUgQt9tSEczGcInv9zlEEsbqq/GzaL8EyhHwEex0brvlfl/N7
NoxWrWkfECbYUd89fXFn29/MrTdcJi1Xr6pOuqvTAQ7G7JHDCbKJSCgKyaYSskKylxqW4MFAGHZ2
UBSSNu1XLy3EIXOPPO07hwyWXlh7Ef0QK8tpaP4G8ChAZLGdAVHfV23ILQN74lCqW4Fk3iTTnJ+K
JvrRUBuYn8h85yfZWxxL3OJ4F/dfhCzLAzeD8F6uv8yTwyVmudJ/EfJuqWXubz/lb6+2fIIl5N3y
TaD8/Pi/vdKyzBLybpkl5H/7efx2mX9/JTlN/jy0fkLfMYyepWn5GMvwt5f4bcjiePcj/9+XWv4b
75b6p0/6LuSfrvbO9v/xk/52qX//Sd0grHk7NApEeyde7SLxZyibfzN+40qakFk5Z4T3WfdxZybF
2/F9wptp/3gFaZRL3Vf5T/HLVZdPrQ6o0GwXz9uV/tN6/+n6bGbYeg9mzNv5csX7qu9/Dm+t/6/X
vV/x7f9EXr2d5kerGvrd8r9dPtU72zJ8/0F/O0U63nz0ZQnpScWv/J1NOv4L238R8r8v5Xo11Lm1
8XVSrOjcKb1gSARsdk5/NdKTTFN10o1HaZYW2WvkhCXW9uv4LN01B0hHL0WWzRiC58LozHXQWNRW
tZbyVEQpBGrt+MouGCJbMUpLKgl78C3CL+fMkWmfOH3/S/ql3YcnajfXMGJJm2yaEbYM2wQE1kK2
f4Eu+gapR3qrXCU9Dq6H4PNAna9rJ/cGhsr0WuYwkIooI0lQkpPeyFGAswXq5W6Tbj0xv/cAqMic
dVDLyKXKcKTOudTV7T3Qh1Vy01iRC0+yRX1JMSOxw84eHCZiqrswQcvVhe/Gon5+qG4mSQPO7WOq
e8RwipzqVmlpddO0ztgHZgV0Xc7ujWY6+BXIhjezndEDmJx3XyAXZEU5sbFLZIms9mlZSy4dDkZD
UjM439eLsqq7xHkKLe/PS8qwfBzGq86LxT3MnNmiOfrBU+uRImb0ggKhbn8Xq4cemRL1N8L1nUr9
1TwNe4vf2xlQbnAJG6Fl71tMkkY5fXFX4EQ8xTNP2dCBqnDLiqLTHKaPwjmWlRPeB54WeaBhhL0E
jgvBFcmr+wxpXKYpzpysOfRot2/m3CObqd4OaZaf30+ctSk8drHy9G4tObQK+0qm2zpqjYVWfYrQ
2qwOwUPUZcGD7AH2CtBtrYO9D2SWc228i0PGDd6cXGcqS0XoMvO+kNE/u26SkjeNzJNsZlJnJ5SR
zZPsIZg2HTMlW0ln9itMDn3TDHIKTphRUByN2Kyy6j0VeBlqYyHEY12lP/SKoj1Ia4+Y3BZMrbGW
jrtXhMveMKukvPXgImOXCE6c7J1SQukBXuNH7OJNtPAFkSGdhO3fnMZcmAdTd78udhs8oQ6fVl5w
yuOre+lZLuahYQiqboDCRHzqX5/rPswp1aPU0N3KD2E5gc5PpM5g2HL9k2ysokCx/t4u1iGxsRbU
hJAtFLEZyBaEryeU7+Z0UN4sYFYlCYN0SJX7gvdJbxasR7heFRgaNjrM6GdTNHFcdmc5lL2leWej
Tg/aWDZi68XxPy2wTLtfQx+9XQG1Xc7Gpx4vGVtEFJD17DFUw/wxtnJ2VzGCEtJBvi1BgxqR2gKO
dHhp3ROlAHO+kmOwpz+MjhW+IrSg7qQd9Jh3WmYssbUUtpTLyLlLzLthGYxUY3jtcVaTL0qXc5JR
WjC5mXHyEgFQO7oOSQOVb9inqjcOMoICLo89txc+OgLGnhdU15V2WgOpcqDwF3CSXsBJuglQTzmX
NkePoiuNrfDI3hIjpzTjzhmRb1pCpfmfhpGEqCwrper84Pft9DR71qPZZsNrxYb7VJp6vZ3qNP8a
mBZHSgCsSJ1NkLyJIyg18T9XFsDVpIJ+LW5bf6W001GCjSUKWTZt4/pry/Ky7WKTsOWcqrptBn5r
LR13eLLv+fHecPnqvwE9B22fHGFe/HYP7KjibiIYcxG48k9e5Xkndq5mvpJd2cDFbgEhaNC0v1tr
yrTHSrd2xhIJ2amPDKeI4dwImVjRyOlu1UYALEkLlHYzwhiaQ6iuzkGLbE7UPNQlvM+yJ5tyyqi2
zU1QHX7zw5H86qUBIAeYnM29DFYNAznoJIQTtXWa25inH2PfcyAfToGcKumEbshPW8xR1k06QtH7
nT0b84/przWS/pW0ZXlpvTK5wv2fXLva2TQeqU9IvX6YpHOuhhk8SaOVR0hoL+rsTsNKxjQDCGrO
PVGGz72E+kCxVta3TbSX3bSzvruRXuzf2OSl4r9KeMEvsq+QMh1HI4PozvROmWhGW4ORchnLHjrB
6JLYzeG9Xem90z/ZRiv0TwqiT2i6i5j7qtIqx3KObPqJ0pO19FTVpB44Ve4tW3s0zbD82JJvDlWA
7HYamh/IerR2V34MglxFQX0A168WHzUk5G/WYL/IGXHppte65KWxNMnW2h03GpOS63OYh/5Z9rKh
/GMKXHsnR8NU+eegAZLMw/1nSPyrt9gGYKao4fioTwjv4rhPluvIFd9drqVaZ5O3meDE/9u8JfjH
3EhFhcKJdmoYFftqNoMnRa1hoa+89DPZuy/WaGp/Ia7tWSZHv24Qv6RO0n7x+oQjnbgPn8PY5Z5p
xcrZbu30/G6dDtKvczjU8N3wJb5oauMcB6Uk/wTtwKpFPOcSIS8xXTtYAXd9DPQSLIJdf4oTxdum
sHWtHBLlHJhmyRbese7SiYbDurfNYpMhmqptk9pVjotdTliGMkza8tKwD3PiodX2tyWtcn57hWW+
EXMc0WbZo29ZFEKliDs4sJLv5TBVy+zBy9IHALZJue5y1CyCELWt0Gjh+RpR4NKMaFxBqjVwcP63
pkCvF71XC27vlXTFgwaPteyWQYYKbEVa7Y3Rrwp7awwxKDev6XaRlmii5CB8kU1nQiCB1v2THAUV
BDhLxCDCBiIiZ/4ZwVsT+EcNeW+typsNx47BtZYkSVWb8truF+NWGqHODK+TJERKRZA0/j5mmbPE
NIJ2STri2AgOKlg9GIRK4wNcIYmvlR/6BiW6n4OfnkqplF1OdRTFMOK+ZwTFNobKYS1vg8tdsZhg
xg2FY7Hd76PCYU4+iXRxW5XNstTiWKYtSy3BBYJN5GuznPt6O79Q6z+uXE7cT3OCXoyeOQFnrZQU
pY7fVesGrpKw059H4YQYw113GshsGTsqtnWOGqF3Wxh9xbFKdHZrPbpJb1TyG8kzaMzl0OFk/sEM
xjPCQepLPW176mMakHRAFoTcuVsYG7+zw2OO0MUlc2DhYk9UJhvZhVh8alZuAbKTMtR610752Kwq
Q/0RevcvU2VviAQHw8ReRQ7JslPNNALCS5Ti2aXa+MFvDe114tBzbSSOeQQ1pb2GtePCdh/4KE6X
UIWp5rC2xemrheTr0TKqP6tZddmuChuYxgAQWFcfZ3EOKxsz0Mxj1LZ/ylEnzmxlbETpzj/GijWX
6bIn19UKpT7C0pWex2SoqF/nfUrj53AzawAz0tZrVGu2nu/t56pQHkrqdLdT26M2Nwblemwy7TTL
Jm0AOBVCTnAlDW9cwl/A9XEKsv5HT4a8iTaS6HNeqPUB9E590lWIJX+pDUrJQTksouLMsUh4lqZW
qhI2GUdntpoLCv6f+oQyuLapnFNGHegxkoVvZoxaebZsJzjfF5CeZZU5h+568+tjTH3DQfkcpGsr
Kr9zlFq+cAJVvShK+gdn/f3FFCNNtcYDkEmkrEREWenVSxF1G6jP50cZr1UzQsQjJVLSqVh286S3
pO7FdDnJ91MNwBFa3/cLuGl2zXKL2n6jLNcDqZKVnXjFWQaDIpiP+kSlkLw+ChHqcXI5loS42umN
T11TG1dHAR4rh04AqfLcUpUjh5XnNCvVTJxrHijqpx9z+l4zrkoGz7hfecanZQ4vsfGjrqP2F8Jp
GTnptwwMzq0QDUeY2i3UM2s7CvXSxSYdmVmgk5Cg8iOHspEhoRm9jKATT4tJ9qgZHW2SM8s6nB26
Jz+H8vfX5e6ROrXm/uiBdRUfQTajY8Kgnof7wVfas8Xes4RtQG/P+lgf7CGYDq7WttDTYkp126Bq
RY5lV1rvc+R0u+EQEShu1WzDGfxz1xb/MKFQqflMIuWgdWwhZJP2gQ/qSowbVdHvRspdfriXwHe2
Wczo7M77MVm6TSPV9xq4/PdLW6nnZmh7/m3ZktKXgzHB3wgvSLpJUJz5rHXewJPWRKTTDorPmvsB
UmTnI0Rn9bWJkQx0xjT/nPtTuXUDysvZYkP0XKsrp1C1jSeQ+UhB52dLIDdlT9pmgOjAioVHNsWv
nhxCk4bbs1JoeQbx4C2Go8o78wVe6u5RC7P+UdcsfzMMKN4sNlutgmtT+ntpGii6hGVWULoakzse
pVE2McQQextAh+C57h6Xxn6JW794BJ3psFW0KOIsmtoDcM8Fq9hWr5kFmo0S000Mveah5LT6Y9fw
E2piC8lhocRM/S/V1X7Xnk0xHFoQrFQI+xfptd3w6zB504OcCgL2ltV69Sh9rlnuO9NOn6UvUtoV
CJz0VfM078OA/DAML56tvEYw5T0C2GzOhQ8iVYwyqA3uvc5LESHQ+uYoHaMV1I9e7XYHmLR4HxHB
i6MLlaOqmR2CF4TJWHBswa4LAKYssXJ1ROSqJAzvs+++sAaOoRjaVgkCf+cNITwEaVDcZKNaSEPN
LQK6coig8Q9HUzZQ06hqsFuCc+FFcmLYhEkJ9dyvVZJRK25BqHvboSsRCPrlkDOsgaxdrDiQMZnK
zoZp+8h17GOuoRojyClVIbWHLBdawZLWchkvboQLIbyU46ltq0NjUrwcJvO+4Pwflqegf/QNne+b
6BnJNUYD8MaZ8g9L7BeDyPrwC5IBwtGXbU0FA2BSssVbX0mp0489eAIhoD0OXus8TqKhKhcV4Jrs
WKpFzmOYWc6jpfnOvh0TZ7XYTE3RLlQ4naVJTpWx0Nis2lwPwSiymnRqQRDdL7PYlst4PRXHPdw0
Zy90+iOF2RSnp+X8yeaVe5OZHflIMXRho6Js33wae6V5SUxnH6j6DNakD84pCNN1JIemk2zTLmgO
0htV49fYF0f1oHM+VHx7ZRTcKhDfsyFEtIKlq0bLd9ByRHs5nOMKFKUWelc51GoQn0r+KTfC7oEn
VXqfhD4LzMMwNWxlVGlYyqquwfPLYe5A2KkjuG1WfG3tskBpATqgY1M6+Z6brvHCYQN3cogE/hXZ
0G9DiP8NjsBx7SD1fXsXa8ITgBYLsXmKyjuvjxuKd71Nq87GuReN7MkmQorq7FShX8GBjkcBbrXq
jaSFcJNhUjfPhtfGn4ak9eLXMu/aT6Xafde6aOc6VfVUDqr+Slk68Mi64U0xCo3XEbTHJrAGfy+9
kcl+H9USAwAGwRPK3+fEByaViOCaHOIjJeAn6ZTz4+rP1GU3JC1hGX8JagWGaxGtlBD7zxDLq5al
blL+1J5lQ/GVaoXPg9WXzxRzzuSSVMguZz9J127KdjU3TYhRf8W3fbE3Qst60B39u58hSDYOWnob
Cu6UvE7Cjg8a8daJRjrGPLePwZh9aO3qp0lMyHO3vNZ2vL7Hd3ZwisP52kmKUkE+L3tL0/6Dbcqs
/xS3TItjvv+F0o4bMw0SsNI+jDuTScWwqDnVm1CHMYhG9vqSc5KVHL9zgwWNDmHkX6T9voKc8i5u
sb2JKeHq2PH38F1TK52XDC785krLFNl7/2lyk9zQyGvd6reBcsVlbRlnhIq1rbirwNSNRsB6cGGV
5lublDtLcEvLMdQmEeBhAI2LbRgNNIzejMXEThrlnKWpXSc+leWgPAEctF76Jv9TKazhIkekXPUd
ezNr0/O9eUE45BAlxXjJO1dDJYdKjcmOdfRNc/0mbbLpcwuSS1cvtnJYKjPY3aqfj+Rs+f53dfgR
NHREhZrWoRVY5DvTm7prkjQedSpRcFIE8yuLkrgGIBTOdQAGPQhvsmfpPG0KrYMd+e8OVMbIHvvW
J2m35yyGhkKEaOlfzcBBklwjK9wQcohR5zan2CjIUht6X1jG1hMHBv6fKcIk56xNi7Mzxk+RaWX7
+JdJ2iu7DsvV++5IRTtWftD32dL/JujXatL2+yVL3/u5elsGe0BO7lYbvPzapFEP0QKVBiU1JqvI
7sPvOTBPioj+4jfz2YAb69OsFe3G19z0VhQwCULupx8mu9JuNu9oG7vvyjWl+x6HD+18CU3g2bs6
pJTIaZxx88You7IxAgDqfWv4wLXAbIPt1ufL4p6guO9Wnc+PCd3kr4sjgh4WJTY0L9WseOZpy+0Y
OlI5olLCPDfF/EWOZDOUpvjSDPVWb6biWdrUCCKYenb548bkI5rNUW20lT5TmKA/0fezYnTrxZZl
rbuaesDqy0Jj8s3X0C6/r0o52IkyuXgl15C23INb1k/HeCdtvBxF60qP2gM8I7einJD4QGbpuffs
8Qpv5jUWI8rkq+cJFv4dpGnzRg5lQw7/O0D5mOwkYWljeTefE285SZpaqq33MBv06xpiaOqExwkk
mY8041jqtxR0vFnO0UMrRtKuh7Z55t3hJEeuOpugFPWp2jtIbq2k8d40qn7zdaTCjA6mOWkLB9V4
MKd41WR1vLU9pXqISovTWah5D6mjGQ/8v10Az472obc5QFF7M/zXVGrrDDIUirl785SbUfE1rChc
dWGlguxIUbbJXDkXE4aSk9eo5t4hKfLYUw+5gYJF/WQV0TdOuOq/nHiPokaw4z5T7x2q5x47T7fX
RRVgs7vOWxW8m1+61jtJr60kMN6nE19xtEbtgwoW8pgicbMx9Nq+UDb/HUqFkAIKDUlvYVqaxWbD
0X4o1I56cyKkXRmnsofL+uc0ajf/X5b7p6tKm/iE7Lv0bQBSvhbHl61oOnHyKhuKjTYxgN/LYpIR
gT5pu05X+YWKWGmT8+WQQtBn8O7WUY6WdamSyeEC2ReUS506YOVCZjl7rfqUYlHnD6jsvVvDCdvU
5NWh0NXoIR9aqn8tw34iG4TylOdDroQO6QpZDOuP0epehoRvsDI2a2vgjJNd/vnOr/qGalV2Jy/T
t3VlUiojmFV1w6KRPdHIkFmws3Yiax3N2V+zXk437mjQXI9h/41ilVNFWeWnAHKjPfXl/aGK/BgZ
G/WbxXfskLsO9DuFU3wcKUDae+48beWwGdt+i1BTvpdDfx7ijWoZ8VEOPV2QXyF0cZ64VX4MYLKi
3AjqrUpVlSv6z+Cac+jXKtXVP4xa/mNYi3yrHHqJ50NF1v/wymH2WJrbKVC/9/Pswfxqq6gOpSZY
3zZPQEcP7GBsDcUS/jObTOnVqxzJJgszQWShf48HI8+2o3PUbRL9pA0MymFU494TL+sUxlQDh0AU
mkmHiZTD3cufmkmJkohOa0vflvoA9+wvt1dZRrmRK96XpbJ2NeW+sm2Riln3aV+crCRDJxC52M0M
/vybakHCoHt/KPNgbWctjE5d7eYvRmJ8Q8Qz25dBAE6nC4qrbFx/bC+De5ODqamqbrM4DSXQ1laN
xNLYVcMBQsOPfl5RTOjV+srTHeWhFYIhnAYEtzyFbcnSjDf2ssoDczW4kE9GbUfegDA5Cwba/jj3
KF1yfBF/6XQ4Km3L/doOAQ+6pIQnvqcuoxvaHs6IwvsKTdBXrezrF9OYkhOvStoWiufha8LrcWp4
X00ydZzUlipYWF17Nmf3u5zHPoDHN2UnTyMVj5xHdCbP3ci6U5Kp44up2dofVJSi3QlE5Ci3jrLJ
2AqFTsljSuwmZRNVlH2qbYVAeO64MA2Xs3MtPXsjN6FuLOTa8mCt+a16a5JYvRWN/6WOAu0oR7KR
zjjxVwO1cdfFbui6eelKY66QqlQb76M9G/PV9qNp1auICs6QzG09fXT3cpgp1gdUndeosaKJIWhr
TC0O+anp4UX2kjnMmpXsBoGbNKvFpbotm5ZaAxnOlDeBP7rI/q3M1vZgc5zHSyyagCxMvqmN4bNT
2N1eOlDf8pE+iYpPtplTcVjWYcPvegA9JLuhoN2JhaiFeOBc7o1g8rmP70EdR24aWl8QYgnMtERF
N/C5aWw/QweNUXipFVLF6LnO+qEV2j0NcHme6rFxaDNd/6D2/g8v1HfxaRpQhuM9wV1RSxd8m51k
X8em+RcM+8cm7kjyQdLA9tE/2o1TPMpEfqpX80oN8vAsh4EWhttKhZrMTZwPzTijj5TMf9i+W+7S
diT56Dn1Z2EvKn36g5JZaFn5CnO8s65ASJ0KdYw+m24CmbHXvHYTLJBZ1H+XZjcbwn1pjCsrO9js
0U4wd8PULHrm34eTMg5CvhD3vXsPD4FbIR0Oee6vOe/WuUdryAvkq2XNwHOeHOog9nXuDBclKAYE
75Gysgbt1qFlbiLmi016E3UcLrIp6vxVGQNnnzSx7V+lDWoQMDR6Wa/kDEAmEelpsWqVz8lB4/yn
RPwVrW9qksp02CW/irn4BTrzSnqtKP5SNGp3mFtNp6pBzIjClpOg0o6o0vsVKKvAoPSxAZh9ZRub
JFBb9rzQlLyE1C2HGHulTuxdCZ8ZbNe6pm6CoP2rLEnlK2mFTiB1L1RW/BR75/+K7Hs3/HBIAfi7
TTBkvHO4uUPx67KMjJYq8Xfh+L+v/0/LLLa7fPyvGbkFswp/u3yaSHyaSMhDy+jls1qh/hyYubHS
lKbakGMoHlEYyx8d0QNfQAGTfZMW2cwhKnL1YDtvQr20ndgPHe5Tfq0wVlPGbczvtnKmXNp01f5h
IpclTWbWhyheWCZp5CiMd3NsBd5K47l6Ld1hq8mhnJeVacFxpmru1ICyccr8+u4SgQhdPpm8OvW+
Djf8ud8vDq/t+nND0vH+MUxViIApG4ScnaeMtFPnkSjVrcp9ShvPvIJ7OUmfKkzF4EDUYUy8HYmh
dLRlN2xrzfM2esx7+JodnL9q8As1aOcewy/1ZkPec5GrcFfonlCzWfxg/9ojrC5Xx00ObtRZD61V
pDxfM45AtUYFogOzwUM8m9aD7LlBbRyDtn25x8kpwZD+K/fz+ZDxzyDxzQyHP4lD2xjRyharyrhl
KYELnZyyON0vqcGVEVGVtRnEaePQdwEleGV5kEO0zhECtihFkkM3g+qj7l4QDHDP6Es49+bdUDqk
rffiaFdOYQzzINg/Ix7SFfo29RMac/VTFHPmZZY6FV/DVPNjpqHO5K1NBvMUbDfpAFuHHMo4ObeN
efcwSTDf575br2nCdl821GJrqJ6fzaL/0Xidcx54aaAEHqYliql+OoRkeYUQAnScVtwU9Q7ucjgn
oBmstCrYyBXedOWyMlp6fBhE+ENDGmlWEY9CfBNJzDJDE76NvQsl0yTZBgu19HLI1M19TBWqe7lH
TV4Ag4UdfnvjseSkQsyH9ZztN3WCvIanvK+Yta+cZ6oKeb+isZJSQYaZUz8IfXTtlIxldImoc4V9
3jjFWboLyHEeYoeyqrmsrBNntvYhMIdnxRiosoYVeWXMfbtjAzX9kZBFoP50+qwHcCLwDWl3ddrf
7bldz3f7kOlv7DJ+Bk5yjzfTTrmiqgglywh90lBVD7VQ100TtsdtOUWnWWjvDg7SAhoCertGiO0a
bFwO/EWFG+kNoGa9+HbCA0rMrfLJflSV6NCJWKQP3JMb+B+hMJ2fGrs3Vk0Naw9ccCsYu42vhtYh
jxH0EXTmJiWueqOv0thLHvqoTF9QXLpVsIl/AWaV7+ygUSBY88ovHpXM5I9Kiv3QaOfAH9XE7EqJ
Zn2FuhoBoQoRoMGt76bADiEo4iS/vmq1Qi4tA54tg2WMdMihbEqHOnY/QJEnCAXnyxIoe4qgdC6G
P5flpVkustiGMPqjc76kYzHvaqMJtF012xQtKmzXNgiRVmvuow2vUcJlxUl1GTuDu3jmxemOBFK2
+r9mgaWKT4ZnbO6LyPXuQWbSf9IUoz7ERhw9LI1dgKIepvVigR4peoDHEq2EObJeSUkGR2lbQmSv
Kd157Wuaslkc2uQyjaxpsLf6jLpDcbG7UXaLGmQH7E0bIzXffgrDIRXXld1Xt06GU+BP/clTnR+N
tMmhdCzDNyFxpaSrN+Nfyyizb659ZLXW0rtM/u1ajriw0pbhAc3mI9Qe8z4anXBVCwqtFmZ/qADc
clMqnnHOQw/qLUm1lUAadU0431lPVkSy168nFZVL5qgFv5Rp1s8yBPqBCGYlBJiCoLQOY+o4vD3W
ypdh0I5UzsHGrYYjh1+Cu1zYq7n6biQwdURxqD+UrXlqwm43KP0pbqziW5i5DU9JQ/kQxWa1GRtl
eLRVK9o7cGucXaQn1l06lUjb6ZDft+3XrHHiD0apOI8FhcQ5dG8ffM5jXovgJF2ygfoBSLPaoBtI
NO8VT01jrtDc/bNCK/g1MXSen4ayliMLMaNXZ+SPzE26zcS79sYxVrYSJS9B2PUvyZjFGzfz232a
2f2LWhTxlTvgR+mUzRj4f7i8LV7kCDoOZ9+Y1G7GKmmhNYu5YjHPCX8sNjdptycRfJ26lgO/ueAd
RpD49DBkgzkRQ5hPtk6r76sUNqAoUgYewj+VeKQwjpY2EDtb4EsXR9WUX5F5caBYJgugZCGnTGPy
KJFWoAxvVZsljxKEJXyNGElfEMe3Rk3V1dTy1uFYbclxYaKuwOqXz05hFs+8S1Mskc/5Xg6lwyio
E45j50GaGquvL3rrvN7jxaRAEXKpAZuedOrjdD2Y7bfYC7qzDOEkw721s71eJmhqu1a5SV4azVwl
Di/BSRn1FlTBqX/0MuUW14HCZgng5wOSZf1DNjSc/6spRSs+VJ57w6FmAY2ieu/7msEP0W/WlRVy
RCYepqmewG0cI/sjRrKRzkJELGH/3jb1qPCNDcW9ibItbBd2QvbULnQj2ynO3PM4htUNjZJqjUpr
9ud/jshYY/z7Gp1WoUliFMGhStL2pZmUzz6f8VKIUZ134WEeRm2tKGbzYhRj+5Kkn3UzTZ6lxUJj
BCVDa9hJXzR5zoM5wpMUNO1TGuvAmivzgb0pytxZ338beGSHlhJ/bh3P2DWeER2LRLUfOm4G9uD6
55rHXE25Lt1x9pStWwKARPXdhQ5zRmxpbvUPE9RL96He2/qHrvedN8PFK4P/aW5O7u8A52026+1F
Np4K8wEP3QIqx5822VM7GC9IBfucguQC4DllyOqqMEtu7sZOoEnjzjlktjGf5hJ2bEnK3qGAxDPJ
ee21WTlMfQdUP9ejL2plrCH9DL8BnAQOFrkfdCdGIrEEg5P0ELsa0YM1KPr/Iew8liTHsTX9Km29
vrRLgnpsehauVbiHVhtaSmqt+fTzEV6VkZlVVr1hEgcAPdIFCZzzi3OMggzkJn4mp9Qv1tdOK2rs
veWrLwGUBko93nNec4twranddhjYrHJ30h/LwKiPlD+6hWwKxMFvwzrGpKdS2qWuv2iiaB9kX4XA
QqyUwVm2tGIsls55CrmV36KB4xzHWImXAACwFxmt8aYrJ32J3VLw2dbtDSsl86VrClRFBApZ1qgE
z8VsCDYPkDPj2ZikGlB0kjNZWoefp9LcZKNtvvR9X2y7eB34SH9PIIarr2GJz+HYaMqz1fWfK7OK
L7Kliue6bdQnIHXtHcW1myTJcf5uPSqZIvGXsimyPt0CBbbW4PReU/jx+7KysgmUvTLtClDXIiE1
pM4HMxjQnPpxNqQoZbAZ6DeyQx60IrGu42wEP46Ihi0/5ic1RRTsj9oaBQgv2NgZLlqD07Izrsb4
7Laq4I6ZaPcoNffLuKgd3vTJX9R2ZSDHpQ/LwvHzo9WWpXM9Tb0iP2qOSQraLlBkVL60OurcJNxy
rIYGYOAjT6lc77HFaZv+QXizZ3hqRF8Sz1uSemy/p1F3ayBG9TaN/GAMvSxuGzcudl1vkSPUUnHW
o1JdBRoFezS7P8lJo7MvUCH6Zpt9ugjUrHrKOozWK9vrFpWPAzj1wQ5FUX5z9WhUuya22kdyErPX
GNh22VvlgU+Rx/giO+3cdx94Y2SXPGB3/ox/t3sjW7pVO0vd6UGczZdGuvhvryU7S2Vyfr1WiOGJ
oWvujTFPlteKxKOfpMZKpt06s01wNwqbP/J1P7W7QXGWaYviUD2vrRuB9seEHswOrQjzMdEie1N2
Wbxu5rV2F1VI3yrcgbu5qQ76dCZrTd2XlqIV4mGI7+REeTHbLPY4ePQ88+jHIKiErZW6R3ktVR/+
/pX8p8IPefTovnc9+KIxgY4Gcbhpu7pdyB63K//ols3rGDWttT04j/3H5KhgZ+GjH7TQRp3baAXG
7SgsvM2AsVILTLi/ziFvlj1XA20MsWXi9Do6DQHXKlp0mJDIUx3tzVQDYMZN6216Px/f9QntqT/D
bYnSrgyr9t+GfxktL5LNOb1fRstwEEVf3Rxt40F1uh07J3Mbo0b/aIz+l86qxi+IhNwrCBA9GyIy
IVeZKszNiu1PO00LOQKZxU3fubA5vaAA0N6+6JE2LHUq8DesJlFeVZUmv5HtFtx4P+tCuf0XltbY
duXG98wvzvjKOG+9qHA7Kslq2+RTtxU6Owe7bpVT17liPeV9/YiweY+uXD18ySt9vvEY30kMbVEd
XrSZOz12AFvQJ1HBeM3vmlkB9/ibOB5qN41RqI++gxZsb5p/jA8xivoY/xGfx3fzeM9mvLy+fEN/
Hf/xuj7X+W28/Ht+Hf8315d/fzX//faYrwcKKI+6a34L9Lb/0qICPcUJ/jDOAiZdiOC/me1IGYgv
+Kd/HSLDPiBy27HgNM0d6kHRxnO88R29NqTYKuXFFmgel3Mc8+LxHUWepfEjnkG0u8bn8ZNjdDuy
J80ixXDlWBtxVS2SVLGOZa/bGHh0YiV75EF2fDTlWVXrTPmtO4/aQxsMw+4jPmq9SaYsUB+wdUaX
KY3FW9HVTw5V1e/o7aaKjd5YO/W7AY+a5YAMyyYp3AppPw74aVUn2ZRn8qD0lMt9o6lRQuGRpEDR
KqbmRh7iwm1uwvkgm545mEskXprVR6wyWvLYsu0rU7TRDX9ayHlyiuwYC1Rl4XRWyPvb6ls36Vi9
Vf5T7pjhqett7RofIyROhsTCTlPFkYS9gXHueuRf4iQ9lHaLi3oCmmvrZhh3o92unEj0wpuzoSJP
+qx/l00PQ8j2xs3ZbtnjA+4g04ODdwGU0g7zxTkG7WbE2JUFR2hB87PELeS28aEZXCRwgWWgfOxW
5dIfHBgFiTjLXiuceVagxNaaHkwPLUJc826YxWSz1FXdfY2C8UVDl/B7Et/aKBn6C8sCHzHNPEFk
9ddtwrpF5MAOOrV9FzDc+i3Oc8EZCah5i6n3WPmixDXsVDsAGaAh7KaWxUG2BlIjF3lWXuquHK7n
Cs/YlSkS3rMBIBAcflhDqQ/1vISZeFNlxZBvq25kyYyg3pLi5HBjQtvK0IJC6UfvPnt1vhyK0UDv
tlDWvpqGh1jrp/vajJCcRVhuN6imu3aaoN44A46xmuIPz008Cz42WbAXUTs8j06kLdgAZvgw0DuV
MU8UDPCMNBxwKSl5Yvw4YAL5R5P9UXRQ3BI9erSAztCguqfabpesRaiaRBq3jdjHE2duwrNH9K7L
VtGg81/S7VldMwdLTAp+bRW1eC2U2UO8jt0LBbfqaIAuwRtK6eBLBsGGizeLsoEdkTmOuJMHFvcX
XdWQMvTRLrvGkR0wlOK2Brl9lycQU0IxIbv95xQjLHvyhsHrR2hCpHOn6iS0Py5DnRRjG56M16k1
wpTLZGqzleZhhFwBxrmJJ6G/IMVf+mrzkpvCPzuIeS5kWI0FDhqG9aqhakm939lgwQ5uKiahuFLE
DFdWs30VV66yaqOKPVKeGZup09KLE/vZ9ZBidYIxNBLYFlCUcw6ycqvq+LCZdTteUr+zYN9o9jsS
zZvC8PNved+85pU2PBu22q8VEdUnHN76U97k5aoXbfPYlam3okQe7motnJ7JLwCj8SvIF702PgdO
+66ANYEmSEv1TdY3af9gZI3xqIKd4uOdnjOceW6Dyb2Xg8r5KwPnQVvYIUrLImu3ijrEm9JAvw/u
y/Ckd+5J4bn7yXLQwdQHwDlhiOsklEx06Ya++VSOUOhyO3HuBpTFjr0GDmAEqf2pJPmmu3bxgvJ+
svNtP9zWjdm8zSUjOQCXXjRwx6w7VJ0QDyIsn1vyrlufXMCumoVfG1fTHmfE0Sau7PCA6S8kSMSs
lph9ic+D8r0UyvgVQCl3P/ji94Frhzu9CPWdU3vqXeOj7Y3w2PQV/BACWsqXyncScDe1uPVtbKvr
zsZyFqhDltfR0Z0VpOXBGyf1BPYn3YwztOIjdj1zEJl2Gr5Q1x5zHhhovMW2bhC0f1yH98bCCBV7
tbLIhoM/2aQWfz+VbXkQhjEcVGgkfx2kNopK2dnvh4MZlVwFAGMARgipBBWQmR5q3dmvQvOuqIbu
NnI/RYaOrXqSBtnJH7172We7jXkXFJ26qzIwqT2UgmgZm4Gx7nJLo4Y1t31UZpfcmnNk3xjuGmg8
Fs42LVH5Gwuh7aaKkjRkdpt1sEbFp57Af2Ng2bW3dR0C+1f7s2wheNveFpZDhjmLxVrG5GHWU8Cr
QDtjZMKlZKzxxGuqKc3hOsJ8Fal/IEMxoSXawd3KwVrgHTPjH0th31G9jy6J6mIyEzh3qV7ad1lq
Ngc8tcOFbPr2IC64KZLC65zpU631h0GAdFHceNo1imFsWHSobwAQkT9V9vWg3JF56u4Gu4wPjinc
he/5340inpd8s4e1+WCVrE0a6maLAQXlJxFHyar2yprXTzACACV4Y9csWGwbyrqaVs6xDdSaim3e
XbzZrgCJ2PGhbUEJjoaSvvo+ts22jVCdZaEuAM/7rvDq+DMufv6iSw2MPXok1WKnFphBREAz7C59
RC4WL6w2su9aEn/rcQB+CG1c2zRlDRsD4MHOyoR+7Fj07v2Ot9FR53uEajU7Y+rjG+jf3IqsIb5g
tchjkV3A3TibmZR+MT1gb6aSHsGQbbAdE+2VQXvFPyGGcciP2kbItgns8quhjvsim0X4PRPGcDth
cZAG48LqNPtpsrDHDduKTbVfwZAW8cqt/eoVBBLOEHqO+LBuV69FsmAv5L+OqpWfkBJJlnJUYsP5
1hMH25F5EpIvKyfJkEUVdXc2a6/iN21VWKGWyrMTuJAiXbITuegeTF9ZquMpMM9dUoR41gzZQWCh
9EUvsq+makZvqgZ8MYwcfGU1i7prkkwAZS2kLlK/Oku7HoFov205ZaEv1L7uLs5MI5NMWsm4BYvZ
IYff3TszHVeG+thHnSXpxMF1kuJhgrt4wGS6W5RV3O0GMHEb7JHUS9yEIfoV2lm2QMoCTJkPKBc2
2xh9Yp6QvhGtS70XC6VIrXvkWMRiHCzvvWvLCy4Qjr/gUWvNgra86k2YxTBHyizcZHrOk7LXYwVw
VIKnq4hsiBmNfUOaSp9WPoQr1ont6dosO09sGhNBJoeyNB9DFG2cWFPVgxrX+GwhM7pIhFfeyEM6
F28q3vnhGoyzHeo1xkl2qqmB+gg5snVpYuaROKBCGsOPzomebiwF6fsRHBg/49y4jTpXvw3yrjxD
METV9c9QPZ81KEx6w2gfP+JDrBhLq+6KjRbGPjrRGHburpfjjgh2ZzSvl5IXxnK0PdVV/12rJ7T1
hyD/lp7r3mm+KbHZLgynHB+canL5nxr9gZ2tu+qb/DMrAAsXDUrInZoFVMKg2MnmR8e1SfEqduvs
5rf4YLTqKkJXeyWHfRzynBSGkd3KiOGkhbMaRq1dCsPN1oN3UIXf3ctD4PDWeqJT97KJUrmG4i9K
PEPd3St8C++Rucy2vuPgLj/PkjHUNGGva5F7kOP6BuJLPHmb64R5WC6CbFNP3riSs/rK6O6rSn3G
kjQ/ydDg4DXb1dFZTgK7l+M2EuwKKhRnrScRN2o4V+pVTzIWWX7unuJN8VN/Y1i6fyCtrN1rE/Ku
csRg15/JbqkPtepU+8qs+43X4BWs5tG+zgtTx+RFeOeyge/fuuYJVRIkXPESWJnGLFKFNeEKGdhq
T97SebV4uISFbTwHoRadejBoy8KznFc9qLkVqlXELjs3n00P+5PUCZZNDmJe05x4X6e6dgKfFm6j
KOovedMUa9RG1Xuy9dbSqOvouSxDDX2ZFF16a3xXMIT4UnfRvoh1nWebM25Db/LglXBoA27ObjYK
djdk4y0PYf1kfPPMxFk2kzsdy7izn8LEWgfFRBz9la02oZtqZvrwlgmy0h2yrh6ZCFzIdUog8/Qx
BxYWFENxaYupuvOC/pOcXjjCWqUmsuyC6nUcpjckm/W96wI1b4uhO+u2na0D3HYfzVIzobBm4afa
wj1abnmqfh92vfUdkYMn04rztzDPy6Vaa+I+G0Z/I6/Ys/W4XtFGt/WspD3mU4OVP5bDYALt18JP
ZtDdiFiwieKKGaiKrxoVr/HL7D2ji8B5s0Kdz6O39JOeBsZD0APD6BP7rdeBsiioD+wNVKQfVD9h
F4lAwVSoGYZe2RVF52dGe+TO0S4lig5Ua7scs8+eU4YYUHnOstIqsfNdmn2XIJbU97gmk68BQ90Y
21DBIlz2DjE7tABI9lL26iWkdhtqId5+5lFxhbNCs9j/nARrHv7a57LVGky7UvVkhnVyGRUjm6lq
w+OMMCtysa9qa3xir18cfBEFawks+zUeznEJRPs1XrBe+Lu4HK8MRUVFMjV3ahL5m9TVAizo9egp
6HRl28boH9heFD/1QikOlsD8UvbmWqKw7xh5Is29ritwUx+Sm0mbizhN/VnCPQylSw59j0zBB/pD
xqh3Uo7/gf5QBiM5yJgEiMiO2qQuUAMOtXWEjl0c2m6cSaeMrETirXS4s9fCwvKkeGtwvH6uZgF9
koAonM1Dk29mvGlzUI0yU2CMrXGWZ2I+Q9D/MihTcpChj3ieWc22/zFLdlAQ/2Oq15g/zRLB9LWa
amMnNC26tGlsr3LoPiuzQGVdxuTBh9qwE4WLqxUknktddS0LXLh/8LyMZTfFHf/DH1NwB9u6Zesc
r+PktTwP0mQzE1d+CiqqZ63sCbxDa9ahsuqMvNpVCN0uErcOMNycXyHmFeS15XWus+dXMIrOXqWe
Rt5Jb907a9Jg2mlD9dXVvxV5NHw2i0xf8jakF0rL5iHAIGwjsNu9BFps4pFW22slddlZal32bKkd
7JxStLthbmZmhfRy7FQH2YuYQweUKehPoxpmz2abvrtRb53hdGfPRsRWnl/VoQn42qgJr1pPavEG
hg95o8CIzpHipg8why4ybjp5DkID0vCEo9Kb3Rer0bWyZ2zfjWPRh39M91IkxkJU1M+6lfztdB9Q
y5s15dfpiLAbR992xdJOddAYeugtY5dsT6yP7AWcNnqp21cXUaOnpqqVWz+hkJ460UurB86BFE+D
p00RvwzsWjeqXYOW4jNZuIpVb8Xo4TCnV8F5aHBnH9CH3tUjFkmKP3arJijM5ym0vhcJ7hRlcgc1
mSX2TMKAr7GIrPzs6MZwkk670o93DvF9x47D/NOi90eoKvEs7NPIA8JatfsqKe8j1KnVLZyA5qcm
3jHtHquo+7JV83MQVzAMPTdd6YaBAuJ8SNP2PUEuZT92JcaBYxOlFw3F8WVk2+1GNuU4de5IR0ER
sdKz6wWqoVq5egIKr9PHx8EjixDp9SsOhCUV8tFcgUaaEwoIbqPJndwMPNSezSZZxGbcvBq6pR68
wVGWcpbvi3aZmthEy171dUTe75VES3hKE5zU4Hg3rN6jdDXWXnGoQ9VakdYMNl3CExyNgc6Cx8gO
zDaupzlC3TWA3BP4IbIkHdX/OKjTvT7L5KxYezuLpq94vqNRtiT7GD05TQwyC6/Ub2kNUs+zvkbA
EEgb29ODnmFDOwyGfzRM+GxIRYRrxYZzb1Y5fkUT6Waq6egjmp977sKUBn2kLbFN2A5eYe/hblvn
OnTLlTsm4rUS5kW+kBEGuxguJNZwPEgLdQJqkHvRRZ5ZdflVUQKbQuAv8bJqXAzscRdPSX3uBoUN
Z6ea3amz6v4kz9os+uPM7k3lqIZAxRnwEf5tKO7o/bW37WZdFasgMRlTNovbIN25WFldy2Y9H9BN
KaJX2VnMcJE8XIyJkzzK4petGJ9YKmU3sgv/gGwl8LfYyk6WIMn1WmXoKod0oJwcxMK/xcTOXGHU
BLQphM0uY958Rt59raiCcjEuhdd46Yl611G9XcgRHxOSEGkp1x5KUJp/XiRM+VOcEJGf+WVkXM6K
O8dYuTF25LLjp6vzgsYljNTijq1E+1Rnzk04diBB5pajpU+KGrpn2bLr/KuXzpocY9o92Ti64zVZ
TCdzbhbgmRel4fRAJ5ipIlqzFL7bHdp66p7iLhiXKT55ezmXjDfWkpEx7eTcQeWGPfaBsb3+DRoK
I16Ha4Kc61Dk2rS6mmxkbx97JtDH2V+vxIKzSi0sFLu+ePasaDepwn63DMVaJYAfIA8FxSP8wdtr
HFWOVcx+/qQOWXPvGOKTjMvrhGONOqfbTLdWBve6aybnfWgNjbttU12CMHbPljAt0hAaGoJNOqzq
AVvJ0gn6W1iY/a0y0/MrHpOT6gI5+xE3hRmsKFyarNAYITt8U8OsIkOBZQ75haq4CLuOlwyzkqOM
pUYcLbhjmqty30SAvzVW8evSFeM+prD52OfTXVP1+AQ15AJHu+4eLRsyIg4Bp35uXUMBaiYVmrOy
FcFXw8s86Y+yOXpRtvaTYNx4MRhEp22tTSaZO2rgtYtiPsU8fmNUXTAvYYi1M7tHA9dbrJooAIQz
43C1Kd6m7nTIClt5a7ilmikrcrbWO0RG+XaBiHxrUneHiVr+xEOiPqIQOzvsEkcj6MuI642qPZh9
lger8TYoS+0Yssw+6vBknJYMueCmvTD7obrPlMzdBWM0bIcoGR9TMXwh9W99iSzuI+glvOSFkWwc
kBcHkunhLRK4yMlYsfXFye4tdWg/NwKLX9uzkrOrAQqoa1Cvip0aR7QR6oXHuofbHE158OLeOM6J
GeD+c/CnU1dG9bZMN9SH0Xyc+xtTi5fuvNVkeb/EkMA7kb82nFVvq+EqVBR71aaNfcbBu2XPE/Fr
CYpy1+m6Db6GDt+sAYx25gBJkZv1TgapaDnXbjMIIJu4VrcYUOpatRp6J6puTfd455rb2VgKC6+x
SbkbD98wd6mwaYime99lw4nIylm25ASqh+pqmLeqqlK0KQvbdlkmdXUrh3g8w/ZTrlkLHTXge3M+
+ALxDT+L3b1s6p2fnAN1B+P5Fso9af3q2UR9wV9AnL9X+ZPfAj+OsUsK8wcV7spaTbEYKFBl2dve
FOzZLfnnxA3xQyL38hD4pbLgh9+8d2XyxxUFNZA/r1ijm7V1p0xdYxUqdoYWo2lRVd4rQszfKkuv
bgOYBNg9us8yPOoq6ZV0crfOPKqw9a0pQu2R3faE6bsw+ayJd+jjrgaw3AecqerXLF3Jf8Pk1A+W
zpYXOp2dF3Cxk+HnJu6WyoIilLVMxwmjpd6oTpEC4XQzzqfdbAUkD7VW2niHMKZAAKVZyODHGB3l
3q1ZpOoyzEg7SmdgTYy7rKFQFfGbXJhgNJ9GOxHUgSZ4wH7ur/uqcZ4ba/4G5S8Yi7lnvw+/X1uA
Nnc1q71VYLT5y1imDbdWL9v7nhKuHM/rNkoJ7lq4OHWlHU8qr++2fGXz1wzRk3ZO3BpQYFZxEWP/
iRDtnenb8QJrs+lTC5KUJ1ia3Ik4Tiif+rAVf0g1yjMpuHhVZbz2sNFmlettPsZ1UZ8uQyvVlxne
fH2b9bfjfEhKhzy6X3xrUzRAZEvGdT+ERVqOrEXRX74Oc5OqvBTmqxz1EW5GFjimyNPdR0dZkMCK
bACM8mry9Wq108C76ln8qej9tcGt4ZzUAz5X7RjeZ2B5lsIChTpWABj6IC/fNa15xvQy/JbpVENF
y13X1bZZqxVsAQ3/IJwaUynF/KaPgf7qlmNABicdHkUfD6usKI3bDgmYjaij+qYVMEpEb8yEzr5b
feDlu2Bol07hQtGjYEaFpQ/qG9ldwwfFGab/VrNB3Jakg5HiyWNs4vK7qbXw0dGAcWVKQe49Fpi/
YTTJpx02hxY83ivMPDk8Is+yj7s6WFZ1n++4SyG7WEfGKphvuPLQNFERXNuxWWXVQq9hkv/7X//7
//7vl+H/+N/yW1Ipfp79K2vT2zzMmvo//7acf/+ruIb3X//zb8PWWG1SH3Z11RW2qRkq/V8+3YeA
Dv/zb+1/HFbGvYej7edEY3UzZNyf5MF0kFYUSr3382q4UUzd6Fdarg03Wh6dazdr9h9jZVwtxBNf
VHL3jsfnYpYqxLPBfsQTJdlRQE5WstlqpjhWmO/wltMLMsG76F50kq2+9uxHaO/gja69OitLJC8v
siMXA9SqMkfXzEGoy+iSddvoxavvhM7emZJmJZtoDWbLykmj02AUxWu7AlGdvsY6xaBk0pKlHKTG
XbdySYXujSx8ypzsPDVDdasZXrFz/bxbaHoOfVwGs9KBrhZ4J9kipVrdVpoyrrPajVdOmVa3ud19
+ufPRb7vv38uDjKfjmNowrFt8evnMhaooZCabT43KOeAqcvvirHq7nolf5Km8HoGpiibTGsjLeaj
Tn2Wo9hNJGym2RH4WvatmDkz8mB2WounT/wNaF51x0dOPIrbw49R5pwp+RFSfctAlVdtl4UfDc8J
uhWTR7lAtsAGQ0YJn4Mmae+zyYHMyxhf8epzZBpkRW7/+c2w7L98SW3NEcLVHU1ojq7OX+KfvqQC
0OPUsVX8PFV1s9GMNt0YrA33pDGTp6jPL44RqZ8yJ6XA0poh+ewgugRuoixkR+EYT2jreg/QjaND
l7rjOh5KbPaq5gHzUSwrpyS475oo2V+bwVw6kPUDlYTstlUijGeCpIWD+aNH1hhG9NzjHquyj4qD
PBOKbt98zJWzPi7602Dmy9eVIz7i3gCcFelAvu9AOY5FNvpHG6Z5fm0HOjaWvFtb2WvNQz7GIZAX
XGe4csZHdxKlmbXEdN7/L3cRIebbxK9fV1e3Nd0U9rx5dnTr10+oVrUaPXPI3Z0Slps+VV3cg9D/
cVwIlaQZ2JdijXaOvKo7FY0LSb/Lm1e7FuFRT7rsLjSj7E5LcP9MetfYy9j10MH88IMCQ9J5nIwh
bpuSu+jarWy2o5Xd9YVwSKImzWaUL+55BUXdvOzWUEI8ZDCgKceGnjWLoVLQZdZjTksQ9aRInXoZ
21pxcpMCHsxPpw2Cw7to8m49tQbtHmW8431i7vhtWqdpKOPt0OvhJY8SsQY22t9F/CJWGDHGj35H
iopduvesFD0Us2FS3pIg+KyogM8V4ZzQm54e4WLdV4bW7CaAUaQ52/hWkOu8lWdwZb5yAZQZf4Ty
BpHDqEmfDXcanOuEovRhZqbgQj/mNx20Qo80XKjwa8xnwbfJysv4E2kViMk2Iku+WtpLw+zx+RUm
tN/5LLYnpNrlaT2F7jUomwDNjUPz3Yyp/fpLsNrxnA5M1m4TAGGWBz/eGc6o7CluxihYK7W+1JwA
CwBI9Cck8L1TojTdkXwzBHhaMm75FWvon04BNa9RY58OH2Nyl0XbSrYtYX2ODL/eenmzD9UieArU
tliZ5N5P+WQ4Z5f68FKfk91tOhtKJuYrj5h8Q/XQ2GPITX3Ua6lXVtZ4helLZP7g+Vj0OVA5ZyD/
2LnkWWvgRrIT8G106Sv4/qY3FUujSsfFqEbYX82D9calzJqF72C8m9Pk9uoZtOQfhyzDgIa9rr1l
nzqJRd2l6jnSgOUh276R4yztmzo2wcVuYudmzLBmHzwreHd7WB/xaLLd6Grz1h7QcXNzPXyvuhzi
keck4GMM5YEy09noPO+JnEy3cKMDNaLxrHiV6q87vCMpawIjc8vioivwBpCkxTo7ncqjjGVgOdG6
1IoLmYqnvkA7omIH6q/Z4pHYAdu5GxEp9teFyaJNycBFyHlyijxzgwgiTcL/5uNak4MgfMKPZZ0E
CW9sBLZsbUxesLJZLq+1RvDkRjX+DMshP5peZV1qW1iXMQJN989PDkP//b6k60LVDFdTdUODwW38
el8aKi9t/N42Pw2et9ZnHwVtPpB5a9n2c2YibueBTfszWDpDsKooj/8Uk6Nb0GHHOFcM1Ebm2bIt
z4IBWXl1Sik+TTrSgk27IfudsIW04nMVcNuTh27IIvwy5DmyCqqKEA+jZNuvXFhFfneUc2T8OgQI
0RN6Vj6KOrWmLnIzg8+mY3T9z++TXE78cv/WLVt3HdNyXE0Yjlwm/vSENcsId2PFKj4pRpQtbbJC
27ws8BYFyPTWmSjYoWv3nDtOeySfjH7BHHcilBLVwpwuyaR4t75pfO0La8Snlv0Ly4n6YIpBfYnK
YiHjgaeHO7KhxUY2tQyLUBAcj2Tt9JMRDNX1sqVWsCBv1PQ8mUG6SYTWY7yQhBvh+A733th+6ZE3
imdQ7G/x1F8aRZu/+2PsrHuMgfYJuosvoZpfAcYRWqXXOG7m7UtCPlkCfX8bnxGXgGE3VCJ0HI5h
5eQPc11yVWShsZFNZWzyC6zUXUy+q0B4WcDwDrp8H7V58YBBNhWWpv42joq2/udPy/nLeohnrU0h
zOTzMgVljF+/1VVZ6w5VzOBTF7Q4QWv5y2TV3l2Ulva5z6t+0Zht/za0AfgB37VgKzvaExo5Gyyx
+zezG5Kt04pwaxpps64DkC46+JKjNh8cKmtH2ZRnMhaYglqNbR8iEWe3rHeQdFH52ZR4Id8iFohd
7MDNpS/V4uRpY38qMMt4akbzElTRdEGUKH9yhfmNekdzI1vBnKRsiqA+ymbahv2ycu1+X80zS5+t
mj/p9lb2huDG13pa1RvfFekhmCFnYCDbUzfziaxZO75dNnVfn0DtAbWUEdn3MarsBTLiDruFrEZp
qo36r9z0rbm+lwqL+hi5zXueY8UujmqSKYlKCiNWGarH3Ty0bvyd7UHOrN3RvrGRcpsWppHbN3ll
nKvcHPfl3CF7ZVxrLPu/fPDyg/35ZyrIUZqaauuqwWZN+30h3CNF3fWur7+Pwq9WuVWAqDWV/nqI
+cKjRuI+51VkbdhSRDdW6Vh36YTwro3AomxRB08uZmcAB2ULPJtKdevcM8JFVoOrGXukzOQBrajs
7Njc+/3GUFiM4jnuoDpFqmU4dyyJ9//8pf7LrVqYusrXWVdhwuq6rv22hIwNs3R0LdLebc17qSE1
3zTcZX46DD3qfPAdNRZyk71IEZe+ATXSr4zMc2/LVOSbmO09RkpokJpZ7h1KJ7QOKhCaXZdM043X
DdWmwJr5FvpZv+j1sTkWoUYu3ijqHaBrUELJtHa81Nsb4PcO8qxQo+56lv04+7vej9jHOApr8X95
pP3lxy9M1xKOZji66c6b998eaSzgJvbsY/Uepem3LLuQnvduhiiyzuGM5ZH4HFOk8QrFI3P1EZNn
ceuIk4bB1nVCiUbNQp5G0wwi1stxIy8gB8sOlGzm7Id3HClaj39AvTsUBspgDNBacfqbK/xbnqpD
PUs1jcm6JwcK7gDC6P/n7LyW5FSyNfxEREDib8v7am90Q6hl8N7z9OcjWzO91ZrQjji6IEgDpa6C
NGv9RgDogRsm6qstdUzmOjtstfN7F1Bf70V97uKjubJAa3ZEBrbObqo6fRCOaRyk2RBOxNmNr5rN
zkREFwIWRXmQffM0fu+bgvd3FmYZtDtfGTZ9JGrovk6rLdqhPIOUd74EaoI9vQMYjwiJzSbWfDEa
3/1i9XazhLmAuojWOzdVghirmBsQGyIcnAfZFWSNfy0mD9HNuSEbWeM13ogZuBnk53ZQ5/AQDdFU
PBsAIv/+mtjyPfhtDLBY07gAW23bAYSof44MIFmZaGjZfrEGkONlHRL8wl1gHSm9/VQaXr8y69ra
BXNR6cFwq3qTnWUrUzfuvUSFx8I0HzKWmLJ6tMBOMbm9oQZqP7Ua+A8nN9SlbHQFNiwerwqHudXJ
b4O+f8CdqLyYpWmfTT8UyxZl5Tdg7jCq9PFlqgtQf7im7LPQLx4qpXqWHTolqxdWOza3yD3Gx8Cf
knXiDcrXJlzIDrnI3FXhBuPRKzIXn3iPqX++NX56D+wDrAdWMfpu0BXcyCTx0kktwn5+z++LzNFW
1aL6dpwP0H9+1VWZUd3KA1Ip/6yTnT+uVaKufu/3UScilJJYU/x2r8/3L21QQWwnBdnze9tWLwGc
kNdEx14oLodsn9eK/dJH6MbX9mvXwKFLOrVCrcmzXu0SO3AoiyzgO3AlGIwgckY99EqoCXVm3XTZ
gOZ1AjXUdct9V5D4Qygk4TXRfeyioftH0OeqsT+y8OiDJzdv7h0B9kXk9ZMLQeA8GY1zD5xNX/cu
4m4hbsT3o1912NzhexQhXbFk4QLCfGivsu8w4eCVVIoHa5W+vkYyrMqnZCFb3w95szTcaLpN2Die
zEHTt+K/QilS7+ST/MmHyApG2tMWK+abjyp5wafrPxU/3a6F0bcqTWEt5LVSZuXjfimWYwe1wNIo
t5t11+f6jVloDQkOPlafz4a5TraqhSvez/7eL0czfOOq5Ni8GeNuSbi7PPVz71FvLeO9gdi0dnIl
Ql62OnNveVYMPuAU+sXkiCYdEsTEWgwUtRrdykPuNYgZeGG6nNE073WNaUx7O5vhwnO/dj6oTQu/
JRbXj0sju1UuYmqXfTSKNepGj4bjjre2OtVLre/qrSzKw5Bp7aLvnHTfNcV0K+u0FHiwAulJlmR9
Mbr73CnG80dVa0bo57fRTaabzY2Z/fA0UsV1gqMRodbxBVuvH+Qb/RtX0Yy7QQsuzWgPL2Zp6aBp
UG/CIeWfvfqYkQZq5WVMC3D5MAaX0ain5TLxLx7SZneuqgz3tR8RbSBluPW7abgX5aifZv6h43ZZ
SXwSDyhwLiAF6dvligMZhclJi+8FcwS6/OMt2+XiXh3Sdm1pvVjL4ujG4W02lktZeu8xltrS8IWy
hbFMiNEnloCwl11tdM/Qj6HoWP312Q6bSHtnGlZf72WDPCQ9sM+Na+qzllVfLWRv2dLY6jlIivJO
cxHPLhuzP8e2o128FkASINLyLUGALEXW8TlP02yboae4M9W8eMT661Z2+BIK3z4Edq2EqNHB63Ab
4zw4zkDsaRyuUGDTC2SAxXsPjZXMUYmN00cP2c0vMlzUrAZksqE6LJYrhyhCgDX5YA7zd5ZUR81H
RD5IKSZW4+2zrNfXqDWUKGsS0LEHL33TEdApY2v4jlERwGIsNe+6yUceJ22snRepI2OvY793SXjn
XMv+ZpFUluyKmyxLxz3zcYpixXML0wuTvgEBwDr/dXDn4kddkRr8jDPRcgPCzV0E5HJfsOpbSuWA
tLLR3VMBYkZlbl8DlWlZKgZMY3Jnp6U4FT3f8lT0KD6j2vhlcmbKkqYMl1QlpGdgJiIMNqkgv5dF
o5Vf4A2BPgrcHC5N275CzbWSrPwyAfLfevVUbGUxEYdi8ICHDWO5m0aj3siLkYRc5vDcnntFQd7J
i8e1rA/qcNdEmvlYTGp3SHrDXMnbaJV9URPChV7WIx3QojuZmJYBW9AbXg1sjBelLQ2KpvEWI/cv
sl7zwW6D75bGBsNLPByDubtoFHXnYti3lr0K1bwatUXKFwT0WbcKBcXOfngdzQYJgHIR47e27GPH
fLTU1l4MTT29NH4d4/YUjl/NyIe3XonvepTtSJP4gDCVnzncyIiAzrVkxx4sSHNv+jytfsR+eqsM
nX47+WEGY9ocbjJg80sIE94mjsWs7au03m4UTc5abwjqtRcliwr9xKtrKpm30DUYghVf6SbOfFTy
o1cRqC47rLJSzl6vKefBRgcsFuVRVn3UyzO193r+KBacnxqMQFfWEx+2rQYLh64pvjpJiGyPoXiP
Y6YnIJpd5cbNC/+WHY6z0KFwkImlzvL77GKK4JYU5SlS9f6oD5pxVRvfvOIXEs+ybGtZJQ8pQBts
Wob2QCqSCHbLksFVteCxjwHcAn2JQZG04SNKHfY17krGKxotLx7uff1HXobhY6GKauWMKZ5H7tCc
h/lQiAh5h6zaqV7WnFXH5jCfyUbZrTT0YmlC4lvLuk/9ymTA9tJ6gLSjnSqhTsfeTUsMdOroYRpI
g/uAL36E+GY0hvejM4Nw4SE9Rb7Vn9Y+iLH3iyDwlZso0RYmUOmjLRCO1WCkdQhW6t1OMZqb9yKq
8sZprFGHWdhrA77dY5NhYFAVvCaRmVaPJUTBNcZgwdbxrfIx05GzZFS3cYuhKEoDI1EnR/RyLoa2
be8CtKSXsui0XXlggRm9F1FUdI/wEsEfzZ3TyVLPovC/J+LBiyf1K1DwbxEQzdehLr2FX5n2Q1KJ
epU7VnAL+y/fRP2gngelHAjyj+ohGfmREqtAYgU/n6WlivYGhm28U/m3t7SxuUDKM1d+NWpssrvv
mhb0P3k1lCpJfkas7BYx1ghPZTgG66oAIvzTyUS6iq2EN0CNLPfUl2KHzSIvQGFYT1mZ6YfCG8eb
uVQ2Bd+UH2SPoICThaLpEyKmavpo+waQaF+pDrLV1TI0F9G1BxJPq+iGHpU7d9rIIlnjaNsT0FtP
Y5Y+okdlLNJWiU9uXgdXIbSfDIbdcxik+a6AZ7O2EKZ89nNXI+xXqKiy0Op2wUkETX7XZIwgpo+w
zVxtl0Z1hM0sB9TuuUHvdl0MtbqVrTwsqNwnVQI+i1v2/aoCpvRkIKN3tXvjH58LKTBdy2v0dtgI
7BkttavvcBzLgSaXWHbFVnjxkVpcOVVaPyOX/gwziecz6pdkvN03Z/IAas0XmXBPtkNgYhU+XxQ4
ILV0bI2fpyB5v8hy+qVTFc6b36cIVNhRfefPn5SK4J+fBAiufs4q/9lSfOVHWnb/+CRYvbtJsRaM
pSYo0TkZL1P08lClzeZfNnlzrCOXyfr3rDxpNGGoFoEzAEh/xnnazCsCRYVPYUeBjvBnGx9FlYmn
VESvkx/VV4T/xFOgxyBY6+phKFn69KO3kp3gYmNrDNT6/ZKgGQ+RAapIFmfA5BYVOp0fjls4g9Kv
0CbRd/KOSESCsihiknRz6xhG1xgLmhuNXfmB6E94yXMv2wUJPgus1hD+MKfw5LtJvggitpR5OMAu
TQecsRLrQfbwh2c037p72R5gO8JnNxdZCjWmonRUk8PoBk9O7VoIpujsxlVr61W6MgMJnRPcUuhB
c7FWsmgXx1EE3oiim5QD8pquvZNFo7FghhaNOAbOeM9A/CQcK7uz4y67i9lygMQkk9EVvAtLP+Ll
DbP0KFtBjLTnv/+Cmv458zBnQl1XNYnVWLCEzE/hrMhmNClrp2eHN4xbAoSTTvZ2YmD0UsSxGsy0
o3NrqsbRqjIeKv5WiHYeiWZrNG+87E2oTnRXVHl8V2JivXdisyGNGEEsd9ESVREm3tZqqKzHvOhe
1I6JuU315urXDmorxbRPFNG9TF0/7SYTGGeAONxLqaO8MRECu1gGDjngw98vhx7S7J2aV6ef71a0
MGRdxyrPPfYkTyPwbHl5XUz5oSCLjgEX3coZTpEZaXVKQZ8+O78+03Xr+Oi4mbGUvXwTQT+N0fEo
74EmEknNcaU40bAciATeCBTmbgrMF3yGt8tHlWuCidEHRNtknTx4WPFsDNR13y9Fzlk7GaX1rGKi
e/LxV9zleore23z2Ufe/zv7ez47cX/dz/3v26S5x6JpboNPkWtXbulO8bRSE4ZIN2jTv0qZbLQ2S
jdl2+eqjztfaadW1mr6Wl8mGzhDl0kjtbvtRZ5sOgmmjKDdmP30HB448Zq2ZvHm+ujd1wliT2aNU
XYfOHfrv+dLKgvZVdOYD+LEAEI6ypgICk+qUF73s6i9/f77/SPjrOnsE0moWLHTCtrL9HwmjzGKT
E4omeEWoJowPlr2r9ewBglfzw3LarTnW2hfVd8xlIGz9WqKpv6+CydpC9s9POer3ixzg4AKEFQ/5
fFCQ9V9ZMUhQWRR1c/n7f1n/nDXRbde0dYKblu4YjmF+CpxZmuqHAVmpL9M4rCJ3qoGIcDCSAs9n
2252bJPjRa96v+rUwcbiGz+7hUiN7tXO6iPUPuDmGhQr0giQp9K0f/XB6y9SM1XPPZph98qYXq1U
7V+Lih9IYCmzS4MVtOnCz8R5bCpCm4OBv3aeMMlbrqNhm0iLPJMH2RGkQo9vVZj/C1RDdz4NTPzh
jm0homzZBllR8oy/J49g0YPEyGb7AYsB00zK/ER+xp+NvDm150Mq/PzkFXDOCWDvP9XLouzx0VfW
JWaOVmti4PU33+RTv4/ix7W5C3EHVlOEJqzR3+mImx8D032FOEAMpDZGDBps39w4Rk3r3AUm6HKA
OX8jq0BrDXtG0gltWhrlTXoVG6faCY0dcnTDnVqUPWIaN2aUc0ul49n0qxbVlvkCeRPFK4MF8An/
KG8Cw2y8xFjHyUazbuO1V/SGTJQcE2KELDmBMcTzQZ41tZEvkFlu158ashSt9oXsaPGqLIWGkGzV
FjZyevG0DPSwe7ATa7zwhdy1aYe613woh1cYU/H9e7tFaJRFcn2SbYBYRJY1pzzB88YqG7Rc/UDD
s0FXT4lW/jqTdfIQz62fOss62Vo3hr03fdRp+skvjqrbEnwYk1tTKwri4v85yMbJQfB+kxtjcZTl
j2Y1QtKYpMFAktbFb1eZlI0+z7zafFDBr0Ram16ceR4GRhOfpya79u/TMCD5DWatLTiFuXV280GC
MyOTCKpC3qQrU/XWbDeyTfYK06nao7o6slCZ5/L/9alaN+5Dz/j1qVE6qEtnMIFspNOEgi4GjQmS
e681iB9YaYV7hbjpXGWxF6PyKnqi+DoCDKduENk1zZqv+AvrF1TljYs8szyDHSAuGVZZGGwTJ0A4
siFin4+NRF2uZfHjIK+o0HX9qFJJPixaLUYmpemVM0AgxNhE5mwC1VLOsu7jEFh+sPSLMDkQPY6P
aHjhADifyUOteGO+kKdkrZIN2qjXqA2SU+RnKGA5RbZ2+BlWVVRU6xSZDVQl0IMmyDVAfGt/+mWO
fkbfZfd1Q9y6H4W6fi/WbXvrYhskdMPLl2ZWEXopiw4/OjoHbt9esmg6EfxJzj45PGRPTWfhNYb+
PAzCWrdmPW1lMccccGFMY3wtg9p/qlixaG5iPCfT2EFY/u0qq7tJIcmw3Gwi4gKifuNtPoyA+549
K6+2ec/2J8+DAkXL8E52QOltXNiBZ90ModsdzSJHQnhwizfQoPMNnEJxVhnAqSPCQuKmHY1pIRuA
it0SKWkeO88vUJdBUDbOQK+HjjjIDmaJJrVC0KVz8FMtlnHqGd1D77Jp9dBoY+dcbWYSztdhhXAi
IKsYAhtLZn3nhcJ4MmqgWXNz5MSguS32K2lfWWsnMIfDDC6G94X0nBIox1Iqzg3qKrMRz5LEDL+I
90FdpPBy3eY45P4vwoYYuu/kE4pbPNDGS1WWpKeAYL7WxrTWwka5orcw3o0ucaUCDOkuzsRwJ1BZ
vG2Nk2yTNZVmF6CTAmspi8Qubg3DsA54Kgb7OtT1Taxq+cuY1Rv5XVhD2y2DZqovaVKSwhtN8/3r
RYh5lWV59qrpvNS48qj7IRjKexPDJ3llpsVIoBUmnIQaoJJi+O7aHcbgC1yN9x9CeIjs9Q4anTpe
HVc1KbOlVSGMoHRIXmYG2qZ1CU8Ocmvpvp+M8gQnofeT/zaN6v+nz58fwX2yuq3mZcHHRyi+MP9l
WhZ/zso4U+kqIFfD1i3386xsmn7jplY7PBrG5FzjpL1i31G+ai3+mB0aLVtZzJDtsCpBwKwiM7js
W0KQY7/ycl/pYr4eu1hmCOJBElQiIPH/OVMM22WVMUZbefbeWlr/kppEpuT3beu8siItadkY5AIh
0j/vedg71GUBhvrBqHqEN1HdVStd29kGYpzy7KPO/R91sp+bX3ENXYxKSlYKzZhkHxKcPnRTSeQx
cb1DJ4r9mE2RvtUGz96MLTPPexl3mg16xmiiDMlr1zbJSq8r+1C6CIqa9X1kKwmrMivbh0GYMjxT
jMbuO+6L2g1UJh3SX/hd9iICkK51ByczWay8BxtIy3MBrHLT1U5lXZIhK9GaC4tn0bL+qIMG/8e5
GBb5yte96sFPJ+OW94813wzQGW2cl3IXx82AnZ4Te8k2QMnp2pPlPdnesJGlMW7dqzyrWkdFZQw/
vdhGfnohKxUrfUVBy9t/dJbXE6XaqPOl733ltUnLbCwruwHX8dDXYcnqmrf1Q7VkrdIXz4SAbZAA
RXKQf0nkundkLg2Ct2H32DUZEV7+Igu/giWc8gHFrcw2X4s0/BpEU/otnKJXo8oNlv2DxwPqgADF
HPJh7hAyTzyGZslQ17tA5ubl0vupXEOJMeaX1ca2Xho6/4mPhVWltYW3/FhKoVCK5wLsuO3UGunG
Cadyz3rceSBNfKvrof61ML0YxURfv+h6UFz8smYSmhvaYLoUvFiPrpr5ezusuk3ZM+DU0TfZTuo5
WE8JlvRGo87eDF6/1ln+X5KEdUWvucVX4UbPsLw6ZP2EeSCRq6xkPd/6MsIe+GXWUt32rV1v7cJV
XgLEa2SHBP+otej16oC+evSQhQRo5huqvlEtnXFyzrCH9WtddKRk5obWI+GLkpVyK7zaO05pWq6s
1HRvoh6GC7qkT3WV18iXFf6jyd6g8LXxubPt4jRWBvpJYzY+Q/MIN02oZyDyaQ0LhFUVrJ8usrWC
82Qb2TMqS8OlwjaBLQm94nCatqOvIIbUhtNzE7XxUsX+5igvsl1/3SLd9qDUvXJjZzjJyg+G97K3
3aBbyYswXUxWjedYeyTN6nMVoc0yjRPAjnreNYWR/vhRxCfqV7EsvOpIaOmfRdkaVoQc5LXN7K4U
lj4h3ZTco2uQ+DcD7xD6nfnrlKmvm/2pS++gQeNW1n+0ySsUz1zrsaWCCdnHmeeZL+VQV0h2IDgH
UJWQfUyCphPWPslnaTqvUPGVsqNjMXrmfTw5d+/1iWsRdQNJ7DSDd8tq+oesr1mSLNMaQQBIS8lN
2hTNIpihJsqIXUsaOMbVmsr+Ak4WP4gIWd2uBViDOO/azhr78H6KX419kGWPZMwW2000cphkEcMx
ztmIjGVdYtXzXleW1jlUJ+XwD3DNXOdrtyOQdo/BguUrKLcuCt+q3r+zIy/80fXlFqfiPFgU6VuK
QXi0KNorO2MzWORxhKKFP/2oR+9qVU7/hvvO96nKtVcxGQOqYAjcDYS9F6jEI7Pr2TaSggk7CAhs
LvOQ6qGn2TkEueZT2Ume1XqDV5TjpEtZp1RQZhZKwD1SeQ8yCOEW/c6fsvnjOqfHeiwIpnzdeemw
cJE5h2sa+2vFKo0Le1wVNqum7TM3as/gtpCJM4P6XglYKztT1X1BKe7q+aAVF8rKz7rund0UzqQm
yWySLCbfT7VjMIH8mflPzYg1haWn+aKrBhsAGgeCfdBECjzrXD9iIQKZVXD7GxTUuoMf1C/a7M8m
D+7MJG799IxBvHKUVbKrFSAK6aFzuvroawc4D2pmsEuiylwJMfpXkTYT7lXWiDNdYpybSO3Wws2z
B3yxBNxb3X/TByAwNWvoRRcXqxhZn2/5EM8KfJrx6IaIH8o7Vb726075bNCqW4rYWkplnglt5WYY
nJ25kLAMPaf9lCDs1pfhpraV2ReBFjsxIniI+HMuQUISNYmaHSfpaZjPIq1MT35RNbscB8L3s+C/
dZ9ac7/u1ypUftAB6sElNgr7Zj4NLFU9KCYHWZQHU3cya/3eCWVDU2C0QVcntrRlrhXhTYf0ZuLo
yTOQH3FwjLZeCQuqM3oZKIMFRAegq6U3TqLjwzo3oIdWrHq3dQ6lH7hPVdIuE8sY8EiBIpH13biR
RXBfe5zkzAe8fSLSxRDAEtS3W/xc+apZfedh7X3BtD1cpvksUKbo1SZLwuyELC9YZmR3t+Xkd7ea
O43LIIC9riYkH/Q5wuTPsaamD429k1XPH1XyzCl7YxXOboYqhj9anDonHMkdNv3w5lCaM5diLso6
eZgKVi4LOIdYRDqI86EYdFsRAFtq5MMQ0i2QUpDlaS4PtQ+KSZaZxf9T9tPq2VAzNL8y9UUFP5xW
avaTDSKinZnJfgmgQRAb1h1YYWsTOEV4tOzUP7fOnHBSmuqxzTPUL1D2/dG+JUmc/8wEGNKqEs6j
wrAHcCBpzn5fiUNup/E2Kdvyjl0nEh9pmbx1GG7Kq7SuuPojoxXAPW/J0Lr9e+RPmL/Tk8gSGq4t
VMLCrmnqKo/T7zEvYpRB56iF983MZ/mDSfePKbE+ODA/Re3Xb2k8rV/MFpnrCIP1ZRyeR4E1nlZD
K1ZMLby2YtjjhITlX+nprMjySxhV9b51V7pdhNu0yIO7ILtL4uaa675xUBVTPxAtwNAlL5Jl2LUg
YAxIGeyajFWujqh+DYnK0MHtYNCi8blpnzVDMVbNiH4bcbtmC/2EcLJeQalpAmwttIM1g29sFfYU
gtIvQkNcK9Nfoh8gZ/WbKX/EjM4F6YOCsSC/iXOUk51UzdO2adU+Ku6EUZFPAhOuvbkjm5ouIVYq
Rzu6J+iBqrfo66s54sTlddCRQlSkj4pqk3JHIXWR4dO6SUGmrnoPfyonSJaeqeUbqG7qpvcSfTOZ
31pDZPuOUMvaJj6+NBEy3RABH5Z2VbD2Ntu9N4XJDi4uWJkJ3FBs5gskeiF04qGmhPyX65wcT2yi
4ZyWi0ENp/se0ehIwb1xDJjzofeiKSJiew2OSVkDvCs2o+6IRRz0pO7jplypCLLh/ICWjNKLr3GO
ZF9nZeU6871soShlukp9UdxFoAGBFIgzItbi3MAFi7WwxZEhWKJwMxwAHLtHHAwRPq8hkpEzDO5j
SJPLZBCEHPF1A4RYVnt0+FboYZLMj5r9hI49Yg3FwhqIGERT+y1VS/0EfObND/StHbBmsso8yhZe
N5YHouF+46enVDeehsjSD36j2qvYRL6XVYu/jDS3wTvSqsmxPLCrS0+Q+dNTySA9Boi+tjAyqsgr
7gOjeDDNJj2YIalqzzgSvr4ii2W9MPbuAwdzd3zHnSA757oVPVdKstXsvsfUKqyXOenIWwMwXVcZ
iySwQT8UAQZwOOjBlI0WXdc159Y6TMAg1rOa5wZT33ObONM5yAGoKDZZcShsp8LDZVaFubaxB8M8
FGX0lKdef/ZGgrIxmhmOVnm7dhS3DvvRBUOys0e2FFFoMdxrUdVe5EHYKCcOZYYFX1ABuipV/aiP
NVA53T4VZGOvPUiU1WgFyPfb2NACtl323rRo1LNfOuYTNM2FEwTHkij2QUmVYT+63WsKf/xsiAFs
tM7PqANwXQodY2F29IAbwU+uugqBBG9yxHZgJbtKhb0MFf2b2pdrEQqml3EYzmqW3jRwF3GnB18L
SR55jFFvVnHWYoSeBmsCFu428e18hYjyyhr8r5bQu38Z1rTfYwaMalABdFMzAYNDUfiDdElkzc1j
+GjfU+S1DigAWkfwIytczSMsghLUmbAO8RYZLNUFwUMPH+4Eg23hwBc0neXfB1lX+23zL/83uIQj
2Oq6GqnPz0zyAci56Hi8v7usiVHhaCvspPMfnRPMFJqxWU2GGy+sCN0QZ3B+6kr8rW2a4dT27rTP
DWdbqjYraIJYO1Yqw8FTAuBPTWhvtKBE5XxC27DtghcQSeqlnoJLXNsaUIMuPKetSLYtvhDmWm7G
MU58VvLQW4giegjb8p4x1V37RZ/ir5WY20rVn8ME28HIQEPMsGI0zOZwd9S6LV8Xkjhtaalrze/2
aVqLZWCq3XL0tQrnKBtSy1ysLCtZ17199CEi4UKQLtIBb0JkI3+6TRhszbB5FdmE0F+R3+WO4R6E
rx36ULlHqSp6inmGFprjvqU50nX62KpHUCLGLvMZznIlibamJ6pj5K+rGWXbtj/N0bjydMLJqpL1
2KNmWnlxexJq04DwdLEQUItjU7bNOUkxB7b8vF2inhsvYtUJiVpoN0j5K2QTQnwz63H6+fffX/tj
juVJnJ9H0OmGsG3n0xybo9tpl6affc9sdbjpKrfA7Mkz+iVZhvs6ECzSC2K8Yn46izIPbk0n+hd+
jPZ7AEo+g6ZtQhQnjoYp0mdsPNp8me1WbvYdIJ54zkcQhrgp2Z0CRa2xFcIQ0PhRVVsXHt+s0ZnF
T5xk7G3AGg/noPikqXF8iMGdtGE3wqNntvv71yT+eE3mZCmgDt4VnRzk58Spptj1AE92+q7lyTds
0JoTcIcEObbUB9aJtIrM5oq4OoOM2LJl8ffBqA1rYsDghfvc2YSmeEPJvz0PuMuipTIqxwQSfjRm
6qrvO3Gaenw0//7f1j7F9vhqkepWYVI6QnPn5OEnPIMWs/8CCGR/DyveDzU2v7ptL1Y49aGq4fnl
PrMtMCVT82QGa6Lde9TG9S+5M+yZ62DBYtzHrF30F6UrFoQr3UNtj8kichDzR/1/qfFYsXZ0tIew
1NT1GOQ7BJXUVVP7R81BrMHD88+q0xWGI9Z+8Kd6RajR2fYOwbG+SRAmSTHYxM1o1sVOnj1lyDZ2
j3xxQHL3WIK3XJeeh3SJH3Yn2xpJgJB3heOLh2ebR/WijMa3zCAZGEAhXMbK2K5Hf7A3uekEbNzy
blVHXQl9cHQ3fqtvgtysbvW+SSHlJ/Z6wOhq4xlGxBTusrwz/Z5w2NRAENPLVWX4zdIrWOm50VeY
dEFdvimGYZ7LhAWZouB3qzk4bZbw3xd2FI4Ej7wHuGXuvjfCny0LJWg+crE5jHs0a4tdUTfAbwlT
bJlitQOisyEqu99UHR9cFDX0qsOIKm+CvTUnpwz2p9hFhlgyBsa+7v1h3aP5tXQtM7t3kTHfuV37
w0R7MGUVILSdBoPspqhZ2l1B7LAhUgGaHrzx5Ioi3gVlry3GzggnwgvZ0iyT5YhX+I1uK/iwlog/
9qobZAtC/cptmL1kBhl/rBu09IhBJYupTFv5/U/UudP7OjesndHV07IhZqua2g2K8LMvEPS7fGrq
f5mpPjFo3h9lAz0Jm3i1i07dJwZVq3ou76XtfbeqMGD50WWL2FbcTQxkZ6OpYUuWtusulmV2F8PX
MMSM/GOewJlnbNkMRnffzQ59UP0eUn6Uv79p4nfsl/zfEUCH4aMJkve28YncqakiqdKyiH4MmCni
goFNb6/mtzwnOTbvY78TNsZjBamTZUG4dZNo9ULvASdL5f1iQsgqGvHh0JONrln1BowCkb6wSW9z
NXPX6hSIzTRvT7K4D/n5E31tpCa2eXnw3DDk/Muf88d4Z5NcMF0AB5ol7D8EZnTRT1M89PGPPmyv
wIa1e80F7l6BMF56zJSrsa2SmwY1NHAS3VITI4w0zdGWjcmArei4ete1ln8ZnBYEbWzrgCCj7t7u
H9zceRv9sXjwyfn/G1jE/bya4YvXBZkYXXdcg4Hk9x2jpYV1WmNZ8EPxEb6ZkFTsc/uxSSKWCsiX
bqxBDItA8fI9nB3SQ8Bi71EbvrET95BplrmXm6lO1c9KPYDXy/aixy0rb9nvaPhTLHzQlXbT12dd
K/YRgcOt5vizYAnEGhTT3EPVT+pC9+ot1kDfRpBir3rsAFxpqnOUetWW2HD8kHYVYTMG06Ydnv/+
y31CsMkH0THYvDmqKcC6up/wMlPaopwwxNEPJxX12o0tnxncg/ZdO7d6WMRHa9CsNVypH6OCUVQ7
HJSxNo/pUK1hLyFA3AdnfVCrk5kGBfrW2ouNcf2N7ih7HAs7pTGeIPviBglZYwV6MVyUddItCaqg
fRL55WXKvC+t2jJGe2yq4Lk+evB6jlWLFvnf/1aenz9+b/A/LFqEw0NqadanMaHqU7N2/P9j78yW
I0XaNH0rbXVODasDZvP3AcQe2teUTrBMpZLd2dernwdUVcrKrr975nzMZBgQiggCHMf9/d5FyvfM
stQNTNrhCjWwS9B2H9rHmGHmdR6nG3gy8tKdw3uzjX4E1az7qapbu8x0w8t1UbhAuzj3YPZgwaxE
bpV0XXpLzxscS6d5IYJ5vFCAe50238ZKfUWg8ohRBfAo6sYrk2O7MTEcimlbB9cMybTPFPNmpNx3
lcqX2D7ynM5IsyTHAVcD6RqeVTrIXVXjsRLdNqBGb6SmdiaUHC5/26s47ZIS1sGbkcjjS5tHI7jX
IQiTyO8IDfGaUC7FD6ZY852VS28yhUKoSY5VCgKda2wf5EW7uB6FuVsRYY8hOFwaDszqlCdlyqoN
JYpr+IvFlT4+tO0cH5hyhuD0AlF3LktShvvMhwiu+7PxyJAQimczvHeiO7tVTZYPDx/MwD2Kiul1
xjDamyG0bhMST7x88eEXVk1UcSWvGLO7Z0cU8ZkiVuG1qWkdtCgYT5Mz/RjjTqfqILVTsCS6Brp8
j7oKqwtwTI/QgPGiJKUjqMilbPH2G+nZdxajLiRyAB4q5j4LFGpaCwLX97ZH9Mx57GtMxZLsSZg1
mZZLAq/ugLnBGUIbo52baGouzf4HBfr2OmMw5GEjcsTrbdibQZ0+QfQ/BTUYcTF9czIlvKAHr3Zj
iKt3DbXOSya8I8DG1bO1LFBIeyS0lhdhUH7Do+i9Rgd+0ArrCmNn887suvFg46Y64Et7rcdQKkcr
f5NdfWkKXOlbJ7wZyNm6wSzVb7T8juSI4ocd8mgXV2D79rPUZuFNlB7OUtWvRkvT7yct2k9Omd4M
zDHxPJvaA90S+PYQDUQIRShp4esdRAz0jz0pY4syd7cJI5MzjPfpMuyAqmbHbW5C8s/+hxG9/V9m
FbbQLMPiYWi7GnzDX/rhnmRKWp3ZvQviY/w0mhjF5eiyHLejD2UEdO04FQ2y2elkuZdeEmJ4IrRw
ExHMuBfx/JaPsbXPUgznEwvj8VdQD9vDJss9psmCUDFz4nF+QUIkYhCs8Ojiwku0GV4q5ED6SyA8
3UAmHQ6Ts9HCCfv+fJgu1OY1zeTBgPR5h0VAQYCg7C7xILF2SaH9WF1zUI3syS4xjtZIDQj7svQl
b/psg3SMp0gXMQ3hu4Y8tnZoYvQ94gG0oWFcnAdMtdIl71M2dXffJbrmz/1DTuUL37Ux2aoSC6Vo
lu+jA9NIjH27DwMKSunShIM6vuqTfrqMhXXTzmX9MYf5X39zjWtWF7m3AlsxyGDtL5v/+VDk/P3v
5T1//c/f3/Gfl/EbFcniR/vf/tf+vbj6mr83v/7T3z6Zb//j6DZf269/29jKNm6n2+69nu7emy5r
/3S/W/7z//bF/3hfP+VhKt//9dvX73ksN3HT1vFb+9sfLy28fIYDy1jxL3+95Rv+eHn5Cf/67aqo
2+g/NiCK7dd/eOP716b912+KK363GHhaNkJ3w0InyNgDu8DlJU01f1dNTFh4aCDudlUGh3L5UKz6
3N9RmcAMwQJRB8K2uRMawkuXl6zfXYOpt83bGLSohvbbnyfhDwvAj6v3z5aAGs5Ef3sYoueknGUL
Q+cILfznfp1GMwksGzHa+oWBs6ZantZFRmGZETq+0rFq63vdjcuTwgP81Kc6Yq7P7XVnq4bMIxQp
Nk0fFqcJ6+4ZYwDc10ztWFDGQ2lTk8WaIkvGR6Mb521WZE7KnZnLU53GI7eEck2ikTyti2Fw1PwQ
k8l1TCdKKo5ECtRUqDGpgpzWbUsP0GhV0Z7qG+HyLtpxP7+D6ooXWZQ/ZQW6/8m4I5VBPcj+iijV
+ZQW8VZMmnUM+utUkcxlE6BvSH2PTTg/wOPtLoYhP4IjMwKKVU9MAKlJBC5gE0bph6ZzO8TJ2QwA
q+yF4k/45hknkHZDuF1H0Il5aDUt34QTJO0CXgVEjurNIEAKiN6+KQ3xpXLSu6YKbye1fc6sishx
qyr5hcBmzhz6NuYGe8JOdE/gYlvJpvTb2P0hxk1e5xkT66Rgh6N5smwvXebmdE+XZmvhXz1bz1U+
XVupvNXwjrJKkW2yIb/FIHgjdYLJZvVOqNC1nO61d/FuNEx92IzhAJaVzPvlA4nee8ZJ9ETPRKgM
1R0LRMxLh5HcnNCddjkBi3vbGomqKogZGOQdnE7NDwoNly3Kb4lxEbXytQw5q6Md0oWLbJH7MU2J
6xd8Gh6CqbrXqvrGaexHN9KeGseu6GyTA3yoS6yBOe9Em9jVrY5pstIQU2f2/jzCQx3qZINb7fcK
/glB0vI7qoWxqKWXzcE2g+fTDsPbMDRvjhFkiKDaHS7JEV7Lc5NhbmidujDejUq5M9R4BGAImAaK
Y61S6G60CKdVaUGBNqkR6cLF8wueRNQRRxHeUm0CUNLerWwJiC8ZhoO4tHLSqFVbP/Iw8y3A2KQN
K6+z4SeJoUTUx49WEmvjZhrn0u5oeHX0Gg8VtEW7mHa13ho7u/DiKrN9WDPfcKPLNvVQX0v5ZVCN
3HPLuPY12gNjq+Jee4YsADdGy90l7Hyn4rNmjO5uaU/wEMEDnVu4Go2XqdiM6nN2E2dHOSjE5Jib
PhcnxRbXeg9VwECH7pmxQi7FitNP32cNG1bKFExTCJ5wVHWPMofxosU7tfy2HiewWTV9qvFqIa/y
qu2EQnbitA1xnPOGvIPVWOrf4dXcKN3JbjXpV6k2+6WTHLC0SH3TiQoahLZzyvLRGsT3rmiYg+Zk
P/WYPkR1do/1ybyz0uSI1921AXfAKwbSAHWDMLx+8GE62DgkwFayg9KrMEiAYn4AxHuGPDxgiH+o
qcgSiQVRTI8va6d9GFI4Glh6oEykJQudkr4U2VPZho7X+DnF8U1WIDFry+RQ38NjWFBDG+gEJtZk
XVpzRRZGyuh4sMLbdmTAnKnnqPMtTiqB5ZCMU730snL6wRe8EL5xowBde2kdfzPz8aiiegua+p6h
8jfWY68ZxMFRsBwfE473iGoyRWqeXMB3uQOux+CQGdhMMDm/p7FCLpTuDNyk6UiMEjJ5ip2bfIog
mcvkullQsrD6kbQK2TFXhIg+tLV650Ig9VuNe7qH4dZFl1ltZ16cNbfCiJ+wYNkpDVq6qu2OgzIg
cSNHW5fTHeGAGU8Jmlfy2htgtnkjfjQOCknSfRYEbwSwVu/dhMaMtQ+pbHjiqgxU3ekwhpCpsxh7
gFHzymy4awmn4CDbB60wwKymJRONETmgJjRYYCPuq+C+j/q3xiig7PevI/MUSP3yytSn3m8Vd88v
3zhw0yJXHgcmHFu7y78qY/2oDcam183HIqtOkF8dP628SiOdnuicu4CHgN1PPzRdPpDHsTfj5McY
yjMOzjtFL9ttF/I0aVuTQMpFmuxu7AxRrGYwd6ogcBVXSkWIhG71ftPJR5WP1x2b8VegESZhqIcs
F9s66Kj7++6bSOgruugmcaw3ROHjdqRqTt0oviQbbdpakv4Ph0XiH6CRxz2BIIwg08R8DmL13Q4o
kxemso1ms9vCzLsI9H7njsPZnrTA7/P5Jg46nAPrLfrJimMqfTUf/V7PvkbQ/9QQsn0KE6e9MIzj
mOY3Zk4sl2MzW+5Ka1t37inGPFBvtT0CkNusz97DxLjEOoxabD9+dZisbzAEvumxQYiXu2uc4Tgq
sCiQcL7PpJ72QIZwu3EaSNyaOTusEuVVNInjpY17qNAs4bbXb1IKYT7jlSvimt96OUsmI6XjyRnT
9/BpHOO70EEo3ye513aVcYhFhr2FrX6RAXGXGJu1nuJMx7Ey0JDb/VGv6otRSW+miOHEEPiWTScv
lWATiWGvWriu5x2eBEl/KIKKyszI56YmZbrRAS9J90MiDiUpGpVlQ0qvI0wYuiMwprZvnMDYhAmu
R6P+Eg5x6IeN8S036tueGWwYJ3s3/yJxV7en8R09Npk09mU2GI+lZt3LUSPCcOxeEhvO+OwMpwZ1
W9cJ6RVKc1eFWE/TNRxbFyYBGV3jWNySVHdnzhH6ONTCQIuGXqU7txY3ml5jdc0/OfLBrdxdU6Zf
zQFFrYiTJ3R3VwpCC68U+blR1G5jWyX9HYFVkH6rfYEDtZfPKrGkFu2mhzxeB23vk/pN/HRWfbEG
iumqxf5SpeVK6rEXDCl88g55utFCDBMgSWYHUZonoZqnXnDAZTw/umN+rgdcDxP3BXpifExm8Z3s
ir2wKzydB+UbjGbHLwknTSLA6tS4bLNIeE2VvbaDBThdJnunMZjMDPBR1RSyQFhle4zO9TOlDAiE
egE+KR9EyS0u8uqrYUKYJNYXJkmFi3eT7pzq0UhVZp0l+YQyy/CQZTwUFAq3g/FY9NyuUek8UW8F
DHmMe4Hntx08p6nAESCqX3SHuCtRlCQBJnciD/DNqtWt4jJ8suE41dOzaJ0TyZwwT9WY/mZoPXSE
34wS8oYeqlel8W0uNMwusgfImoZnv+RXvYkHAt44CwOOHjE3mwcH+J/cUfVZUVT6L0gHXqCGFN94
i1o4z2NZIGmkYKFiseLRY55IPSULHaQN3WeOR39/rznlG7RPw1VfB8v53kQFtw/pKinCTs81k8sp
yjc6CQ4BYQJeF6k3qABwcppJqTTIR9BbMSw2+BslHXVSMqCURYfOzI6U7RkfpeELIdbfkir8WqXz
VWQkd62eXGmBSpqIcH2MG2AygWNQaqnngoaoa4QxRwQtS5d88bm6nx3jFbPIc2FZrqdl2X2XiQuY
WYbXkIZAvXyXJ8PNUITPVjHik40fsVUZ9LuQHuj+Noo0H0gSxlFUmEt5s9lAj/1iYbRL51XeBAys
+SkdbnSibjcDObZuFF6TUzxgM7h39YOVpd+lpmFeMJ/C3Oah5UxviZC+GoIZ17YkeWKawTmsMyNy
xcyxMLOK3XKfV1RVYqpuvrNQfoMovsSquPPmCDq93d8u5B0/aejgpii7CxSL725DvsCSpIr3wVek
+A/oghimSJg7Fo6tntkUz6lWhDtRvcnGvEuUSveyLPo6OsMXkKjvUNTf9VlsGGl/i134n9hJGV4U
JHedQs0r6/ITKod9b7YI4YLuTtPzPfncF1AlzkSdBJSe69cOYS/jjnoXF/u08AE7kkMS219wqDoH
VfUjannETlr2OhD7ZmnOoaVc5816eqt1JQYKtfMWtZR/VTlcUuW8djUgLjsS31pSAQNpd9t5YSxD
1eE5XnSq40PcarxY5EeHevx+givVON29CepuJJi56pmzp8Md89nTNTuhzGwy/scW1Zuc8Y0O584A
v3ODW6yZ/TQcfNki3C4iQPAYQx87rW4HyAC+4RIrhl0PQ+bH0ZQPUxjy+PcJ2CISNZ9JyBrwJohU
hfZCBBcDAsozloV583iMndn0i06/niPILoF6rZclCcxVc2yrkUlQI/zYyXe93l1UxXCv19Dg4GYc
ulnfOKr7ZobTXWPg6Fx3FbaH2pNaOi9BmVwoiaB/UbnB4N1tBOZeWYN/yExewqDoxx4qCFp18R2Z
622q4A8/dowH0MJHkh6qcp90LQh3RUOp2YhV1Vdt87o2Yj9ttafUjrYYIe6roB+9fsiJRMjPY/CQ
YAvjiWwZ1RLwAcGFB2A8eGghL7umjnaxQSaBUYwHg5gz33UJcw1e8EZpjx0opoZxxDZ6UFTCjKXd
tl4zOcFJ5BfGkNtozu1Hw0RkH/R+MdhXJec1LHHNLLL3Tlf3WtVfSP3Z1Pv3OAq+h/PwxbWtb10k
nkKT8bbrnJh/35il/aNKSwyVqETYcYnxAoy9ZonZcgvL16y3BP4XJeGLOr4eNZ6XIWonp3CxEwr2
mtEdSHBazEIz6XUDDMFYyMQLi/IB4cipTYSFDIlJratWtU/15WteMYmc4S0w44teovraTBsLFRyP
eVeJ0DGld/psUJ2YovfEMXdd+GDx3EN39tYNWn4azdg+4P2MPUGAc+iySFeYYV1N2sUDlFrPdt2E
cr+PSto68VBTfpAlZhPBNB86pZKnfkEi3PA6iqvh2EoKwW5Zfl/fl42YJlHaDTduqwNhrDuL5esx
pky2liDN+3PfWOrdPiG0ZvL7jvjG5ZiId+IbelIFMB/Mxq2q11+DZd+6GLjTulo2JLoDsnt5NQjI
zZVNyTVySMmJ+YTQjYEUIjV87YdS3RLQh5WAMJN816bNfT/hhyZSghS6ftzNH2DMEKdH3E0WAXtx
yuypxfgpbjfNX79WLr/LspqQmqyVn9rlDKxrJYYHKX0iO918hHIW6cGB/FksqntOkrUQfZR1dVkU
SihhL+4rjbg5icf77K8/K2sUtGo/ra7vtickHty1hjx9rM5ZvxVSxIf1+8amGf2gWYZ1z/MI+/fz
LMVK6RVWNm3WU7qelbTlmd+0GqjLcprXa7K+Y11b9300h3V7XRiZmzHWjw6V6W7aobtbL3xMgSYl
KZiG8Nka1lfqEdZB5WbzZj0V60HqPbZUDIULndE2cAcEwW/t2GydJos+zq8p7X7eKqZBGmZg0eqA
QMjUCJHSSlyKNq0+3dHBypO5LPJE2Ps5nHdhiKeUpzIHOkCA6AQFUVn8ly/+6RjWVRufY0/TI/3j
Pz+uXhypjKF7QyeWl8YRLShaVyvFQTQUOe4g5sYfJ3cE7oNE9HnXUEELoDf/ckN9nLwquirivaPM
zY7ADW3eUlN5xXkcL/blflgX3CInHWYqz7g/GxAGITc5Mbu79Vj6oLrOUB3tSpLjZp9obepPurJb
T/D6Ees717V/u8/tytmLeNxgGculRxcGllAE4D9s6SOGBWZA1tZfzWf5B1HN/IPJsLgMp8PagsfO
wgRdWv7cVVtpA0sFznKn/dvvFUV2DCBj+q40EB0s3/3Z9ubk0mHoxtCwEAs9bulXlrO/tqR183Nf
YZvbpUdCW2xvA7sadpGd3dihQkNc/39dfN6tPzXRj9X19RkY9OAuOMhysj/e0kbWXnlqG7n7uKqy
QmqCofDx8w7/bMvrvnUzXFqh2ve7pk05TZB319fMtbGv//H5/l+b4Lq9XrV17eM96/bH6i+vr5u/
7PtotmUlEC6tLxU5oygL4U5YYr2V6dTJsslXewGNdemqiP8jJ0tvPH3SdwlqCcdqmA0tV3yAqrAV
9rWc21vqpMCVzoWeMQxciopDeisd4zDUuMP3ZnkCa7zFKqZoRgy+XB2LtiJV64OhqJuyUrqDMo0t
pW8WBd6bJ6j4QvXXbTtz4JWWKhQCmxIvo7FA8x0JNz8VFa+s///Pq9IJsEnHyiXNFi8X8TCZSXQe
lkUQL0Eg63agi0L462qn1/UhrtX9YIxDiBGhCM/rC2HIgwJPjp3I6aHz5TZcF+7SND83P/eNxsgp
Xl/+WF1fctZm//n//83rn58cj3ZxMGs9GbEIrefd59t/+riPVXs5nJ/2fnz1Tzs+D/DzU/5p3+e3
r6+OwnqVQe2Ee6Oxtr+8+Pn+j6/Tl8bxy8fPtQx38GcePz7u8+T88n8/Hernx7RAYN6gM5f6/KqE
xqVl6ksks4pBI/rG00+rVLGxsson99DhZaj+VX7Rxro8rYt137q21mXWzWYkijhQkQl3ccz4aanL
VPr4x2Jad4YpVKJmDMMtoDmPkWh5xnIwdP6f22kOzRCgikHo2u8TPsowZlm4awMIl+6TmNp6Vxja
7VqZsfKB5327dGb44jHhbhYi39q3zeTEUuYwwGm5IZ2hSk7jR02nWocQbdqHB7wItsyXqQjJJorU
7VrQCZfnkdpBRIilONhzwBAF1xTOV6gXp3VblbI8rZuTW7/m1A62mt1TrVpu2nWNkcR+iOYapJJg
QKRy8Q5WLDPzWqpEDCDnxeZ/bk6OWjWn8q+1X/bVNYx8IMccTIMKVqsNfyyIDqjR4y37EnXcp3nh
q2ge13/oTdfcRxVjyeV6xsA8p3VN48R8rK374kGnDaAw8aYpkccGv2s2Lack/8Rldb3C67ao9acA
963tWl5bq20xlZHMWy/zZ/VtKuvUZ3YNYryM66plsa6tV/qXfWQLNwCD1VuyPt4/KnAf6+uF7iWY
WuuQWrFczvUSf1bkxPoo+thex5czQy/ZVoe1GAc/g2jcdRVHwxCdUNMWpzSu3vu4LLfrFSSnm/C6
zyu67kxkATbLWLVTVM7AHNXU8enllSSqTuZybRGMojtat9G0J7sqzx6tBjFF1rfFcCZeuj1O4iUg
BPbkKurPi3/aBwJzUGJMGiLNaE6T0v2xaElcB5U00u3nvqkK2xOWGgVTlMDEra9sT3P8zQjd8ggG
aeHI1H+xNDQu1D+4B8P1Eq2rHV1IoIfRTmsa2vrnlVgvzOfViWqNSao9TbiUca99Luylc/rc/Lgp
W1Fs04lYr+UGWy/QP12qbrk+Q6GXB1IoN+tFKYW7M8tc7Nc77eMSrXeek6CmldNASSSyK4T3IOqT
PRFzgWG4n+gJkmY6jaOlJDhQU0qDVV2+odnHNWQ5dyE2t6fMEX3mrdsfq25o974aMX9eT6G6nMeP
872srZua2TN3jCmALXdLnOjOtkmd57WDXO8ddxrd2V9XP+6lQqB1KcDPSofStMid0Te4+otHDhMr
RdMJnUIAEal6SrTdsKV+CdC8vjovPUUgR2Ur5vJpbUuVWaLHWRafm+vaus9SFAoPDCDWlhYtp0FZ
PmPlC/x/asX/QK1YiOWwEP49teJYDH+jVPzxhj8pFervmmXDLnUoSVl/0SlgWgikMSvxlJKssH6i
Uxi/W0AhVIzgd0JsMiF2/EmnUH8nDce1YLmTvmcv7/p/olO4fNRPbo6WCofUMuGOGCYEjSXbgtd/
8kqb8rbtpR2jPjUIcG/BVuvI2jaSimnl8swIkicHF7ULR2kumnhuYPBSb7In/auSGIR9V1O2R6Zw
yb2LMSMkhmoajsaGEK54SXWh+Wc/Jp7xh2lyv4/2a1sr2tmkiNxNvXJAiKc/GOq8HblLziV8TKQN
6lUHm7JW02MuF+khuLauqrhN4ycAYfU0lYNEY4+fnZDKsCc+yz2B39/j7Dz7dWsblGqXKYNzEdag
S3U/Hq0yDXdGxyTcQuW8w6d1S20i90vNjo+E9jSbLBPPkYt4q9Cp86Ia35ZJOF9ZtrZJCD/1gtI0
bisp3m2RuYsl/Xtstdl2rq2L2G3Ho+k0j9U4hzsbf26osXmE+buhnE1zOnRD+zLEhnIVd/WmHyik
4BgNJ1obH1Ml8UvDvNTJDfxmEIdT4MYcFlgqj4FUj1qH9eHiaYpEdUbCrif7YHJOWturu7CnHo9x
7NGpSqgTSqB6hGUN85YUoMSv3DHeoG9CvmPF57q05w3RZfDcy2k+16lxAHSf2nAzVjA4SIJwI7sB
DoxgNJQkwEbTN6FgsDt1rrq1SdP2jJGCJ+6A+1FA16zlq1k3j5Med9suWHzWo3yvBdb3Suad35Ch
eQKqxLxLn0CpexvQeEjFsUjRptX6qRNo9bQZZzGNwmixTcSExgDRzT6L7bNBNgfhKT71RWdrAwF5
pWn+MAx5NoKhPUsFyeWouBfB4OzEU9rKcI/b8GU2KrZPWuI3c6j6Ta2rPJFT/dSG1pVpFcTyWPF4
iIt3hcPzuxDLsHTMGZUm3QuT52ETz1O+7Vso1TKwjroOT7VSGffYYbZNjFr6Y0SO52whpYC85kPD
/C4LK9nil0pRIwy+ayIeDkbKhDYl9xODBiyDWvyOfMjytxZqGR9/A7zsQgtqgehfJRjuITPbyzSc
izOuD0y9h/aYK8XRskP3PAMVThO5aEXwXEzXJe71t8SXQzPaaFHNgIUGBnJlLoWlL5ZizOepdja9
ogfHXC9va+SCl30x4BAN568es8sIo2sqvZHKmInyK/4XXmljm4trINbYtQqDu1bPOTFVR5iactO2
8XOH2tI3U4y/IzsXF2rxpmBNsXf7/CWcWirYDvCSXhvRqXF9lE/WFWFTF+QYJpswrgJa3fRiOLmD
kZM2IFhWroccazdsyyj+eVMSqcfcgdXcm/cyM+VljqjVc4QYDtIVO0p+jUclYyFltKjtCHZyU+SR
LfWTg9VCV7Wzb1L05j7rstCPhyzcu0n6pc1ML7D7q3C0On96jbOYYhFSHzdy7uqBjkubJjDzSvV0
Jz5bKI29KqDVJPJVm634MCQhFHrykbH4yLZq0dxm+vzDRFzspDkE337buRRwY0t9d+Cei0JBBo+e
cwNj6DAm+RvH7WxQnR3JFZ7QJzf11pFAAnZBWqk1A3Rj9IgAM9q3mEALcr6DRtk2OYg+oxoEO9Fj
TqcNp4ugbisrBi9ry9irm3Ly7/C1qbyZRMaNJcb0SrkLq3ZnSxkf9TLDWR2wqrPEW485hZ9pqMkC
LDF3VldaHiY++pHRLmy5DMmoSG7qRvRblyrh1hzCvWxFtclRYA5CcQ4JxiBuDek/ZdzXF6GK5jtN
GHNGOxc8ym/zL+VcpzseVJWfk2eAEAe2TjVfNLocACNmgMTpuxWKdDOmAQq7MNzlJmRVymeExNB+
zJFfWbW4QyFpeM7fR3fI8Dir52PdYk9NISyKC4Q9sTEgfJO4SbgXamCnV2mnTMxnWmUDuSjygg7r
JA65WIrjOP+4R4lAlhmIVe465X3G4moXj5jOFLAUNsbwntqDi6stee5NbIRPPHN37RjfkAwab9RW
qzeEj1wkGOTsM5l/g3f+qKjBWRvwyAhxyhOhvpA/+udq7LaKyjRES4gWxLNsK118frMmvHfz/q6C
qbWbR6PeIrlLtz2cAtiD1Lec0b6fCO/cOYWSbOxG1a8hAPU42lIb6ZLW9hvdHiEyiNIjs2bC4R/T
QNVu8fbU4UyYTaP6Ic6f0MDmmyAlvtDtqgstaGg+lmqgGbanG0RNBY295t7ACa+FtIm5BXZPjhnn
kH9SiPQlTB2dqGzfrhQyJlwmhpHeHsy5PKDkOypTmG9U15k3VQPjHOvW2nebpD317bwRmCxfYeBf
bXqR6xgKkF8YDDwTnJFAEiV7dCYno6xVParqpG2csIm2dj9WVIBG/HlUnRauKwGkE85bPcPXsfoi
uzKLic43aHeDqC/jrrzIRWiejbqufUCzC1KzqCOOBdmXWbsXuCvNpTuciITeNFGcnmWch1BbDn0A
U0corbYdXWZlPNmZ3w5yb5ZjzRO9UHaOBqcwoWaBlW3rC5SfIAty05hLVQB+vt3mB3epdDGoT7ZO
bbt7rYsRpitUuSRhUVVStkcr4gEcM8UeXZOG4FChj3TnsitNHa6WEpfKITKM0ptivILsaCn1zxVO
/mXvD9FYHJB08ciFdWoJ7cIKKklJIIHuX8JabMpdVSrjBSVHFQ9F69ilhbUVQ43kj6Dh6yZmGOCm
6PSqfRhmyr1DhMBRbUm5UBRBCambs4uumfbMbcINJQjVr0biVVeEekV/UQgm3X070wDCUge8tyHD
9Vlde2E4WZugFM0mwFbPq5f5R1c733EzVOA1HcOUae+6d10zl3murXe+rY5ymzX9/UhE7MnpiFUl
AWOglSniVOpCh9oOspnTzE6iNF6TdKq9RFJyNIBNazqxg9qqB0vtptO6mLNO21K6+ZrmQ7MNrf5N
mVG4+Gt5SGUKvwWMiKEJlsUpt+buEFgK0nat3JgRhEe4U9BuuhRule6U+xa2AtiE2RpM8CEWeKnV
Y6KYttToyc7WWpKtGYN7IZGaHwfJBA3HN120fgER4wTwDhmmJ3fUaB7rHE+KxQQGE/zHgOyoXbLA
Zs4ClGhuc5EUU7hft8ISJHfulV2yTCKnBXxZ1/QFd1nXPhc5TrFGGYO0LZDOumj+Wpt0QznGyK/7
IMZRHCitcO+MQE3wFAjSY09/IjtkapZME18mItwWlgrviPErCdULi4HDHWxCmqM0PIgVwFqgq2xZ
oBoFuVlX1wXqfJtSqXhe6x9rzacvF3JYsNz2I85lXr0CZm7dHxPs5/cr7v+Bna+rjcnpTdVs/CjM
qNqz1msVdgtgBh+FxXU1sxCEV3PlbNbLmi7on2N1wDMfy3WHZhY3hCng7a2PL2EFjEH7BMtY1j4X
xkIArxeM0VRxJdTnYqmPT76+zIqNBadZ0fN1swahUDEH3H7uSsGpPNPFQUVbZuvrabDW07Keq0a3
Liw9Dnb6g6zbmfoUAcTouwUe6gksTArw53XRLGuN86PqqCRHEFh5nsFWSkPmKIWs+tPYj77DYOeA
V2d/+ly4xBSfwAdIDXTnx1wplVMZRQrpLEubi7k/KwWi7QJprAuHIKCtKpr3TJ0H1Z8Hkruixj4o
jDswKwBmWhfO55o0IQWos25uR6V9aRc0ZV3YmqS7xF59x8CRvq9rKnp10k6Sil8q4u4qqOtwP5pz
h01SU9+5GM3u1hf75WY3qjFChzXqhBUt+EuXwSFSCQBGZUzvIZYuol6+bV3TEPeAeC7bfRviakp1
YL0o67VYL1SfGmQCSWT6RgLkFixIWwU+ZMeawMaCBvtL+22GgTlVg4P75wuYD5ULO1/vKqj+a0Me
V+DPhI9xqBkQOOsJ4Tn+8/lyR1JwvRyv2iPTiY9TsP7K9feaMVHQn7+cblvunDo65lO/KfuF/60a
38EuKfCO0jxANL7VmBEj7sw3ll4z9jbgHoDKvjRh6Dt6L7YEZOymqXhUZIcY2iESSZ9x3HGd9l3l
qjgNHrzZMH2pYTFuM+f/sHcmS24jWZd+lbbeowyDY1r0hgBnMmZJodjAQgoJ8ww4HHj6/wMzrTKl
Mqu07nVvWEFmZpERBNyv33vOd2J/U2H8Yh/3LYRiQ37960H5HakZRnrukUX6AgS0s9AK7+qD7iKk
MVP7SSZeEo7+tdXaOzOOHjqHs5uWsNGLkWYejV8N4pxANlQP9XMrduyYI2cxFEZuTvFulPlu8aur
ktesqr4brvFZR3O2gVDIyW9Kv5T65ywhmLHwmtdYVq8MZx083twCZHqRLoymrxbqUe8Cu26z3aTK
SxpP7Ya8WrDD0voy9pw8O6p3hEw94FaA0/pi57u4GA943Sl9XPmSNWZzjjv8ANbkHaAxfmqN2Q3X
QhWWsAFnEmeiobO/xjp6FM+tUHtA2Z7Vg196L5lV6gGNiLP3TaNPQABMeZhHb3qyR4/qy5OnXgiU
yd8VYJjlqSlI+40SQv5anFlgcr9xICkRlml3GoLdDeJnVCOC0zrmLzoRaBudyI3pOWh8Y91zRkRP
VTzMXv4BUhZuG/gnRHrxez9SrGizrgJwwhfPVl6gXMK2suYJ+7y/HvXMqAoMLIb8uYaH3MUPmShC
MURZbKOpvI51y5gwk1ddfYZch2Yidq4zRcbQddwSxsyIpQsTaubQRdm+yn4Na53ZZ9RVXp4el6Eu
Q0RWIn/vbfnSO96b5I+wJC1egUnnQnTsZwSFJ6/Un9piaOkuENbRLd9zkzO1zPxqk039o4jcTeYQ
ftgVvrmJi/TzqBjcS/PTjAd0E/t9BZX+R9dZXTha7XE0E5RZ/fhQNnKb1LtFqPPgZ3tu+J99CuvT
H/wkbPB2mMq+tGBUexvHypohbLSpu81slz+k3j+VDUEo88EkMRRJV/oNidlT5s9WoHLnWszMGL28
WommB1K1T0M5n3MBvkDmMNSEwqxo3CVl92np3Ofc8L+Ss8qMiPsI2YN91K0cMWjrPRQEhFV6cYdk
f9pQk+47Z3yt6/KJT4kn159RXmbevko4eIkC3jX+onAGGECnhClnzcndTZdQ42uIpwdVCArHfKsf
DIkiFmGmCyStQ/Uq58AWtgvK339IVf+6zNHJtdE3RH3/Sh5FhLU7Pw6mgz/A86C3dozGBpXLs5m2
6b5atK9dlYM+NGq2guPIocete3cHC5PDbSvfdROzu66NW7Alihqc5cAZcXDghX4Ye88LIi1M8q7Y
JDG1MjSms1MZLz1T4gAqHAD8rAwzs/MCeA5oojocH4q2HJ7SiQzyfg49gokRmDCqEIMKuklv9540
gjGrfhYtPlDpNK+eMEEGSH9bG8aPYfb7MKnlXUOJxcg7wiGyil6QCbpBLNtwEmiT8vRpxm55HkuZ
bmK5t3JFj6hM/IOOMRLHinbKpla76GZ8QUqCEnbSs4dmRE7vd9a+t90nHxcHKm9ThpAJN6KApZHN
zk8qi3hrjbINuEfdlYqjys9zTxrf4CwXQ6SX2keypjnjT0D4CL1aGhKd9a5spttLp3+t0qzeLos4
jxjYgqzVULkmPVf5h8DcsCUPQBEnBWo7bwIUhcwTvKuNAYfwOm7kxTF3gshMgj1ID9QrbeNG1Sdg
2Q99RTeWeBq51wdhnChgP7NrAHgiB1PO1QWKHkc1F3riiK8iW745ZCRfTYQVaNU05448vHsIdCmL
c5tuUhKxu0EeJDPOY4kUki6DtYki72eWIfHiGGIH5PmNYeamqPZtY5vYzSvuJ3FhWQtTxbdpx91P
2h4oHlUT4vtoiAGLnlvWoFPlo/ks8KrcvE2EsCV0UTYtSI1srpHYXjyd8L1YFI9pIvMwl0BmbJLI
hm68F23xwRZz6VnIdiUDQicdXkfp/WBLl4EFlDtAxAVNVT9m2UduO/N2Wsbp4kzsjUS6maOwArP3
erpXKCsEpSxbGjcSdg5UxzS8MuweNZYvX2rxqYzC2vOhY45paGusMlS16cbSJ5Nl0MP2v2jf3BEA
ZjN7VqA7a1QRUPfcLu+w4MqNUzoRsvrJDXgno3AfCg7WAUz7JtTE6v5ARTxeycALDCHewHVW1Jnj
BBbFPujLj87jli8Nf+fXJUJ3Y7BXNOimHuS8MemfB1M/ngASfa11gOPLEPotsSUST7u19IRH2jiA
4zJdtpbCCLSkytsI616MS7qRrcsvbOJMQlWPzNR5woMMjsbLs0NrHyyrnS6a433DZHzVOIWFjgAK
ify5QivKqSF3aZayoMWjfGCqGYxdcyCBmwlWqe7mWIqrxVWdLtN+yfAcC2tC8D+b4y455WXRhaov
zugROf07+ISMgjiNBdl1am/LoUcrO5ZoJVEo28ZTzKUPJMcq3J3tTt9zK38h5bivPBtjUJ+HBSwA
BIkmZyYg1ah66cChga28YZ9GWvowy70yFkLS6qnaSB0MPiIcH2il84iR4CEpQRoC80djwEr076Gz
Kx2MX1V0MKrmRbCwTeHkElTgDgRiZDSHGtKEtvSC033WRVuiZNj845+lipozI0V9jytGblC6rYuh
OmhWAWcCAGMy+nfk7zgbONzPmfyGFT4yW3uL4y/duE1kB5FlfeoGKMLNnAWDm7/72CKAxaXdYS7k
18VQ36ibYHwVb3pOGHheeI9RVocWkrigSx8t7Knb3p0+FLgcOpUkHHgIstyF+li82/aMXhVKMgfl
46Kj20wHlLTCfarbSiKeH0Lbyr41pvi20PEIGxD8rEUcNUeuOs/TrmYqs+2w+lUUxF0sLdxbBeJX
GgRU7xraPgM890aL62CaDW9Dy/TJalvSENpya5cECBn+MXIIZzaLbA30W1tJU4kjz6y3o9vjQxus
FWNb0vIYz3g3HWir4t6FprYFgYWyovSx06R1cz8UOfhwPDWcBgb8UgUVSpe3lwTbI8DXJqSh0sOd
egegW4W6/r1thij0+R7LBprM6MCnanT/fSJlIoOV2pYBXacl4BYHjrQ2zEdjvrjt3bTQtPC7+qUs
3I7z1TwGtyHwMBeoMpp1mn57fpsHm+vR6zO6azRVtz5CmWbj6fb8rwcY1ywXNiu9VrknNRuQRnCE
bWoa/+Ftbq/pTPXRfnBmQ8jQJGkGQYY3qlT1yExE7Sh4eIf1pb8e5DShUnW9LECsPp4yZRf9QYpu
POnZFfb5V49WxrYpfELi3YJD5jzKUzVUWF8rb7GDLJXsKzXBmBSI8XQamTqcpvWBD3BZjLja317X
na+ZKQgrKZ3pZI1qopNDIbjMNkiUVV6i2n5k4MZk5PbUdQY/0OrGWZtlf+pKEr0toUFRzsTAs4+M
u5DtVwuas7U9chOP3GQkfz0Ug56Gi7kYf4gUxHqSV5H1ZAwFlVpavNiT2e1sFU2n2wM4JnVaJAml
qaORtsbBOcswryTrw+2nv16r9elhmIjE6VyDpvx6AkdELU++Q9jHH8//erHqkhDJrnHQs4mvdhm2
Xe40Bw1D+Cq7S9jdI4ZFnZ2NG2zyw6lY21kkzSPObwFA2kUGYQV+5BbBfnNwgKv9oeO5/STWp7ef
1n+jNb3hYGF9D/sBmMeQPEBfyk72sPKfrDHzTrqJCyFzOhFQsJmn0jHNU7P+JHHLHF0mn7L3oIvk
kyA4afK1ndvl97fXspiV8/aToSBd6XjAGP2MPwzLUtvKbqkmtMQ4iUgax7z9dntye1kMyH5zvrFB
r/TT7QEK758//faUgrff5g2y0tvn02plccmGRr/0SKVq64+H28vzQHgvdrOxX+wSiXuS75sCl49I
eFqsH/b2iXOKhAASgIF/i88o5gXG7Ppwe3p7cNohC9vuKW/YicuCr8mt/nj/v32I9Y+EpcEtN/P6
OW7/ZOZCSCNK5mTKbTKXX0Tb3fsSdtWYNDFnrg24kC8lBoHNgpUMYiXcn0xx8JpXR4+yooOHI70j
XmcpQaWUNS1tDacnQdjDBc5Ghlcue89V8Y0aKCisedrMZumERp3+sO3qUw2EhwTeCgCcQWJlro9M
ekZ9s+T8uVRVnynzOUtoDA8ltKetQaNiZ83iPHCiGVQFNQeXdNhpSfhTxxUvlv0SAcM2u/hM07fj
lWOXGp9qQ/7QVimfI71+E2cA1GZcw0xKuXKlCw4OOaUr9WdNw0nVAh37A2j2/0Uj/yAasRzH+688
ji9p/72uUD79Hcbx53/1p3LEc/6FzsOEXfkXceNPGIdv/svz0I74viAw7qYD+TeMw/2XDmlDeAb/
xHRd62/qEfNfwrdc6nykJ7rn8wn/b9Qjqzbkb0mgnu8DtLTYLcnbMw3H+g27aK49FY5pztlnNzjg
M1X3YniyDRKBbYIlGWzJ5A5A+QaYhXWs4kYFFTb81LX0/Simf4DT/Qb5hAzCx0FIo4NEs3WCLVep
y9+kLLSHTTpBJb46G5vZ3CTAMMzvEtkIBvh3v4mIIvYgRwF5vCdmq/hDHvULeOZ/VWP5gKpz6P/P
//6Vyvbn2wuo/j5RFh4gzV/f3s+cpffh+p07FX2tPTk+sz8dHKTsZ3L7iu1EuHkom+FCayX9B5Ld
b9jA25tzqXCt2Laju7jZfn3zLpmSeMwNcWZAYr/X0ZzvHeAlFL64jDtENhqYQJqPee0uSMiyD6cs
0A/gz+OINCA/TtmhE7JUmK8sh7+Jof6EuPz9D2Mgcvr9OuFatbneAO35IMx+/XBTmyPq0TpxLmgY
b7O+/QoNgbFWGxk74HIaClxiIWMRh5pdwRpLS6b5ccG50Hwuam0+olOgwvZ2//1z3Th5v12/3A3I
4jnPkgm03q9/v2BUXfSlq1JxTiQSFnTGiu2XZA0ERT9hrcafhJ7tLbMgq2sRUwgAzj4VbUnWSkci
RH7oAbIfrF7unKKdz/OMQIER8RhMbpzd68bJ92Uo1Ng9WzWuy9klfdCJU2Ql5NM77CiPY/3VaWnT
+7k4oD5pwySN6zfKqE8aldeTljcP3GQ5pBEqW7LbHh0929Hzbk6jD3Yojn72lege8RojTOw965hk
7lfNMb/oZuVf/vtfy/iVQrdeYo7ObeXoQEsJ2jF/o11BPIuQWADvBiWI+ohpNAg5Won4NBihFyDy
FsURIK3Zf4gR+F5HSUup/f/2QQyDlcfgTueG+u1GgwugF8nMXmh7lHijnlyBcVpPy6j2jTk8z0u+
t5u5h3sjjsNQHgdPUy///Y+x/q6/XjkOvFkP3ppL6AEMwl+vnHRoOk61ozijPPipmQfhrmOFcT4K
33+A47DjO/qn5e0/V1ve04Fwy/dgsCX8drXqMhOcTAvG4Lp9UF3NxLc3n+vYe6ijkpmiT356aWd3
MBQYay7uVacj0bWG9bnr7H+4dX4Dgf5xMVima5gOqgXL8H67GCAT0KwkBfxc58OlzifrYvnDFSlQ
QAqm/7R6nm1XS8MSbWFQpAhSFlldDVUvx36p0pAwJBjtAwC3HqcN/s252IL7fLL0yj7WMyV12+XR
EQDvpez6GTMQi7dBKAC32/gPgEXzP1duqAHsYzQF+MH8/cqOTMOMiBwS50nM9blamuieGRdiHYWo
TWU60iDfuzRarwXt6ukpehuY4ey8WXXTPvXLGksN3oD+IgOgxbUCkKfgGJtEHsfJOkvb1O6Qg2zx
7PpABAiZ12lFIoyJ3V3hUjJThM2gEuFsZn7f/cPy+x/ALK4XsULP/fVydfXfbpecTCBV5g3XTW6j
TSJWHdIBH3eqRmhQ8nWMVf0PZDxjvf5/vz8chxAyw6UMMX+/P1BzdnXnthYQBV89legIHsADPRgN
yXi+DaiWwUuyTwrLQyjDg8e40PnIEQ/+w6b8297DRg8Z2tddX1ChgND8/ZM0BMUXLQKK0xDl2i41
9GdBP3nvOnEeJCpVe3PKMPMxhN2UsWZdzR6KU9x31sEz+3HvF3EYx138XBnQTP/7ImL/uqKun83l
GKdT9K1f0X9E0jWwjhAII8Zp/TJAbuluDZtISSp7vNYArIDsZGhUPe+qu2Z/NoYxbMhtvV/3lXgq
zK3Zujr9b2SmQBUjUh3Sgy1ja2f4LaHdtr/vai7jCu7GYZVS+lRlmzTu/a0y+Q+z2Rb4z6KzMkb7
otoivvpZa9x5qdMe5sHzQ7KAHwlKpvnh+dD+7NPQNfEOpIqOuVrXN95a9+VJCRg8VztwmeWW8igP
5yU1w4xGuAH+9SDiRn+YDqmB9O2//wX5Cn+90mxKX1jqLjeuT16wQ/X360pceSoTioCKUxwT+N3b
DhycZNnVNAOYGpf3pL9NbNqjHmbawMiczx7UDil3VGgJE+x/9wvaVbOSekwd9LqdT6U158eMaVIx
zOYpHaZsR9n1VoryuGT5xLVDGyFpOOXOazKG7zqPatJTYI4kSQrsmSEO8yBfI7Mqr8/2kzPdtTFc
4TKWJl82p/8Eh3/QwQ6HuyPwmtxsU1lZzQsiLLoet+cqK6yw9znX6jdndON63i5Cq2MtTXLUComz
obHqc0ok78ZLO/9EKzLCv35XTcsugt9wNqe4CpgSDTvKAy6hKQfFT6Nymb0D60b66AzrcNHKfFoz
X4oml8eFvJjas59Y15LDWhZ1hXybU7Wdi6R/Tsy22UicC1u/1VTQOA4Ybns9GJfiYWANvZ80yOmy
XYAJ6M10pP7ft1lCTkjvlRti79xtbhWgxebevwxxhzfah/fc20QriIqZW7sUsIxVQ9lTaqTt9uso
xXx10ZBwAcOLtWAC9WzCz0XxllXZq2UfigWvPILpInRlqi69mGqEEPqXWsbxcTTs93EYUXX3GSBW
AoA2tYH9v3eLKlSurm2GUlqnHaoMcOQNSUjwtdPRcq5AwveLquW56vqgGHz3eYoXoJ5OBMxsGPb+
EjmneZk/ZVU6XVRmHUxbT4566fwA8YMhNfHXuF1iRKw6TXfCgILnJkP8gPKlpxmTYknqk7e8mu+F
Vx3KKJVPLuPvfrIo5IfxyWE8eYkK8uZjO4IwmhUuZXzyIvLWfUyMiNFtTOFRlt1+Us4AdwL2TVox
OXX6+Ali2c8IRS5A9Rx1c1L4ezXQturtYiF283OO0Bf10BymY5XcDVHJ3GHxvNepAQyQVQSFESOx
eob3FKqENkQuwu1CAiaa5+5llCMt02Y/alFgef385JWkS9SJutNsh7klzf6l0Qlt4rI+Gn7e0e3W
EDI0d2a7VFu9sJcD1xpqmG6knjH4bqCiY/8jaJhbqZjCNh6bP65wfHHboYy4Un1+Mtrop592/ble
6g8/Zg/2/aV+IKH1jpUMJWKy+PvYQmVm9/p88ukDh33/TePW+BRZX7NqeoKZuOYRUFnA2Rb7JhHZ
earkVRuL3dRC/uuteB+LKXoYnAE1aK+xfJRG6Ds/UkYPNLq7btfTOkOSLOtjGS/gfF0UrYhGd86S
QU3M2ndhKRQmvU96b1y8R32G5tnxAfSI9oFfsN6MWeceIzN6F340n4ey/qkJOYGuNXQU/xZcIr5V
FK1j+hIDXlFVeuqNdP4soufOhG4Rj6P7MVzsRSZPtdnrm8aj8CbJtbtH8RwuTlmeCr2yAqf96U+G
dkVn9d4zvL8XLl2zcfkWw105VSNyCju3ILik3WuqH8ljcb+QNvaWGlHY13Zy79QIcOIoFuHs+fk1
gpsyTa51wrrMpGD1U0BqTveQ6NgVxuJuFN281zW+LR1OLq40hOeVq2WXutU+dxyH9/bkwsQq+oCF
oP5eUlIA64IWZRjNA5aN/ii9nHChNLqaCY0qc6medZVEO9DoqNyWt8RGf5C1eAwMzS2OrRSEYMk3
aDMZ8WR7v+pdOtKbLh7QJQT8SZ0LNMrD3EfXzFf9o+Xvqsgzd84gx0DYaHb6qcZ12K/I69o0Xir3
EA9u/DIaFpFmRfmpE/iFNRInPrdC/Ih1WJMesdEco/kkshqtx6IBJ0bL3P88+nl9Z0WsSBl9+BDd
PfMsSwML6gI76ki1M6L2i6JC2xgi7pCBjug8pf+SzIzvUdvuLWWIey1xtgpOUNiqHoVkZc8v8UXp
kupa6AzrQUAxqMvfZNwSDJrFO8bUGpRM+9j3rXaUA5kFEao6VD0XlAPeVVuunfTAsq2Hs4qT8c4c
IH6hAgHXZ3hAfLqxAvMIlpF68XnpgWApJdqjz+r0iCJnqCu1NQh3O8/58lANHX8ys2JcW6bI0LL+
heYY4TOlR2c799+i0qmfSpRCQTZkE9pVZBPI96wvUhhy12Sw6DQWJ4vm5wWc+49lButRTZY8EoVJ
XA+nIehC7bit6v3EmSFMEjFvaydXXCTmY6wRIevYnCV8M0q4dWnpMosQ26YqXlxNFRerv8yy0w4+
w+kQRW2MdGBpOC026gHK2ipshVjcR/alMbVPCKcwD2ioURmD2Hs1Nhzj8449vyPOiZSznORnxDma
BsNFd617EsOgG7tgntvJf237+VUWjPIUnnZQtO1XhMTyNSbTe2WLOFudkCy8vXp0yJeI5th6uPDE
1H/MGTTYwU31M/NpFDeKrlErqp9lbyWhRyzCpU3cRwT65b3XGxqqmEbtytG7kIDVPVKHL7wdmahQ
O3ZF0yXnohdtSDRQTYzhrnFVddISzi8WuD99sXYM/zTGHhbzM88CI5ng0MGWwOmSvCjha3KfLoa+
I74x0BSccnNQ6oKwjdlglnV8jyOzaFVz+kdluzFar7u0pIDaCgBqCvov6BY5nViHdVQRO9+dXc7j
Eo5aDafA8J37rm5bbAUZ2dsiWX2xhn42ZXHnj91Ha1r4NsBbFYO575JZu6pebEWejXd95KSIWnIf
Aax/l7UWjb6lqfeqsjCVDLS8SLBYA2nMDEl/BbpzZlmMZe4dorpUW1nWE7wTsws1n4EIArBoV1op
9LKChsOmbYkJub1j1ibjvnEIjM3tr0VsTJcs8nWsEYNgRJXZl2RBgMLOa14EOcXlICDJz/YxSSqP
KDInvyp28L3lgKVXnaejh0JGQzcKyYL/A2zLT6Qu07H3xJusnI+myTjuCp2ZczaERFF8y7Uo5UhS
JuGkEZFSDjY8PsX1b/q7BvXUNuqWi27Ju8oZOaiI4aup+cdBnbWZ67s0mh+M198s3+TuwoK4iRSR
nipl7xCQs6eEmKHydSTlCSVIyjJdx9BlnSdVKoVKyHbCtkreHOe8NsNUYiV7pIOIxuyfChLMRprl
N88dv6DbPbo6Zp1U+YhFy5giDs8DxMJNt/TPiluWaXWVgi5566G570um9ejsJENBNRwLP452HYr7
bkYTEBHexjQGqGTWXzWA9gdiIBFmDTvvRU6gzztlffb439nga5uG+c1G3LVLE3X07DZmoDygv5L1
u17O76ORHcbZ+E7sCwwbzLbFs5ynOAT1KgLRiEPZfdaQ6qKs8f0gxdoVdPaHWdhg7dA9gflvFySs
RATxZdSip8T2zRYTHezDRtl3s0wYgbdDQ2Gc2xh8GW1XmcbXgjgdhhSmqbh6lHobpC6RPYY1bCNL
wwfRoIdGjtct6IK7NN+igL20CnBVnhGQ2E9xF0JgoPp1wron+q3QIdxPaX1XZ2LYDnKHusjjTzE8
g5LBONCa8hj6ECRCXUAk6w2QIgABH+JBov1Y1MFYHXaLBHfmxPaq5uGwM/QHaKdssmvyoMSc0mgJ
l3M8RZul6UmvywYG4SoKjdTQCI7Y10NKHrFbEJLpp8PGWe5b3EdW/nUkg5WkVW8nHOUEw6gFll2R
vNftAT8wwvJZ0DmphdSI3s7vERaB9t6MbfqDE+9BVAnDVRFVoezEZzaGB2rRD8RQNWsSO3fsrlN+
HHoMTR89cNN7sxc7q7NbgEQtQQJGtbUY3G4hzO+o0DfA7I9lDZQYPcaOjv2h0dofUOtSEGX5nmXz
S4eAAwHQuLFRf26HWDNIXDKf9YTVoiR4mLFffYZQhbLOyp85VZyWiTmt21RDwAfdV7E1s445CKSx
S2Y9ECM2LTJZR6yOUf4B6v7HpGz2DEt3d/2c7WflvqRRO2/zFjlSlEUAdBJEN3FMCqbFcG9AYSw9
lGec8R/LJr9DDY3gJC9YP9CKCM3/jrAfXU9Hm56xDxwV4M2e9l21DsoQ+9maxAJcMfo0ddaH1ZT1
2RppnJcuoOY2lWFr7pSfA7Uiq3apgT3GNdtPPziEvY3frOoB7yRAEF+zQwIsY80JpqWiv2tbdVhK
e9rU9beCTA1g0nF/yM2PXGLGAIxlA7VmVKu1GI2q/lIzGp0G46s07S5whuISUwgGeSEPBKDVCH4a
l5VWJV+W/dD2d16EoTia/DgoRP9okvO51aKGNENfO9oRv0Wvo+mTMiIuHEm33OWi6e5KEu5Sz30E
WNOHjsXkGJXTyXa+2p2hA22v1f0sDxHhBBsrQwSXyQQ0MkGsGy5dhI1ZfmfKuNx2BsdxQbOKoCFx
8jhNsFR8S9+wmfV409R7kWL10BBql57J7jJa/gYEwdBT59tlFujdKioFjJ5W8ZNwxm7T5Na4YXpL
inbsXLKO3bU0mNcW7heLlD7V7mXcGQeTjD3Xke+d/VqYw4fm55QnKD/YwkwUG2GMRqq3UN9xyrH2
9WJcCDdbYA0OQ6iN+UlMycEt48+V3vw0YpbnUTUUuT7HYdx7g1fcEcq8jcwSoI/vPGjDDEu8yIOF
9vTBJXYrMHX/aSJ8uOgrycw6mp5jv4ZTks7L1vTpEllL221tD4rXpCGmNvTiYBlGToL97JOPJN7o
eOqnLrLkjnEBxFs5Fgcj9lxaWErHdUdGZjFHedC27rxzpxTiSN3+sH3PuDpOfZEswycjpdAOfXen
S2bspl5DXRYKOUDsZXe3n5BRZXdJXD5Yc7Ic/3odqcS00ZbZYNWpU05UOkokk/vi9vT2wKEE/KgL
Rm/bkGwYjAJri+pJpJAFOLDGgtxKNUucXhtNx2F9rbu9Ng/JR1KVCQzJLr4D8HWIdTwzbpvEd7cH
RK1//uRgvAlUjIMJtPQna3JeRWHJw+gomk5FP/nHJNYuzHx46k7tJW8gk9o5KVkGc4I2NbdNWjRv
xa5uRpx+WgHdL5XoBTJi4ECxEfKs5ciQS/2NUzFoQ2OZdn5TwWniKzTiLclqH32VoWbKsyHoI/no
gdWqOP+4tch3jYacykfMnye6cZ579m8i9DDLHWSFpt5GFEtr+9rZQLwkeoqC4SELZylC19E+bLu7
LCJBeh3TH7PZZnJ7fEZIdT8Wib4XdbLj//aepgwOQ7QSAUkpxWbDlDbfpZnpbzo5A1C03ue0d0KO
Jz/hWyJHEC030NpjTCyq/zbBc0qXOqAlSiO9c7sjuOzkyTMkTlIreYC0mBtpcp1EBbWGjqiFa/Wy
rpTTjLw7tdE7WFVmnYnEQkKJv+lo55wG64W0GJoe3lk143AhkASNxVjd90u63OFiqvdsUmoPvhLg
apZqiP6NA35uEJwAco69ruxzUS4ft3xdphdX1xySC8p+7dA1kFLUHPn3DsGcdt896rnrHzpKi81S
Gu6zYbOZRBgiQi3BNNzbmPVsm806LqZDtlIc83z2WbEHtXcrlJZzwy2atPFJTw0Am8BCNI3YgH5A
IyoxNu47U9YPOq0y0MDQp0vcZVG2bF1z+lImGu4+R7cvfVU9O217b6dZfqkxMvWt61ynJk12nrmC
jGITbfrSQk5oHyq9d7dJ5BmPdvKEzHCNEEzjL7Iv77zGSL7VzW7wFE03J3XDpsUpqpmDJKxw+koQ
KLFoBb7AQrUaSIiiO9Tup8wdWN4ntVx5rwL2LPpg9oF4TLvnIjsWpkDcktTfu7br70VRp4dFevCG
AW66pq3egAV8XkwCzNqOPD5+9WTflKbcKhWD6LNOFKr5vvOEwwlFOGeF6cblcJuvKVfT/ABx0+Vu
nOItI0l/hU2NAfycKGAiOJF71c1PDeX9EI/tuY7rL2aN+yNVYFZdN9cuXkvg4Az1WqtbPPrs/8T+
lZe6pH8Sr6JI5cdfuiZ61zwzPTm19zRPorsguPhkFLZxNtb0ZYce3alZtE86SZFPyKyOHLe9sMaq
H9wOn2aNZmuQzpVOUYzSnkzaEqBPkFtxuy/pH14bXeqEdmXGtdeLesM8Fv96ry94adYXb//OVNny
6j2DMAcj7PSPidCT52nKUUMyA6ZhRQmAv5TKpCqHR+mL4chWCNlNFUQVjLWwL+iSrW3pWDiESoE2
VOJsvFjjRHcEqILrvRiNRggt6VnWUkNFr+p5C+FzOEyT8+JHFlz1rpwByBFLQlt030zkHXkmM3A+
JXMtc9KPTcbxuYjWpNrcXa/jp2QxXnX1mk3RCO+HiGdh5Zde1yXfAckLcwNSVYvB+FoVpScLFkHb
xhY/qpVyN/JpWeRMYkuyiMrOW836DmbSOvlIrZpNdQ5NOAKM83HnpnaF39wPR+RdHMg2EwjTctPm
yXfLgcm1EAV/QjiI7Msh+rdHKibM0Tnq8edGYj69PXAfPS0i+y40j5XUUy3LLq2WxaNHP06Qz24/
1Wrt4TcZcXQVfQPizeL6/D/sndly3MiWZX+lf8CvYR5eIwKIkaSogRL1ApNECfM84+t7uTNTzMy6
16qrn+tBMAAxMEghHO7n7L22xqL/4JvRwheWJBcq3PxVCo+SZrKht5wKskUd/bLpfXqdJtmUY92P
e9geawy2no6Sb9LpBS3aDlppxgKD+oln3rBhlFeNoRnD6hL6iX4uzQTvh18UktPV0NZxPqyz86OP
XQSfjhpfETi3i32c9OZx7kguWBiucYovDynQqJNMf4l6/swmmdo1TnuWk4xfvTmz+h+zS2L2zPHM
oQ+S8WfZWsvZtfqr2FB9O0zVD05pn/OcanQb17/sLhd4bZEUl3wYc7RANJEb17DkWx1zPpIKVly8
xv/UkLP+mMJB8uwYiXLrXOqVT7zYgoQZzCAQjaCTF118pzvgrEn3avaZyJhlVZI2W0ewEJMgLlyU
+oycsNojonHbBahuV9xRaMJXMyAz1ihF7LTcfzInYVyJKPuwdJqsgOxcETuB71Lc9wg7p0/mP6C5
nncY4r9OrCXPWUphXS8YoiYu7myNpt1oBeNiI4XtgYiMBbJ5I9P2EE5aRC2UwVZjvbDsJEwi296Z
Ogk9S3+kyn+MHet9Q0trj0e5DQT+im2sd/aQ+oRDS+yb5STHUtDHsBvrkDEn0VZR7HWXVJRImEDu
DQ3zeXeHSrQ8Fws5pYvkhjbFkZaCt09KVN/G8oPSnGC1RknPYRpKfRGjkUWhsn3RKBIhcKaE28qS
z1IOQdJ8c3MjuU+Wxy1ZrRNqxHc6kuMjypmeNrF3n5aWea4NmdKNAVDU87iv6442tk5aMZLDgGLI
RHhzeUigVF4nsv7EiJmIthX3m8b52VrlGLp+/miyzmbhA4he1J8dbgxhTPgHIeI4tqPn0tfmoNX9
eU9xIN7BvLF3NePSfmuWNFhccLCsq3kzmim50cI9qR+nPIpCvfneUww/OQBF68SPqL++jy3SzAYj
eukc8dOOIfpMEaZFJn5fU/Q8O+EzubYKWmmtyzooTVxQX40VMkB8SvTyA3lWcRA70fNMhPkhm7wq
XDqqBDPGGCpKs3XsKvo0Q+meCs0MQKo+RXH8jBtoxmyKlLRyvPhAqq1+qP2UUYHVKigL7okRzVQz
OkBEm1DKLFCEWLf3vWncu2v2NCQmHY+8e591449tAZHh/5pTZgstbScjnTEfkJHESBF6GUURADyb
9mXrUkr4KfLsIscw3XgrzswJPlPtYDIr8ysLeGeZf/iNLHHQkT7MFnriri2Poo6ZpgNTyjSotxZ3
vAJ2AxZKAqfXNERG9slequIw98UTuOgG6EnOashm0uw3yksEMSQvnMdNWF9XEKeMBx5xIWkVrI5V
B75hdtKxNhN9LCHipry8xS87W7UDIQpF4KwWwHELNhKhha0VmUear4zxK+lJLQpc2+tfMIIBAx6W
eTdk8BOMUQ9znSLQzHrcd5mAowDvz5oXtvP2SZT1o0/qNHy94dQPs3ZpG5jYjYXjc9KuGFuTO4pf
HbeHlB4pVW0acUuHBEzPPiws4a8zXgtpGlmZel9MP2NO6vgyqqbIDgyrNp6W1rrYKR4yYCfPbjwM
n7I0sR+cZHoYJz9+NHoiMiFYfyz2Ho3VLuockhEZEyLIOEdSLbC7akzigaFMMnX4aLhxHY7lGaFl
c+vbY+XbnyrP+0byenPyVvfU5oP7AGBj51OnD7e0y0KtYGEBoebg633xkG7TtRzN5UNJy3BXkGiz
xSK6Jlbl3awxYX5lHWbTj47baPnHxmWi1JR9RsnJZB1ssDoqG4NrsQ1qEtbCdq1SlOyE+vij/qmI
5iXorfxQ5USrTVb8wd7Sn6MwKeXUG9ieerm3cc0eYRO0gdaQ/Ajp4EQRr4dG631DsoUTtDG1JyOW
4JiU+LYq708NfsEx91oa7su7igkXvFEqL5b/GaYtHC0j/mou9edy7vQdzbX4xKz0h1Hz29TTiA2x
xLeWb1t/HDKsVfUwYK9w9Hda3GjHyi2JzmqYrkDgCPUpKJI8DSsf251HlALpn/7ep9S0j9JaoxVM
l2jiB32UQfG1O/6wWi0/Qkm9s2vHu5npdILZXZw7zF372iz2RVKbR0Mv5sC0uUPTQ/LgjzSwzaSI
nLhubVfhk95XY2zuZ82DO90B0EIX851+9LCnPfjoMRYfTY8A59UhWU3rO/SHpBHgn13vy0L4mB0j
/nuoXqZ2Q4drsQjOKo+OyfqzbHMsDt3BThndRovJzxrhtKe1aASx3wKeWvXjmPrvMbBplyiWmSCL
5wQIU/d9W95VNsSfdc0vaHXiYBJo5AmKpC1JP1xP4KD5MTfdKFnd0EyN52jifw7A26UwlgadQX4m
qDrbeylNUQq6OUC084YJeAfW0FoAZujMoakIkk3en6JWJBczgC+tFfQzM7LwnpqRUB6NqUhN52av
oUsNpi2nXuBOK7caxzxDe9VDQ+vG/bQhj/I3p7n6SXbN3eFcTd2XDhP0cZK9QUsjwsWOsl9rura7
Zja/L3aunUZvg1O+skKX+JMBDkobt8Wtyy1UiotFzITEpQiRiw8R5tTcPnQSqEI5unxwXIxA1U9X
kKW3NNatHhYU/C4q/0qg/yRA99TUIZkAgiBapqpmx80b9czeSrqTGN2U7tlMsXX2iYwnxrbv232C
025XQ1M5UAYlt1wM6Ct0tGYty+veAVVfe+M5y1lQCZZFsUFLXKBT2lMbZ4HgJmmYliw+YwjcRpcD
8qFg/A4R1UcNVRpEWuO+mC3ANgMzuMxoSTZo9cD5YiylDnyItYxFf10s2TOrbGLmwQKGUWf/aoEN
AESXJsb0VEp+TidJOjpInVWydbiB3k/AdixJ3bElf0fo/c3ocI4Xks2TAOmZgPVMktpjgu+xJMen
lUSfXrJ90MDRN0RLvutWyD+OZAC5kga0SS5QBCAIoj5jJcigRhubMJEUIV3rr1sPG75Gl3GwJWto
5C+Hnma4WC4/upFEok2yiSJJKarAFaGLOcXgi0zJMXIk0YiCREfrgbVrJnlHriQfgfz0Ac9BQ0rA
ImmSj5RJUtIqmUmzrTHplBwlDE83VAtDUIFYEg6sJZNV2N6Q/KVNkph8yWTqJJ1pkpymThKbhgx2
0yIpTvn0lO2dHrKTKxlPi6Q9uWCf5gT+0zhCgjIkE2qVdKhGcqI8gFGxJEeVIKTyjr9bK6lSkGH3
DZipXkyfU/58cGogUEHeOmRg4ubF/2Rv2XedYADmhSO3Xmxhbxt1TvnD/nFOFBqGalxAO0/LRQCf
4/MiQbippGpkLlQjxDbsqpNq07q4zvqeiFgyH7pjjUQzkogRRV4VGx4t7hgcv510JXKk5d5VMNNm
Vz2zxxZPtDFN9tJ1WX/PjBbYYbqV7j2vLqvtGsloplxxetVPTtTHUbtaWZWS5/AKSzUkoUVt2mn9
k6CqjiH7jIR4ZD/ekKmbrYF/w0oDEBDOvEF4peSJvD1BazHUDkbjgXgESqI+ra5AJmpXbRIDvqo7
TrcJSxvTejyApbTpKQvgzNe/KPP1FQtNW/VDmwMwsSVjxwcc7DsOpVB5pE7NnlmHfWx9gBpRMoIC
kIjzvD6nVFgHivBbeazNVZKsaLO2ZfzN2ewX9XJFJm4srzvq1cfeMqmeLEyOhY/kQans/tfC8/G/
idQ1PAep8H/mvt7//N596/O/sV9RD8sX/cl+tf9l6pZl2RYVIO2/xunin3FMJLKu6UnV8Z9xuiZx
uqaBoQPiJypzk4fkWCTjdLX/kWOHYOq/KXNtDc26ZuvI+lx0pzYf7e96yQIIqrZGCYk62Gmlmb6N
ujuFa44k5P4Nqf7/eU4xoF9x7G/v9e/eurMSEVKBGzuLO2eZhepJdSsjFNQriTDLdpObWtSxzl1U
PEaopa6Fv8EXM+YjaoNdPjBbS+an2quNM65SN5hMXu7p+nNJEhLvRUvELgASVN3nklsGkIemRUz1
baQ5EWBLX2wUVKYzglWg97WZE1B2v/kYecmXBqHHjuoWkD/z0zBijenb8R2oTQhltLj2c1evUJqn
uyKbnryqQzDVOShomajCLrEvzeyeWfoIbmVwZ5sazVoHZlJbY+0Ql0+u73ybZ6k2jOiw4slkskZZ
3tbwAueGeC5ZcOzKwdfPcDuwLpov+oBGGaNjxc/ZjQSVhtbC1ESL6ztfePU+rzFIRzTkH7Q6msIh
3fCbbMA7obdzd+vtA3efDNNjloOPHJrqycjiU+/Y4xnY+S/IGhay4upDrrGYH0d/BKFTMHRxj/TI
vW/M4inmPypwvUtOPsmhNsHtLBUABx1GObJORCbVXN1XEwUHf8FbSl31WK0vETOgcPJk7y+zinCz
45tre09+XPpocak5T93HynFehhhxhaVpw92agsGZ6+Jdl8jI5CHcShDZnel/njL9A41hO7SQJPZu
+biRijXVLUVEQXhPFTNRBqcHqqZzkQ5NPWmT4s4j59xEioS60PwxpXRh54XrINWtrxn4nkM0N5Qk
nCcNGzQaUJLuLa2D3U3PapdQas8QbQo3JpRGh3+l3foC+GdmSUNVA/Z7bfc51nL0qkGL1XySnvNK
us8jdKad9KPr2o9a+tMz+5uQfvVCOtdTmdwrveyedLVb0t+uS6c7ggP+9/C+U+5yDpX0wyN4aLmX
WQ+Y1B0Qd+PVle75Ehv9SEmAqC60VrFTP1V0vE6j0bThOE1z2BTiTHB8wGw/sKRD38CqjxPdw+1V
7w3p4jftla/A0l0aarl7R3r9McrG+1H6/0scR4FGcQh144rrXyAkyJiMW0Ny0Fv3e9GV3xNEVQBJ
qR6DGMhADWgazIEEUqFkEDiSRiCsb5WkE7g9itDJAOc5o05bt5dsWqLAHB4tSTYQIA5Qw3mPOtAD
A/hBDgRBA4ZAzNJzsrTYCnNkJ81QffMkOYEG4E6AUvAkU2Gc+b8SkrOQDVfhf1/05oMcX/H4Wz7/
aeiJcaD4+MhOg0Q2SHaDkBSHSvIchij95eTEwo0i2Pw4O9aS/ZACgRAO1L85QQI3B9ZofjSARXSS
GiE0AsEko+51Qx2RmMXPqSwbZEAnKL095oPwqeKhjrRxvdBl97SLYxwzyaxw8+k4W+CRdEe7bpJr
0cWQBQEf7N1syQ+dpF9U410GDGMoxx8Z3y5LbCEDgAkyQ1AIMJHLlAS5X1tBrzb9bG8DjI2hl7A2
uBsrAI5CkjjSS7zB5bAloQMzO1RToB38Li+boniA81gU18NoT2Nr7eNheYcZAFZFjDfNRRkFHuvT
KhqWIy6cENgWd7HrfXdbbb51qMUkUYTpsmQ+ee/r1Cvgc8EdmQGQ2JJEYpsPhFh7u2xytiDOPawv
kltiSYIJnc7qIQJqog2HRjJOHCN7tvzpQoAOgBCxrqjKe6rpK1ozqyH924vCXlJT9O0nZs+TI2kq
veSqGABWGkAr/QgGDVVoZx4asDSQW6KCyqiNMWs36p27Tzv6QcY8Au+QHBezS9/rtIlaSXjxJOul
A/oySvrL1sDpN6TuB39bejAkJaYBF1MB+pX0GAC3uPVNYN8uwdy6WJ0gAU8CqwSWV6KFxpYMB8rf
Jmv9iA44iJoNVg2cT3Qg2Qs93XMEzKbbYIJT4CYUtRY/23n6woDEWQg41F5uVDtemnp+4GZw62Jq
mJmk5iTgc3zF0alvvuTqdPOvVHJ2KgnccTA3DNHMrXL4tUbreOnz5GM29M0JAu2hZk4bDs7wK6Om
thc0p+CFWjcqDF8qYD/gqQpue+l4oHPOVS6ZQAI40CYpQVWCGlNyg3oAQhlWlVIShXTJFholZEjS
hkwbycW6JPVdYunf58V4360rSn8YRYmkFU1RSI+kR7BZPOmSZ1RJstEgGUcZsCMP6BHobUFLFg6S
DRDJlmQkihs014AlrXN0NxAAjpiML/J8wNm0UPtZ3CAqf/pp1R9ywEsTGikZenL1c8lx8ZZn4pO0
YwSuKQLbZEl+U+yOvxpJdDIk2kkynigzPK4l0HvYT9yAXGuDvi6pUDl4KFtyojyAUY0kR0X0GPYD
MCne8thi6QInAGcqlcQpHfRULhlU05hctQYwWiv5VMRjx7vaOPLklD4htlFvwGXBLKMGzTZJylUp
eVeaJF+1koGVAsMaJRWrAY/VgslCstggQWy+lIqgBUrLB6nVz7C1BqZ0+w1pggwGPU2SwNVLFtdK
kU2jxoOKHE5XLoldugCu3OvFwUNnvHcY2MAIXbGfYpKSxC87DZCOkICZT++YRwLhXpL04FfJSvQ1
qXc9qHM6w98IXGb5KKliE3ix+CIkawzduU/rXTwbWZYeF4wDV+YKLKwKq+Fm76MSRAqHnhnyWQFy
gu4KUzwQGJFw8hvRKmDwvYeV9uF+A352ANaOohfd3Ch7eZa/HVnts8QncXUd0Jf1/GftKAB3O89q
DtqaAZgxUY7x98v2mdf+HEcGDJPSCsGQrg17pVl35aon93S0uVBafFGWKbLj4Jb13UCtRtcrVuiO
xgW0ZHTfzfKnu9KlhGzCWHTS5vSFBMJduxkr86tyPrvgXMO5IIXWW6L1NrudGdLTInBAGHyNhBGs
7WofZxBI+wb/S5blxAzwc/2ZmNBq7dtQI6Yd/Tml9gGGR01J8VH0ZgNOOxnCztG745Ql7yvYpDdb
NAYJnkwYkBzdTRnu0xX5+6blQRtHXJ7V9OL2+cuWaTRG3A9RshT7Rq6y83H8igDNC3CG25cuA8O+
cn8PgAZ9Eg3SIExTyx2ano/+NjcUXuhaNvQho+nFWvxADAT8Mqj39FHYdGty5B6GpjvFOGmOPwxo
+w++mwalb0JmbsTHsvSaR3gYKUx9ryVVmq5iFca+d9fWaX3IdG7kW4zE2vQqyvhmPN56dwnpRrR7
LCek3repuBaYoiCKlQ92pc1H20Ukuc5JicKYOX28iemjWOyHuuvu8yKJT7ppwbksLPiYTHm0qA6T
hIDfIRrS+6yGZb/Vhk2FDeyJI0rqKVRwQHG0GFwSZjb0hs19JsvDIP2bm5bFUzjl7U9ELe21z8z2
qvZGY34wbU0/G2Jh2uiC9llcKLNzQmAv6qvPYiVfYM6BY9mjfZ+4fLHtdDih7CHQntvmLvOK6php
E8WXNbtHAGNKlAvTdtcXdEqYylHqJrAtju5WfQTPPzV2OIMnyaw1OnGjuHXkBeOrp0TQRxuGkyk6
AVqnPaRBHHKphudUBS7D5L4vJuxUfmrl5yhrtafSM99lCBIWfR2CnOyfwMjcYNXbHWZ98zo2S3bX
Rt5dyUAy6vWtrzftHUXbvamvyQ1n1POA6manWRE69qX+2Pabdy2b9oPtN4dNwzhhlO97zdvebWRb
Be1WUgyuyijw/bo6poYDCRSOezjDzCUPQnzQSvSZESuLsEJUDRBI/zwY9Ow6SoaU5RFhVfVDNd/i
aO5pvjM5VQjdUlJ8Nipqr5t/nPPy4kdKoDveWwC7jfL8xWME+khI5586qzXuAY/JfGokSsiRhkGt
qHKMar+PpzJNz9A4WD8YwKCmciVwsYp/Za+43d8cXrTP6CPNybjGSJ7SwRzJKJGkXQXi9f1S7krG
7Ovx0H6jJbIFjqTi6gDHC1ZIBSEVdnLoZP1JPaA2qdkexBSPpGUvyXRlICf/ACeCu5TQoGACAL5W
GWRqdypjL4Dk+BnNBQzk32Gdam+WNT61twrx2GJ7CceeFtoYV/FfmLnqjZAHhSxA3FfSrjr1+gO6
NgN1mYjXhE71biCGkfyo3TdUtG+lp9rQqI/KECiNecGFuVZEFqLc7XBunWMdi08hXV8qv234HVOL
W6K6tHm6hGsiHhQUmoWH2IKhXxwcqCLMZfHNHyPiwBNBRdScdA0kKKlNVaWx3mhpY1/qiMK4Oybj
IZHxT2oj5B/MueWtjU4z35gxUmOFtkVlz5clSLWHrxTdCV4ayZd8xUljl/wDLN1oMv/TWtwvIyN4
YMowPBgYzQUZ31afVohMMWaBk8J8JxL4natMPXVsSOI385ON3hhw0rjuLkNLVpvas7p8PNk4NUd9
7i693Ki9AmRcMIC9nuRTiaIAbpBcUh2EmIJAq72UXDku0KVa93qG3FNdbTFzHRCO8rdXHGjfR1+b
uaSHpfI3VuDn0bcXAH8lSoJMJ3lLot3VRqGYG4rDl7mPLrMGHkyd2pBI0+FHZZ1Xn2yVloYIu7l4
sripuNnqsEKtGyzm+AJHYQj9dXhsB5MWdSavzEwVeF935fGaZPTW/RJtuAx181WK21uyrTqpDjcR
dTu7q/zqNpYsw1O5ENO28cYiLgrVhYPild5LVH5JEnJPd3h8/viF1O+yvB9rPb+0Ciq9vmZvSTg4
w0RD2beqjs7oULgGX+VKs26X0kU4eVbGUGK8ty0UIbtxzQlco+fIOoBNzhfl0NWZTlYg17ra8J3+
Y291Bi7xt2P1sKZO+lM+B/7KGvn36xwtJxVJHQ+jUXZf/vFuW2+WqBN/Lg0Uk11rcd297lqtXzCK
j8xN5Elkz4ghupRx/u2ZUw+fHjwjl6DcqCdOC/dhqjcku2lcEkY2Bo3tlMheOcJh313Unm92X9pR
Vqbl+S6n1IafibTeeWtgZArQDlk94eJkOvv6Clvu/ePQ0auj7zCqwH2AEf729qbZC6R8DQJU+bdV
f1bCuXrUNByqzfx77989JQHUi66VEd2W30XKTPDecfpqgYg7shopeLLMtsqHWgYQLHo7Uz+LaXQo
LKSraPOv6XercZe6mYPI/l292tMZmBGR12pw8uW45KldyrjtgRgZRPH1o1D/myrt7i+7mxzovI6V
dJpMUpPAIMktnG3tgwXPCWtSMXKmM3k4MLTP3Pr+QOOpj68OUxkpoPbUJmna520eTXTajEdCEvCJ
OkLb/HYczat29EZxfP11flMvK8bPZUIrQ5m4O6A1HF9/d/U0VKwQUqlBAfhbWeGRu53I8YUvEC1N
tbsIs95T0x72b52PTA7D6nCJO1agqhMyFN+SWZ/OqvOkNvSQAb2qXXyo98TP/PMilJejgzTz9Zq0
qb+F+my9+8v1rXaHlFJoPjseWiD+gxsThFyhS/EIR68XurqyiXG5121B4Mrbxa+e8/YzWr3BlAoq
El8MP5dmMN+namEGm1qkZ6kPqF7SO40D48VxG7plM4IglWKeyfDCVH7JE7n3j0P1ANTo/+3I/J+f
4LiH9b/ryFiGDxbnP3dkHnIuqrr8e0fm9UV/dmSsf1mYFFzbAB9kmrZPA+QPppquyb6L47g2NhDK
ZpIH9UdHxoSphihedx0P1o2FYeB3R8Y0/0UNhNHEMSxDvtb7n3RowDf9o0PDCdP18WnqfAz9v6J1
OmyK1eKQiyaIQitqbFszFVTUyT7S/ORp7jZ6wZvYN/liIJL4wBhs7utRxxbInBWpL+t9aX+shEVQ
mxwt2wEBZGZZZz8S4qJZY3+xrEvVyRg80qCSuUqvo3lkRpPvTVBYtDaG70urxQgcCZ4CL4y5fztY
q05MHLp+y/G9i1yYX3ovJjMrQfxi1DQvGsd+amxk/Pjd6Z1opL1MlOYkc9H5y0ZwNzLS5bJC+rRZ
6ZzU46zhwcKr3XauXSDCcR/WIn/yCwgczRr/sYn7xrhEHXM+mBMmrBYOwewjx8GovH97snpAbVL5
FLWn3kXtYVSi/GRXgb7E2aHsfiU982jhlfF+04ryqjaaDj6jA/DAVNsIcNAZF19qhF/3QFyUCDL2
AKemfayjSIkw6GTbVlw9lIyk8vjiEY+bG9YRqotNP0w9+d+eGVfXt02mE45C08vbr3mEiQP+g32Y
fKoXYHXw0TrprUV4E/RYnvCTtT0ZgFVeY5ntynfG7P1wGnTHsDZYhGvFl2Ir4bKnzVfPQ8frr+5j
NKMQ0hLHq1luVte+hiSBfOQA6PcZkaYkzmMRbEWOUGLZTrVT3gD7pDsyxt2DtbTGXTwY+t0yr9ZK
x426lB87Wph1FH0TICmChphr9OSlNaOe3MT6y8SQdzcRKXbg09zNfXUaJRYvM/Gf44LMBuN7PG8T
snuW8ZWmGSRQcKh3NEpMuzbvmg55g6CnsUuL6cNaN7QF/PXmLCOWXxsOQyzs5M6YOq7OYYPWUPj9
abbMU99U5b2V+B3ZbR32+ZkCNz2VCUU1bf+j1QqSS4Zt72kYlo1yvlVuZN1M9Eg1Et0rSTr2TStS
B+n79qQe82HXHjShBaVsGKgnOJS5z8zgjzq/+t3qreadLj/10CdPqIsBomO1UI9t8glOWj6shu0S
B7J9cuKsk2U6eix5td26mV9rdlL+HnZx9A3xw92GOAQFp19mfcuO9jreYSrjO4/2jvlyZuImdPq/
nZu75y7BLjjELASh8VwF9ufTKrrQqFgJddJW1vPDmQPLXXXybVMlYMIJl9oxAA57W4FnLH4yFfer
OjJkuHeuVSu1a9c7OEa87kQaBW33SCfv05Ju2P1Wy7jWGQ4oVjL2wpelNZ13OKYPpsxwSmlDhXk8
3SP/XS6jvTUUKOn7Grif8AJVln72lne55Oc2mcei3yu/qsXgbKzTqfadva9mWyqz6nWX3MJDp+dU
eaIG6tiPwoN0bElIsSE3c/HNsvmf8yhDSdYA6gw5R+mm4dDnrLDVKV8tYnXCgTuceQFDAr03MTu7
tJlwXDto9XFEl4jvpHzlbV1YoCnJF8g7almnMpvUqk7tqXOAX45ZXtjHnjorTFjPPmy6cyoHJz0R
dbAFVtOjf4r8b2bnFwhAWKaqj7Qh8dDpTwSvf8kR1TaOA7Fn+tZdKguwi7nMp9V3W6ZuG/EwutUh
PaYWDqBh2LeoLOmk1ABy4tqgwCUzrNWSRq3FBq11zoBrVHJNr1C+aD9PZjqHmh2f0qoFvOgnYSkQ
qUzZ8MncVhZBnreERl19JMfEOqQTjdNSUIPRIp1Ax1VDt1ZT14Ai5GNRdjrMByZNrH6LdjHBBFOb
hHYqXioZwJPae32sbCjKlF3lasdRAe1q9211p/bm1tuZHu7AXS205OiXS4kBiLB3gHF/7PV1/X6Q
ajG14FNrQMdG07vHlMpkfZQ3r4KgSxhL/a50Byg3kgqtSj8WdRkiwHHTx4O5Esxu/ACmqtGxivAW
b/0jyI7o0s69CRcdc++z3f+M5VwYFQ41HrXidqF7802tfFeuJagZJp7zK/VgI6hnFrVF6klD31s9
O3cKBE5SyBOxunLLDF3vzETcNinvrue2Wr1zWs50jhgOA28lY01sFsuB9/g2JkKI//a7q8Mp1VwW
lVt8t/YJXCi5MOmJSaDkuZ3U0etSWP457MW5Fcb6fa50okIktIqmK5a+xsDvsfnaxShTWnhU+AiR
ol0kL9Dcrg/burkI23yQd620q4vJv2z3i2vWJ0ryYT9UcMar7jbbeKsLQyQ7rI/IUf0MXZ8uWrxj
ELOhCVF6R1Gld8tFg7iG8uKy+swCtCn5oA0MEMiPYVdksMKbxR1Zn2BZlutvtdmWjgGM1jzUfLsg
pha9ut/IbhK6W1IiyoyuJ1LZU+FwL2iQqTcy/ovy7V836ly/jY9a3A2hGt7URpV13g4RgzfIufA6
xDEV6KSOubeODZ5nFr2xJmVualdtPN/292Xk2riOh1sWZ/DSNL2CxkYhUW0GfeyxrEevY1BJtcmh
yryrKp9AHmN6YP1GTcvSvqqfq8Zb9Vn+cbhFmjgikQ5VmYlIKz0avHOUN0hepnbFdegVn3sbdTMh
ttpFbbCTWvSA+IvUWmzddLdtj8Zg/yqZfwVU0JKrYYnDVjULhuSPAgqiXA1xZQInC2pj4rukvpu+
Wu1YDgoBlKUE5cnv4Iym90ymKEUGRLpz/Fy0eZDxQhBUc9i7BgMzsdLXse7zoyoJGrISWZJjA8vn
d1HyNY5LLp/UOb089eNont8Kieq0elYWWc3Znb6qaps7ZzYpUIx1csGsEvZU8t7b4esekqCzSTDE
2Dqx/lqoA37PMk/9HalyAPfK2vpoVa59NPmNK4M6MIVY7ZZN7nazR/88NcI7xm4JvbirfqblpF90
YeoYC+otBNn5uMqiqiqNqr1M1herlOgq8AXsqpNvz/l359x+mfe1gEv49mS1B0OzO+mE076d/8fr
1QMq7UztjQt+TCFM6/Wr1zRlOj+ob2Hb4Rzbews2eIyPQMoZ0Ed6F22Et3sxsaS93ULfDtXetFm0
lNXD6ljdZt8OS+rT5bStl2HpUmQy2iKRDCgzZT2tU8pMdTzL75FtkXJb9jM98t8VWU9bUNZ6w+id
Jqoys9mMN7VZXOqMpFgxLjmpbIM2yy4yiB3e+QzRF8LFSc7b6qjHwpZHdAb7YGxP9Ef44jfxQo1W
7i4U2WQUjE7p+x8P/eVZhHzOWrDgDHh9VhWMWt2cN5fRJ1CqtF6V6ORQrA7HUuv/eKTJna27qrOs
Wlpc3PJZqvqjU4EsT2p3NRe+rm/vYvRESYLmmYprXCdQQxGt5VTWO8b11zf/65m3t1RqOfWO6tzS
G955dHEy/CniU4+pw2RNPDKj5COvu+qnv34Q9WJ1nKLtXakA8plff+LbW2lZhefRd4bq6rpI6f/j
p3j92G8Pv737/8O5Gha122rdFLIQOm/RSsRzvk8xahhwaIKeRgl91/UjWXo0uVMs2pTv7i1aMIdh
rhj0tuopS70Jt1UD1s6cmMxuKNI6zSKZ3H3X50vzhaXwL6bo3wYXPdWWGMQHbKIKa4On67UFntFA
uZD2yaeFTuMBCWB0cUg/tJKRjnGEhhz18xoQJz2EQz18hOnHncbryV3jjrJzpunjNnskFRMf4JDL
uxt0UvgmYFhVdoWuQswp0C3gL/ya1sIqYB4RgwlufKR+DdQ2g5b56X4ZMrB+w9BTZsKfMnUY/ECP
/IycJOXrO2PD0KZnY8AV5zhf8IHhY2gylOTutLeg0q0L1B+4/zv6lvUyMtH20v3mCNqLVLVLvi4n
OGuXBNvCDkjUtVaYojR9Tryhuk+Sl3n9XuAUyswqIoJHTGFcJZ9JnSdcy0zOiL246OvlEpvm0Rya
B72JB/6rEF308fjiRAVaHt8+GhEVicyh3duxchu74bNwnReiWTtHFjDKlXsrLyWZdX2fL1Fo5iEG
bXQdTSmw5iGmKczvOdJPn9LE01R+10aCt5lyPaxj8Q3s0l4DE3wwU+0dDLgV94MJvmnFtVHMFSsO
a2z2sfMVg4B2sCq/J3++wAZaWPE5A8u3Z5V9XLqW/1m6wIfYhVhFz/hI3OI3Dd/BAfbDU7/42E1E
jtDSGtEosXwMgMEeBZnou6W0A4xjRUjUC9F8pvcNsKB+ybhT7y1r2kItST9ui/4pco2IGYm42xwm
oCXTtMp29OMyyI5KFe8SSKKnOdY/eDM+NLOozwke2/fUID94TXE/+zqrd5ThXE+QF+CJQvCcD5sh
Ap9yBqFVUXFETngUc9sEcTneIG5FL8gfb/wDsScjCnsUq/skZYDrLZ0WasIwmTLBIpuXon22HW0g
VvamPUAc0c55PFD4d7ObNq3rg78KkDqiuG9a0HU916sOPhOEknNEPUGsRdEH1rxycY4b5VbDHfaj
P7/7v+ydWXPjyLadfxFuYEok8EoQHCRREilRKukFoREzkJiHX38/lI/tc07YvuHwqzuiO7q6q0QS
BDJz773Wt8wVsxTZ9U3bdZ9/e9OuLqfjqF4122VZHdB/WAobg413p4gw1pSdOLlM54k6jmva2Vl6
a5sD8hom2ARfYxokh84I96XI/tSW+BStuNiurv9RbfWqWKL8eYDp4UJ89YEQNHtzGQlE1E9Ja89M
S5nB2GbV8LtgGeZr5lkz3VflFh0FMr/MODuEsj/O5S9D66dqbp1bVlbcgTFr37O8Q96ZXRpVHeto
smlgad+LYbyUZMHmcXzwFBQHhyQUKK9OB/KFvMo5a0nTGlpUsDlhyrb3JCSZo/VtD3l/b9tVtamB
wG+SfrLZ/vMR+ySZbqW4Wehq3UjPDUYsg5tiCJGdrjLEsP/hkJuuyenjNmRxIl21Dbo83Se91JEp
ezfQladdBQwcxH4XwDp+r+BNwWzBixXjhrEqVj5Zcwjt6PuYqmx2WRy+FuFAhpOzQjPzA1qmJyU1
Ms2JNMZ+4QVdTb6ALuszNDhrkxojwe9Z+z12XrsPWaN8fS5wXHTUuPZEFd2192U6PgIodna9sx8r
93nsM7pSDlghAhS+CfG6heCIxG5MPhYki7TcdR/PHzFd3F9Y9YZTaDYvoJ6QQOtzuZsHLrT5Mgz5
r0r+4rgYrFRoovE7C1t90KbgMw06V8fI3jyCHhELPxsx/Ny2yr77SkZ+tcT5PrUnZhu2VeCWBEmF
JIlRVv+Yyzsma86+rfLLMIPdj2zHDsaoy4NOJRXzS0SFqcI0bSwqSKaPPhrfJxfsyTJeuwgInOBg
ydTgyUuGqzazixdmFkxtfDtr00NpOp9DuetgaEEES2+8wbGCGpM04hF3O+m/Y0z+AFOTX9coISsP
TLM9OYC54vZLcP3Sylzu0ZZRPRAYThZAQQToKjpCNxFoBuLRPkPmoSykRB7no+3UJ58KZgDIhyBF
5g6qEF0U7A2sZcnBZavK9yRFnXJLdwPLQ/UJ/BZuf2l8zyR2bNLkD3bCcisqG/hBO3z2bYcoylM8
FxnqtNhot4yOtub7IGvTD1UGMZMOdTX4rdPb91GboL0gKEyfwdnM0nc6vFYeFlV/0eI3W5yWIrwH
GE77eqySvR32b+Agbiqq4V0zitvecZx7o4xPjV6VRIfaAKBy955+s7tLi26iRPPIXKY9vElmda4J
bGIXrgOvs3epTBiRpcsr0z61qdPOCQbHLLekB/SbcajUJhmzM9olAYaeQWE8fdimDSqab6Rt85cm
XibOjOaPWT1GgjYUufTkxdszS+GLk5m37YeK06u9aB+dlzBTDfvGN7AiHylX7+ewBLkWxQ+oEk52
zMxTqIeiNB7dpem2pUcy2qBNyI27Cs1tZByBRbRAGFbpNo6DGhRGH4MPpIFwsfEgSMirmyxR+llh
y8R9nkKaj7SLXWG+XJllA7ncft8VCVImeyANcdqYsUcuZdc+Zgz2TGSd3BDLXaIXj1Ol06zmK8OC
dZyh+fqYsuzAkPJWK6P4WFVKHOwm3+Hw9MI8e+Dk16GXlFfmg7e4Zh9lUoPfHexP+G0bQ4ERttEZ
MuUxgwlD/RSnbuD0RbYJDR2+RBd+GfH03C9cRy0F/JiHTUUm+QTSz2sLkg05wQ7mxRAWbsP0fiHT
1dQg5umxZBjdpqRJpTEy+fKTnL9qJ+oVyYlVgebvqol2P8KUYBXP5Ahoee0Dpj5iNZXlD5bcp+5A
Gl4V/VBz0MW3o957bbTy4qlo2MBLnWkJq0c9uRlXxmgpcybgCccnXfcQR1k71Y/EJdMQjHnqGkNj
hRMubU8mx5Md4Qg05meKvScAvNndmAB4JLMYdDWENts7xWsZshQXQdVJBDhscDdbTrOlzkYCk0lD
tq1KDWVZBwm2Ub0P7z0jsbxWZ29o6DW7oEoiuAII5YhRratbWuJxHWacbiW1pfZHk3TgWmovP4O/
7VeZSyjJXD5GiScfcPFPXeW9sxyR2Mthfqc6w4NkOhn3Q5PdNrpOVgk7eGJEEzstcNc+T5jAjIGc
xUp+mC9/zfME9wB90Jgb0wPHt50oIHp0Jg+2k6Y7oz+YEa2vEmbb3Ga/Eof4pmdP2up9+QW48Jt5
KAAb2Wu7iKPVZsz16WGcxiAbCVJ3oJcSHhc4eX9UI4y7qjTQx7A0sCB6+hlM0l2c1ebD4oqjY9Pb
zTHWckzSfDFAlqaG9QvR3mer+7bkx26qgQalJ1WF5grz8NAhTkjs5jgaDbkuzirezVWyx7Lp5Bbo
TmjKO/T3OnvHZ+8UarfkrMoJYaJb0YZ3aRVvOGjFv0lL3jXRNeyvHCPDgyjUxXKepGcYz2GzhuON
7Q7ZAmDpbCvq+q0daJz3nflimxzu0cyci0i8QiTb0sA7G3CGqPvKLgCLGZGb6UFxrJZLZWpAWgoE
qjpXHAlUR8cnAmCn+kM+3Q491FkhkYnYiFkcbEOAOYqtnG7QOqW+XZiPHYNOv9OnL2J1SBNwEdjl
Pf9JCzHjgkR5ceVaF4RmMFqY/e0Q/OOote/obZOtoYgblUrnCMNcLDFBRRPtXs7sNmOXP89FM/ky
Kb6tUhrbopAO9Ripq/DcgNXUJm27HzMuul0tAMh3WX+Dp/FQNQ7yesl0MIvhGsA/zv2UMOog99KA
KgcESp/umC2ecodXziuh8NgSpT7iIYBmyKkrg5e2QC1IwD+kSf/es/b7Vp+QeJ85b02X9ix44Fcr
zN1G0384U/ec9d7ZxgeNFpIeg9Fg+V+CBow2AdbTB3wkPp2JuaiAr0i8Err/GovVoijX4rngzh4D
Gmm30sVBz4iJlj4NoML1jlmjrZ8StIFIH0K1l4O+H9Fc30BBSZJPkUDFHxpLboT5Mqbjb7OwK4lJ
7Jxo+CHS7r5YdT62o458Z5Rtdol7tJl3o1ddYVGRGlR4r9ligGsYfvpiupq41avI3nOs/wjJQD7C
7CMJ1XMuelueYpJuspQkiFzrbjrR78tKzNty2WGFJxbQ5YGEU5RsB2s6VdGING7N+JQf5hIidxwj
L1iUGeH6ZdAcFfgu6JMZd72O4txx6um2I+8u3UdbZ8mgqS7FVYcG3S9Ia/nKrO2czw/ULnSChHYL
KahjFfZo1+hd/7KUVnVPlWJmAHTahUuGLwMOdANxJe6+mNv+xv2y/i8aj5HJre3YV1aJ75rh2U4V
1t4AcM2DAUei81i1QwEIepmiu0Eb2EQjDFlM1jdRx2jBE0PgafWLE+nDjuSHyL3w9IxrvDs892Yz
uwz08uR7zYrYyEK8VStvZBViZ61EJPspG0HTj3uyBSDNbMUkM3mQ9EeWBOM7zcS2qX7jpSZEJJ4P
cTJ/GmVn+vWQHsNwfQP6UB6MuOk3pGNiRvhDykq/YXO954zwanXWEyy3R6vUzq6RPGAXnLcFyfCb
tBi/LPTtdcf+RCFf99bkJ0l8jeQq6668nYWBhj4OhAhnBYPHAMQ8szL2cRFz7ouRcPZ5j9XfIx0+
6bC8tKxqMzaWqSSnOyec3CDQDcAf5BQuBS09nDdjBY5iipjdxHNNROSMuygB0XqX0WFIBFol2Bsf
Vt2+oSjyi4X88ES18SYf05fZ+IhN4y0q0hTEgQCAO7M7g0JOBqO9x2kmc41ByeScTII8bhXu+8nu
QxwXoNIa/ZbuU7aZka0d8lavgQxMWDP6azKL8NSQ3eE67MOm+Unc0ipfH/qdRhnPv42XWcmd0el6
MGTZr9cwn9ZqOBeyjHYgsyOoujlnTWvEQzSXyJI6g07iLLfAh2CtYISrtGs//noxXW/HuK6McT93
3XdNXKV02OUsEodsDA0hPiruLAbdPSuAjHj9Jk8Tn+HXEeDHvcC6hKYcJWs5D/wmTqp1anNyyBLA
+CrxjZYVRIcLULjtYww5HAaZzfKQPnrgbKJe/zSisNnPvAXk9qx8vOfYWvnpzMwNjqONp5/WGnUT
MlYzQkIjHYePNOnTa983iMV1Y5dqpumDLOf47WAsVe5jQphqoJHU3nuRCozFu2KS+F0zBlZNiSiS
h4FY2A2VSsh33NbJC1ZN8NkQUola5XSu/SEz2dv0rZhPMvmy8+JRFIvAaoAsu+DcOSzA48zaOumt
dm1ngymxAwtjCPWN8VIAgpsoBViMF/gYXfyFhDnZ1dlhorr3u0I9s2meLLWcMVe6PpTq9XsyshTM
0mDxGXMu4FCbQB4i7hYCBDaahJgZYdEYdO9ijcZbReDUzkP+Yjmw5kh2iS35FNOAxgxyIh88xbuF
RiuKH+nHjRuYPI9SMD5FZlG347Mzp8/JsFymKTlHCWm3nbrv2mKHlUBk5lvFRwiHyJf1l8IhHI3a
YysWbi8NLwhWpHKBXEphunK8eHA50EbGg5VFH2ZoXXHdgZ9d+n2f1r9pLJuNTZUAxtvdCe3qevNB
wfobEOdummQYNlXIxxW1824vw9nk27JCO5g4Dsb2k7ssz1DX0oPxxlDByjkgUpXiFRyKXVdwx4As
qXxXNNtu8YJEb96xRrw7RU0LwTjpRvHbt9671fefZfmJklfiI9bvSE67MkY619rq9Sx/Td5svqjf
KM6eclE9l4O1+HQsQQSX8tPjft63Wf9WcsDeQK0ymBfO2cbqqo88bY4NVhMoYD4YERoF09Gey21u
qich0tum1V+l0T6NstjFE6Piyg3P7oS7Ch3Hb+ZmZy96Ge3+wWy1u7hLj72efymdqVIj8X9ouGuW
Qfp6FNu7ZiDFWZCpsTWN+hUzpVqSt6xrf4ro3moxYymFZyXq3FMFSLLq44fQQLCgWSc5iF9hgHWM
7LVZZQI1GUys08qhi8RJO1YBAH50nq+W3R7i6A9Jqtqx6Oazhs8plzoKtOSy/CO/8f8jFv4LQZ9B
BCmJTf97Qd/pIyl//jkh9R9/4h9qPsf5D2/FGDhkjDnuv6j5pPEfuktW4ZpWaDoeIXX/Q81ny/+g
OpOmKz0gbpapoyn873wFJICEpAkOedQUKAfl/42a72+y5f/MQWOMJUmnQr5sey5WY8P5N9pCJ1Nd
6yZtOTA9EPhJaJqRokA9tDG/jJvmvX/WjtGWqbo4jtF/EWtn/Fu8GC/uGg7CRMaPfBph/NuLV6Vg
kKN7aw3FEYxzPkah8b6oSDvZs17AsXSdH2P8f33ZNQ30n2JYexueN2r55dD86eEdFQ9okKknfYSM
YXsr1A7e+D/dEv+LgNE1bPBfr/K/ftB/yxfNHK8JXVQ1h87y++VsrG2yIAo3cwKL5+X//Fo2aI5/
fzk6gWhApWnq0jY4Lf3rB2wZ12AIw40edWNIbr3cS9t6mDp6v1bp1nSaszjAa9huHC/qttgG05NX
jPhbJJjyysxOQKuWIMVRu+PO9aipCvhgjJL9pSkEzQEA4lar97tF6q+hhACKqUDfzZzHe6roAQzl
xBe/sUZZHsoos7YN2RP7jHIhzOowiNPxIdRqkyPlyKGBYOdkoYYSU1tundrdDfy1hZBMNp5+tCvz
gtcdSxw75jTNgJ8WMcHEKO5xy8U3YQWXz25eM49gHi2ZrparBmQ/8mmSefh0Ij2BzpKCwjouehBK
nRwKYiSMuKURBz5lnrjzrA/k0at8Y74KpKljSbPdzsUNEGfJ2KQ9ScK6CLe9KWOccWb3ZVXevRmS
bABW8UcU/SlR9btlDlfOLYzg2pMmxtfZHKUvMfWSy2RI+o3hNoOw3o+avXHaCSUnZUDufPZ0TX04
hgA+BsgXbj9epzZVvlLNOyTXNW6q8stE2yG5AfNR0SVx1iwGFC519mWU5o+l8ecIpOHpzRIkcPwo
M8owH7uFb5TLuTIq2Lf5HDT9GAZctgOdjj+lhnCeYJuug4/aK98ocrwhiYFSskoCWv/vMP8wPGeB
7OefbJmusWNtRcSJv5mu8wh5PqemJBpkIl5m+bGs4hqpb8jeH31LyNfsuqQqpcRSciifMwBCkoSN
EFYHYzbEfy5CJme4ClX86CM0A1DG2/XngNoDTSwe5urRIXoQHzBhDO3iJ4qSisjNjevEl0iwXCnk
UUu5WoWrKrDN9o49vwQ8TTBXr6maudlEaWBZw7ZouWquMpHN6b+tyWc8Tm5F97uyfzTpmnujS+hJ
6KsF5jE0R2Mj0+S3hfy3KcBBISvq7jIL9xaeK6SvefMntbDUp1X77VXM+rVY0pXKspsi43dri/WD
ThObL87g0FwQCHLOMwyyvGqXN1LbTugv5ULU5RAFqZ6ap9wDoeisBVvNe5ZtefaM5mJTQPpYB+6q
lACCQcM8Y+l08HMtBgdPEgsCOxKFuH/QAI6bOC83FdzKJAQRQjOKSevMHxjq/d8v2iNLaK7DD5KQ
H/lZjBo61viQizGazV5pts6rk+wSE++lzPMsISust29p0lQJ6+rLSJ1hO7n5OZqppoYIlENnu5cM
/I0PtVn5oWYQlkdQEg1PbE8Sact630xz+Uzy8z2lMr2QvHs30Lr44MKCtY1LGJinwTttZgopuo8T
nalSMEXSoPvNsY7Bs9jx+N5KU67nLk7JyqJVnjWPSTkZ+7ZvT67qrlrZUKH2XL6/dx4RyVvWXZRO
kXo3CUHa5Ak80ZRoi6QJo4DJDocvqXPD7HVEgN4As2uaeWZr20wPg6C/baogiyjm3Y5O+5JRATea
/lMY3RO5nPcZBv7F5kk11n9YAiJE27PGryNuzxmvg+Qat6J5lwmoYun152YmfTj15r0LCWbD4zz7
wwuzKZOx8SipAAsmwvjOfdZP34hywHF9cVxvJ7fSUNis4PGIPqFUyTW3XpratHc6kTUbUThngTk+
dXgg40xs5mp+6RRAilDnEY/DZbcQ9Lj5+31STs6tgZCn6E696FFy5HGPfIAPRQ6a7vAiaWT/dC0L
FW7bYZu7LP4MdEszvLiKS5HypdqL+dPkI2ux5x0Wy7nE1oylOrmCQZ1o+VTnxE7OzTDu+6a8ambW
oDwGK8D49u+fnxYkbrJ6xZ99rYf52nhFu9XCB93hdgbIIf0ona59Ee0imTz1C0BiiiPgSzbzDt5n
P65rTFO8N4m41mUwRAygwNv+VOl8NQV3I2vZUZ+s8wiKwtCLMylvv94ityTeMl5an2Obb3SZuFyt
hm9goK2gu8AOBCJKP5QossnQCpf21OtcChSeyu/Tuzbmsk7r4k5a7UZJlOuyQ7AtMqY40Ug/IGH/
8QEJnhpKeZ/mD6LTxvxJaNb4SZo8593D0O/rpXuZ11qT9VPz+GiRiw50IlC89Zr39ZLMNVuMaaOU
h7QGbzifia5Y/n5AQ8sFBIb45u8NL1T3XrfpKvVUUCiDltf0Z4N9lOHRXrbdGzvyqh6JgyblCyfK
Lwz0tjhLuz2xtb/HFrVEFhsbst/2jlyyO1oeAIbawCC1Z+9N8Qorxo/R5J9IhaFcr6uaCLERjDiD
6WRCBs+XrmFkxURtRCoG3PqMXGA+VKqF2qsY1IyyPaczHJHKQ0PsNs7eiMVdo0oeobjBEjoW5waG
A+2Y8ZHshvs+bE81w1PU/ix6684Xd/nJSrszGaZ9QJTjE3v0LV9hiPm8wvFHRJk7XlFoFkD0qMmz
tCJddPJ+O4yhRcMOEBckPhqlDp6Dj9DBPN6SNxRo9O19jSf2xk1KQEPdfPVwTzBI0ANWWY2irSB2
AQfWNpnD3dzeNiMEWwYOMnvooExvc6cG/ji5f5oa40ePV2gDi8SEFhoUxgBdaG4Sv4vaPNAFP4pN
9ZtaPVCkkqapiZOXCULG31VHk2EOu4NC9fs6YmJ2BZHzA8calLm3Y9r1tzDTuUvFbqA3fLdo+NZs
WMCbZB2OjuLNkdzKdTXyUpP5PhrjDeNlv4xV61fN0h8HB4ou/dSHpZnO8RJDwu3tjylk0pPlxLGS
nBP6eY78xrX4UOSFcTlztJ2plz0PS4X0AT0foTn5J90uEmachb0CoesmBuDGot2Y5PkBraogskwL
5CBC+nowUN0xrckq8JCxM6w79074aZNN5YMietc6mgaxNnM1kNUn0q8iuFkYyBnMmuZFG9xj4wFl
TE2xcVuEnSVweWBECfdapDDJrI20fnEPGpEH5lI/WKODoWTJXiKNxWeYkKNYC0hw/D1i0A8uRsmd
YyCQgkxNm9kCbNBSRkOBABizCLCG7vi1EKp0k1qwOwbQMwPhNXM3PCMEBFhuaqQvIxLpYt2Fp+Pe
zBZ7emOPUJrab1a78dYZprto9Wl3EyMwd+yfU6Ov/ESEH1XNBvTf3kSCrHmYGWjOD6a23HlT8s6w
PNmCMIp828pHno+Ys0FVtb6VeKZfJRH9NP0V9ALKpk4dHGvSD4ui5eLBbd5MzDxN8rH2FUUowwz7
ebaSCxB+JjAIknGLr4FmqL8YqhNsZRCd5avBavbT5N4TEMM50Lpp2HtTENfHBKh1ICSZH/IzBOFH
h7Iw9whjjGX6HiQPFbFo6pSk+ZEFmEMBJIsV8QqdLFL6oTOrS0lS1IoZ+Gp5NINKfScFN0Q8xF8M
nciAWOS8QdIKxj6EPcuJl4CILgwmhY1q+l70gelIiTpKi+HGmwvW8HXJraGkc8Djzf+9o1goEkZG
PC/hKamcdOuREycbrDysHhHE8FGR4dOXJS0gszxwJay1kjDQec4MeqIwuZu08DEX3xFpGUHrVGkg
yvIE1yuHrsWd1k7YUyvoMzOEh8BihpIRYYYkM6ECwR5lew6aJ8GggOKWk43LACIs6cwutdPsIFax
0xvtGlOiXxNGZ32E/CKn+sIZVst9NoqPAkQyh63j4jbDY5HQhFs1fyIK9yFb+A4zK6ersftF88nB
bco+qYpQB5olLVXY89uMpF241yBZVcSOPiORdsd021kILyLIdKVuvgjTpL9p5O4WYBPt3+peJjB9
rdjgWoWYnVScXZTelYinw+eMFtXeM2qmBT3HFrOtK+wXrEeMFGhOsyoWQ7qtCIC0k+wzxqbN3obc
0yxo9psMCW37Hibed0/BSqeSjN9GmF3gUm41tvwuIvMXgC2Y51Wcota8xRoxFqPpljRgpz46JPj5
rZ4SZ5X1r7kzXKSS7QaUD9cljI+Ri6Y3N+kTNjFzRGmMtNbTey3qf0UDwE2olsJ2Tq8WmO+dZo7j
kTPqvSjznZk7rY8zo9oZ5gA8haNFZ+w0HRPJNBEqxZnS2YRqDXhue4oNUqxjp8+3VAqg55MW0TW6
wGYasBu7f7rMYHxoa09oYS6mGnABawXRCtZCtIck+WntC0fkKiNw4RA7K4RJ6cEbRHKyRPgUnvJS
iEubIQCLmZ5tywFLFRI1vRKgRyDYRauNoAIRBEutPPKrT7msqDvNYSQ32FC1uxr5yBoEg73MfvXc
sfuYcg/U3NwdOVnB95+cEF5O7DCPkizho7jjIFzsIXeLrTd6D+MSUZHTMoj7cfaddp0QWaR6Q0d+
Fqb9oLnTJ8ILYlWY2vR5dJ+O3ngsETqGuTPuCzV9ugLPQRfznBmtTkpeiNBgclEscnW53bsxqNIU
8r8decduJC7BtVH8dM5EFdd2dxOmucBOm/EA5GC7FIOLZ2fx1mqT2xPNHbOgZjdKRFXDuN5pOaIY
Q+h7C7A4r70bwXptGoMm8MhqSTwD/LZEs256fCoLaU67uCaBgK8K68SWDsShdKHlOZLeQ0u/ocwC
bUC1paWSwEx9OZD5fFuN6tTlpIJ7zoxylDNfolbKGZRjPcYvMulbp7TeSkMFjTFktNHzTwg+72Ma
ZMlXg2fF5lSzUaL+QKtEXTAZN5lh3xC0egdCIVjcialpLemRFGd9qX+ymdhstmDfa0oFfASBXIzP
Hdy4dXDa8k2fo78ihCMGxHOVaB8qKiSIQYqvgnHPMDMuhDdCBh93X+t4ly4e2u2DUWGesprmWx9X
P64istzEELlHLrNbMoxbVT/BvawuvaCSDbsq9s0q+0wteGh6aZN9YSucqGb2VML7IyN2PoQhljjX
3oLpMu5C6d6Shb0fxIsG9m6/EH27On/uTZcWGPDzbUzkcFCUoBbp6hPlsuxsRWZLqy5DET/JMnwp
sakwXCEuwo2xg0Y5iypddktHm1vESCQSgZqyE+aW3PGKKNDApB+1qUeAZKvZCfDDcqsWC/AM74Cr
ezc11rlN7NNfWQVSLQyEyiAbxWIKYPNucoeweWHfIcnGYxqlJ41Zxzbla+NUaz0qLeddRrOGqrEA
K6UhjaRC2cqs2BV5fdVL+icoitYE0wXsC9FekSoendZmZaabFMyK8q4bSmBhHOxJI2IRDBWhF/Xw
2EG3pDvEIt7rzovDIWlnlIwxG9Ra0u6dW8vVj8mjprvDgVn0tCnS/teJibVICeaqaNApLhcWV85I
sndxtboRExgyHZuVHVUbaCRD5IR9uAX9XB6cCsc/3eermhNvt9Z3GWIlAGCvJh0MjEuxH5csb2nq
7kMd0jPq8i6o1X2POpvVJY/v8pTjz2xrN5VuXvKx/SPLDg3zvKQ+8KH7TDYeC0pvclhx9qgMl10s
bIAxRkk+Cdi3OWEJi8PEz0qCQ+EjbEhLHk4TCb5UbShrM1qCh7mYR2bD1XTQrIZBKb+qcmW99qm8
6+tx3C1aU6JRXRAcZVPgpAsEJF2RKS3Si4y0AmmQOFu1Zd2WHILCdanPAE+twC0Q8y3PHCk9MaNr
put0fq0oKvxai8TB0ifA8ov1GbfN89iqB1PGcmuFDYkM83ybA73ZmVLaPM7eaSyW5tiP+ZEx8ENe
V+J2WsytHdXjXsHb9ws8Cc0Q03Cqb1lwKOzXvdrpwW2NlGlpTNXkeWzYBJVz1A2lRztNx+G51K8V
hO2itzlrxqzs00IJj2gEB53jcpKT4aO3pl+OpKYwY1t2yiQ7AMp4NS3zwzSOr2EKRdgxddfP5/hG
eRqHZWk1x3r8uy6m12F9855Bp9hp6bo2VbQfw4FMVLPIg8am1VqLV+ajCBVJZWic5hvx+1uecZ/h
WMhRAbMr5KhvUS/sGIM0R7I+XA6U7k55qR9lM6keXuKRdoFnYDVbGnEodm3pvbgCq7SwuabIGgh3
d7Nd4SK2Rrmcz82tI4pzrNE1bIkP4aBTcWLJEEvwRRD8uRsd0q65azYGVmUKSoKYbJ1Q0DidkeH2
7dZe76+ut5K9brvICgqyXEbunFzTWsq3Lye0adchfPEi+rc5NtEoibdZE1EavTkNacoRuTHzhAS/
OVaFod90I83HcsE/ORv5L0jgAR5bCrlUcCwP+64LWoN7npt7IsVFfou+XqVqvLNGs5Gwag9D2uwc
UqpLArL8ZTKzR1tpn2W2TaJMbk1dfXiNPmzI180PbEXGTfTuaEw9lbdHK4C+6C/yhAihvUijYgMP
+oC3ghLI3OfzHJ+MpjjAJkx8PgqnrH48J1Z5B2kBodkCKrP2su9yYn2fvRqf/rVapqCQijRjoZM3
I+uKQF1ObFnobqZeTNDUBs+HY3wnPNCKVD/txgWgiUYchbVZas+yJGshsUg17PSYuITQZmdsEHc0
Dp0gjK4sQBFWgJK0s/Un65373Low3Qi82CJA+BpHUoW9uTgn88fSelD1U3VyyOZczVesJvlnonmF
75WEabaLgcxLkDMk1yYg+haM8fXDaLqkeI34w4uxuo4dUuCoYRwQGuwSRr+erU0HWaTzgFT9Pex0
Mp0rvxiKZwIkw/B2WVblQ75If47FuUaP2ClrXL+0nRjiXa2QP9n1Ry2Oc5ORxF5Tkrci/HTCBPmp
e8/haudhdF48AckrMbxN5Liv1mTdOjkkQjkvm7Iz7jSHNnbd7gpAkACGSaKrmo+sgTOTeiyn9EZh
3QRVM3wjEiXbwMjvnSz2RRZxcE/JmasueGQtB+MtLTot6ATB25gCUZQ34U457V2kMD24vfGsQY0x
XVKNh7XIiEFT6iI+Y5I5igZBRQ2ylbO09Roid4e7/OGaZJlNvXbmhPqxOm7nfn5NI/eOOcG5NVjs
Ru1GJXh/F7P5mDLio0aFwZYs1k0zVR80Bl+TyXomY+l5zPCbdOMJuAALmeWhTEGSTnhS8dE6y5Ot
lW92w3/ItObWa0kdnaFz0QBTgaOpS67iHCuIxDUsNKInDHJojD9djaBIJd5dwb2wqazqy9J0QOYN
61lDYpM/vxSG8Q4il8tim3Ag2e/MDC4oieAtXE6cnkj5SLwk22xdF5qEGjiXfk59pYekdtp12lLH
jAUavhg6RBgYlLU586FtkaPKF/YFMKP3ZIXdJkooAok+98uQDJ2pdUl8VJy5BWMWB7CyP6DV3DbH
mUcScXIIvV1vkOO6BZFGaTqeq6E+SDm9m2lIKIj10NJfwpnq2ihjAA14qaR/fijDgl6T6Zwy4IY4
qOXrIpw/ujNA+gVqi7SLBF0bP1Q3YquKGwsrFJW7HvUcOhX+0YxtJnbIJv1b5OURXQR019z/6S7W
ks8mm6f7lrCUbaKhcSqilPdA7Qfeod12EpJQ6FVPxmC5Z0HknD9HRGSXzqyOpgnA2wk77zwWe734
GQfvswTYqJk85sKr39DPYHxuqHbcZ62ZeD14HCihZ0bJUYs2jPhUOtO565PCzjQxnekpr4VtZx3E
qvoyeKxyy0DRVJBBhNEMq5vcTnF142ZIez2Qsz48nOfBiC7NfxJ2HsuNo1uXfZeeIwLeTEmQAD0p
kqKkCUIW3ns8fS/k/0d03bzZWYPKUKWRSOKz5+y9dtlSQO36ABsm3Dn+pCwpEUk9pkVNuJA9W9lC
aZyHKMv3PR2Hiy5uOgXGZC+FaxKNdMzn4SNqiTYVpKRex6OCiEsMdjm9OoSo+l0re9VN1DNlgdCp
UNnuULEDAqOVUxayW6XxU0f+3lE3203eJJUz1UC6VQlh9yQc4ly5BePwBRqO3hBF/x2HvWqnKcFS
GODHZgItGI/bfAt+ea3VOZuuz4OQPZ2Vis/MNHKLAmB1q7Q78Xv+RlHhIQiPEt2t1FAqqMytV1C/
Kudz6q+90J+RJZH8hAKA3WDQj77Glm228VEhnpk8T2ZXoh1KcmBsAf2tLRTGTVMVoKkD0BXNstah
hzVoGmgjijy8Xws9igW0hb13aTQ8P2UQfvwaugJ6XvUoJpq4iMv5BBpQ9uuFn0RSOQgp1l5MzTOm
8wYiTXeEyLEu07qhHei1AJO7N3UwjmYnUlCY5zn3lR+l4rnL0UcVQvxMyuKnhQBqenxbrN5Ac4tc
IVMnIBGJ0QDQ/2bNrzGfj1tljOMSnyCr3Hwioo5YRnluEw5KT2ykENpgzi9o9yLccIcw51sW7GZY
MLAzKtO6RfC8DCVNRmNvvVs49bYhOqciMUc3ImELMiFAbVFq54UoyvBMUe8AxnBp1atCYXFr5BMF
umTF8tOswqTFJ1BxVcPAYk3sylPd0vqueq7swk/U9eNWAs9BqtZkk+jEHFTSifMJL1LmvoE/THAb
IYPvwfWJuxcnR5G0e8w4oVRIKyuwjG1nbKVG/8ITaG2VGg02qgDFDoxmwIzDVy16YJuBig1eH8K1
5WG0aAnOXiYcBUKRLaLxu95VFRWaE6fjZQHt1hbG4q41cbyRYtcYLrLAnI2aVFv4QY2MchjxjZus
1r70kENvR78y2UpYRhAlU6YA8iKdClFBD9wjUKPWYAfEATke+6NbCcMZ4CKcPguRXyMm34nKLjPo
VUtJwbR1T05eykhxKtHCbqi+5nEwwHMZuUqG54DKDFTd6CsTDdqkMgY4IFM2qs03jZQw2v2KuSzS
t7H3yQLoAf1ExiEL7GlqrQXou+hoQSaHjox80g/LRxZ7VKO4TEGfCusa02f0MvLKmZNttNMq7naF
b9lhzKWVTXufa1QWEBU2q7acBfq5/tnTgNfkhDmLDWupmT5RE1HyauTluZ83tEk7YSQU2fAIYgiU
CP0vTn3CrMaftsHf36DbRBdx7rhHALeuXzNgJ5T+v7wiPAhNJtk4oCi9BZCPCF+a0ECTDGn43sNv
BOEND5YBsZob0C0vuxbOb/1t0Ze3BXJDVeq9RYO6jwb9nHHRcUCmtWqrJMuuG0N7k0N52opxPvGi
uO4TvnySwnJfZAFNJMx7m7KIj7BzZSeTkaBqRPjmCg0syeveBbzNt2HmOVpx4lDXumcj/kPC1Ilv
8CnfK7GCH4v+Z6igfUXDyePpjkY8RpBF/NHhdDNXwYdurxZqsELKnhWqd5e5nhUdgYyCF9ygyOA5
AEDIMXBUNx7/5VV2pDu+9XQ4YL0RWVsUmlCIUREVqfSeNGhRhySRnJ7RiMqPs5wX+9MqN7qKCFOa
n2oW75V4/JFpiNhtN05bmdqSo8bZSxbQ7LTkgeIQXX70gOvO0/udXFqb2ifQVNcaTkey7AyRwOAj
348+EVQbyScWNBJaEbVJGDFoZu2EtNJUg0LpmPXXAumyrRM5seFgYy0ren2mMZVPpKVhd9WdNrfO
PVRyOLcDl3BTdzMB13ETdadYxblbTCkpqrG8yiYIKiH3Ib/UzLWUEL1o+BLXDiuot79+ydnFtwrO
NDITMzAl//ulLDLAJNDcIvVhVV+XWX38n39K/5A/+vV3y6aalJdf3yEUb5GH3RWxAjcLiDiNCv64
4jlSj+fb4nEL10rk3Yk01DYkLd6y0KxOSa/gh8p8xeFmkyJRlYl07CfrYjEDlgo8awxYheVKUG3x
cy0HEtutoBLen/Qpr3C3Wd4ROxCoBvkja4zv+DL6goT6lcQXhPmnou53cWBNZ95DuBWLlnGtrQwz
JIRX7KwTlgCcGSSkYrwLL1lI9zhpieuo2m9NYx1LRdVA2BbT3+fnXSU29MkkY68HpptYe5I3NpnW
5OTxFK/EfDRUEvrXKJWW6eDh19UDrIqmSiQWFy3ONcrBr9RmPSY8QxAd96Ho2zV9fSzBLTF1aTo4
VsgnkhYpl5dU66CLk3oTwjUpcu56MkemNMrWoaXsqtCLOVnHT2maV2shzu8DnphfvKkJ3Rdr88AT
TNtHA7dNj4vrGAu0aeXmrFfkx/VYbVZeXe2oSWXozeBANUmnbYUZfRNIsbpR0P0tNXGYb1jYe+Ey
xUb+Q2mRQ7qWPKw8tUHtwPH2ALQCQfZbKqXlIpeinZj+Irciz7OUIXyaPRNdbxh4LWJjJflYe+ni
b0qR7nIvo7KvsP9mvW9H6exBEck10UlzCSykYH3Ym2vDUOpjO3GC8uvmqIhy6kwTeDTKaJZT01aj
+qC1d1Q6kNimcR2EMlAdtQpPgWi5OHIbbqTbXBi/x8yMHwgqSKyVth2Otk1Wo/0IA7rNoIuG5ahR
y8s60uF1i7SROGOwo9ZalEmK2bkOaH0VMZwDT5ehbDH/46L4mhBrr4vAfCoKaF1RQRe3HGlNR7MM
qQvQDauYZbDE6NtRxiYV1v2PHBE/lyPIt+jdGVP+Eynas9aPn21QIisK1b2Gz4Dem01hCEu/BJqE
ytIDWR5R0W12YxBrR2iGBBJWQH2bYFKv+tkk7+LShviriJ5ZpaIUAS9Dtl7nHunWEmlOWYpz0UjT
VUJ3a1uhR2WqdMbBs9SZSY93uOVC7lZNau4iykWboBasbdd51qZU6mDba7wNhn+KaUdXdrmY19xB
LHkPEHtyhlhWDpFXmGuyMLRj7tFhj4JDTSLuET2UPEe0imdD8jKihJXMnej2oHCpyO7Ia/9Jog5p
a5LWPWFsa+1e0IQnQhfsTuAAZ/rpcG1UWuuV0IToyEEwClUp3sjAgPirGukdyc6chJxzAA50mpw0
yjeSx4VKZYZBMfeq555rzDKN4uqZCFpGuBYWz77H2XTA4PfcQK6ATKmT6GGa5LH39IVFLF2wGOro
uZ6/qTxWwTO1UERzUuw/eyP9pYZD6n3IEBEkkWXeWZjmVMXCuCOvypcStNizFyNoH3OZCjfyKLNC
kfjrf6Ngko+aR7LWEL60ia7PFqYMl7tAa7EUzkGkaZtQr/sjztnu2DQhFPmsUPZtQB9z/v2m7JsV
+R8dfSpDO9RSA6bQcKVWN5+b2Lw3PbrIbPpIhj6023huLwhSvEpN/zWaGo0EWMzMqo9nSB9UiU8p
wnbfh9WqblNq6x0PgmgAyUbr9km/clyHVaVRpsZTXub0RitRGg8y5xIKI7Gyipv0XRjJoxSl/IyV
oXem4tiTSeVAVjLOE69YiPR95kdb3MPJU6qxHNMBBsHtwSVIO3z83G1dohSNXdzLOEVqOoJqgVJC
zbDSIXJslnkA+4o8aDCFOroAoztooCq2GKPMLaIdxc6q9qnxo11T5TiRajLUBS0+V2HotlUfbYHb
ZZzcWOSJrC8Wg5Lsvdzsl81E7qOhryjsc7LjOMUm0LxlWBldmmz1CtzHl+lFFNziozyv2n5SYFxJ
CX5us5T7UaXRG53vtXRJlj1yUBZ3FhHgCXuiqfh4g5Kun+5MPkIshGCQeGWY/GagWCtUlKRY5QTY
Wwmu+QaA417RdP0Qcdjk0mStTWVsd5LaA5mgBEwiZ7Sn87WrgSvifDTzdYHJccOCMLgMP4Kq05NA
Siki1jl0KaR4bow+/xZgtWoQQgeFTHNbXedOP2S2OHIOCSaSHMyIxqIa3WsYrmd/HIBhUxRj2Z4c
JSc8l6uQ7IfP04TpxKeMsDdKtC2ZInqHOujJV8Cd2FqitUUSt8xyheT3IGEp8fH2tqVhjwM1Ad7k
tEmCZjobk4SVbjqYohQfaxOvV9+q+4RcpVVmENWmdvrswoXdlMwUfl+Y72Xyia4gQlVFeQhR8T0m
1R1KusHIGk96QbN80CTlIEysuEGNMaVm1XITH8vzkFOrbSuwIF5NUSAajcVg9SeEFkRfcAsR9XTL
3u+tRh0iCtm+j3ygPzKK1rgM2wwHzKD2O5IKFBKvT43a5hApaNi0hZxuBYAHrPrtfkBetjHHrgdZ
mpd7TmZHUqO7dct4o7UOplYMwDrM2epBqu+qwRoAT+EPk6qudgq1xUjUzHksMUQTQ6hW/YgSL/df
weEje6dk7IxteR6HlK2hklT8wv6LLHMNwnQ1F3/cyqiOliyQR1cn0TorzcTxYgWsgIe4qtH9bWum
bJ5FdakVbsAdBwI7bXtqqFmg2NMw0Iv1RAzLzchg7PaG0az7Ial2Q62ffl0c+SQXFeAZJygn10hI
3E00FASd5qBJ1S+CDt6mbDVIeryfdSIbB81Ajptknb6KRe7RpSijDBf8I2ZKIsMnrheCMqarVFcp
63hwJVHhG8t+9nF2UfSs+F6yjadso4uyvgPntB8jrXHVKDpr+UiVJPH1pVKq7cYAEkNCoJ9IQKla
aTd19AeLefP/9Xu/funmP/UmC1kazB6K1SkBg6luKG6l166PMXmHjM0UljpB5apXphtlGMVdOP/B
r6/kjDY/KedzRRzwq3kwq7V66RpHk/G52zOfbRtOC1Si5qV76ZG733y73GBMPmcv5lv3ae0l2oXB
QxLWAoXfFccq9ZnrgnopGQhQOy7mePDeSZFs+ktdOhZaQmExl1Uwe6prbG24Frt14QCydQkqXOmf
/MYpv+r8U2T0EveNfJE+y5ewPk6vRkTs1RKRnXbOCHSnfH039uF6OgggadxnWAZ5RJF7MZ0Aq1k3
WoTiBwmQWMSXyjX+gO+kAlMsFqIz2CU56l/FDbeXVR6M4gRuVL/4zyrou/KjKw4sCDUtRvYRWpnZ
TqpXI54vcM/+OokW7QFldOpD16RgZ1umExbcGJJ1tMdfixRGfio/cnHRumlyMI2bIHzy1hHnrZV7
3CyR9sy8/q9yg7CkoRX5Ds5wOBKcVBCovC2cMr6lV07darYZofsjV2TtuOAhaTcQtp6FN6QElJKw
Paxyp9VWyrP6kcg7WSRFEKrQd3NQ7tY2Yqi6BNSp8EBoJi66XblH3waTKnrr3lOIDZfANs+8uXGp
fg5O/yiGbfcS3NpnaV0pS6S2B4Ga9LQYr+xqSIjIgVxIK+Qi3RFrdwGrCRXGIruLuY2aRLhFAsiL
xdCtgLx6zXE61b0d7UneAqSBuwanS6Ite2IDt9O1d7G/5Gv49kK0oru1IyySZzNus336LJ20W9Yv
Vf3Syi5AHu+ggiZcdO12oA9xFS/GTR5tmYEjbETGdWm/tFu8ARO14Wgp7NOdeaBwzEXyFm2SYR4B
PjeO0fUfNOyguXxXh/JVuAzbBIW+k25wgO/uCCdXwSHlzTzCeomghmryJ1yM8L2yqf0dpa+Bcv8C
1yI2h1PFHveGHeLBApyCaMDdGZIn6KDEaNhUj9YGtyJdM9gewL+VTXQ3SXjhJgsegCIzU9Vub+U6
O3IPR0uAxV/cBs/JrKu2eSI1LZbKrvfyItr61+EuONFRc8KNca+ys0YWjm97vv2QLvLZ23A2jctF
9miaRfxd7dIly2BNsYTa6tpX2XcW9Wtt5y/VzqMM+GjXqi08AbAmkKlZNG4QrFGTBMfhPdlWB+Nc
OO+ABuo9Nr4VqtzShozziN8whFyNCxqX/AUoLrVof6XG6xCXr7kkyO4nIQyrX0ItRYR4FJVz40o7
ij79G0uZ8kGfbxbUowB3qH4nyPKOCh8MSk03u1ofkObKt/wuLGmZFI56a3Zmj9zBlT7qN0K1aLSS
fXUoN2K7RAVqLYel+VJuzKsULPtPfUH4ntOe0uvs6EGKi1PVxT/Zu8KNWlFE0tmDcpB4U9fyZ/0S
vXu0qVaGo10myKqPghC2K/fE6YdMkSZx0714VS7WJYg2lME8UHi2cOQT4rIeETa5qD8E1W4cjhvZ
ak6C2wbb/KS/9GvjzdtXO9/J3OKnJnZ2GX2Q0jO2CyvdGXRP+OYLiB2tuPBylz7drjWekktCrQsQ
zYLg9QvdD2UZnyLVJmOK6MTaTVmAMM+gBvrxcSCj123ZEhfGFzpOmDGmeeyR1ihLSFfVDc9CyV7D
oJGRgy0KC2merXH2BGuubPjkF8Vz8I4bHApD/cmNdVg1MMVh0Llc/IJV7UrnAPUx7GRb37X7sOJh
M5hgVs5b06x9WJin4iICPMpBX9Hb2Qm9Y2hLBNDI6/RVvfXuagHykby7JwSRA7HtV5m+41N0R88t
UApeJKlTA7o5jC7GO9WlZwo4+aP79I/moYjszhZXzV64DmdrP50EmqicGA7W3tcO3ndvLqM9EXlU
gOmI3tgRJc5uL9rNOBuv/pUt4dXYKF/CHvModVou9RQMiKepl4FbPVdbxEAhStElkLUVZoZl8Kr/
+Dtk4j7N14X8KlHoB3XFUKVH6kpHCxiDQyPX2tY+OgVSxZjMkJ1W5rUi9OhH9FfCNnoTeaRP0kY6
le17tE8f0Byo2kFZDQGkL7m1IZPJbf4nb04JS9kcHsZ6SJSauqlL29+k4zr6sZpnQpSAnfRsmeph
4LXMthHb12xmloq61m5fiZ0pXFpKaCoA9Igb4UALFpX1aCuIZWiAuNMlyBwRKMXKh8y4DFYG0uyL
gk183TxbB0l0ih0mSM1YlM6w1x2LaSKdhJd41bgc3eVz+O0fiII1v8Ruo7OmnkcJwNW6tY3UQSfM
IUj9zNxmR48z5S2Wd/juY49NeTnskPkGq/yYvVovnNGlfSksDGNJG1B4p86PHNf70o4x8bLnmFwx
b0LPsmg+yB3m9wKRGCiWBVu46Fe/u+jDdtoldu1gF8YA5JQHf9F9ZA/5Nr6ktFE+ZgT41txlx1Rd
1a/BczGu6s85GMtfNDvlAzTTpl5LWy/A4b8w+hMfBH5nIKbhLQ5cqLFRv2iJj6ON1lDW5CkxpxfK
Aw6Rbq6GjRbvMee7kjMh0nhp3AblLnRhGHNfHgQEYG5LwmNJgjIO3U8juh61L5lakJM91wgGl/j6
X4G44ILruYydzF2o0G9aZeMTybDZznMt7v6Lch+4QJysS3tCmJgP43Jc15/eRhGWVrhun6DsCuB8
7wTc4l9sPAw0i5QPb4dBcVxBxvALtz9p7V4PHNwY8t74yRnb5L5qC+NAT167ELWqCNeR8wb+9ufq
Aj08/8jQXAInWAxneEBIalDWGiiTF2q+YmJmTuGYENPdajoxwupzWmzgsQXikoYV8od2lwCRw4oE
NviJv28Iiwy3Qbcan4ZuZ8TrWVsJ7A/PZLrQg7WSkce45c4e6hdOClF+19VD09i1eeMiKbQHDmzF
d/XUWNcmcj2OoW9RupEuLFDIn+TwTlEwe6pP4SnDU7nty5V/bR9x6cQ0XjTWKIxDtrExObgUn6IB
hWDpP2unQcGnsuZWjDJAd/38WMaQ3hcc51AhhUf/3XyTDywSyXd06d6gxQRut1Le8n25CbbtrnlV
n2B/jnSE0ZReFRBEgAbwQAWTSxJjsSoN13prUoc8no7YTIJms1Nm2FgAA6JRT/50JTv2rQhwbiy4
+oUmR/NvX1th98h+8Hal6jfesvEF7yI2rERfoJJDODgLvotFszZOFTiQLWXSG6F97a6+0u30HoKw
mA7TT77Xr/lLZC4917z5HL+22TMe1KUCTARv3mGOhOJhYR3RlyWTlafEYLuU0rJCgbJM7pzjCHOG
ZgfPKiNiYtk+eJ2YQzEPsH1tY3Td5Lk/0XHziofWXYRzesUpM0ABZ5px60Aq+oHYc/pmYysxRuxI
AqVG6e3EB7qVa82tYysoC7Ak3tF0awTT1BWnpXbRDujooZesPc6oHwx8YdslW86tGH5sCubZW1ja
1Xe7B2nElGF7QlWHIP8ZWqew9VzOLXZ6iXdKZWtr0M9r4O0Hc1/gBTM5BS+NQ3Di5OC/MWeSXZdv
gRyhamzERXHVJ3IO1rPfNkbBvqqsGwHWqOkkbasdDfgoO+rq1ClU18PBV6xjZoS8hKMgLvw3iQWL
E1VkYyzJdrHpJM+eZE/516vwVgxvYn7pErt8oeoMucAjOZ0dBIkCQmqOZ0N1G9TSMZ/aYuX5HOub
jLbbkk/O+uJhsKvGHOO50GzkhXBIb8OdFOTuzTLsaqsGC6rsXyOg8xuGFrqTkmpP54qW37p8iC6P
0XvykBT17He7gIOfvKYQbMpucGeC5ijH1+o2vfgOIluT9XObbJJ9/t6ZC3+X3PwjoK7c4qzUItj5
phDwpH7Qn+EiyoHVJEHStvYolv1FjFh8G56zJ162dBbfxItyo5jBj8UdxR3hFa9PhyIZOfsut3m4
8CPeqN1xUUi+a2+HgGTust/8L1bjVNiiqGqO5gPD7kf0U7kRLb1NsVI/vb2JWdPjzscZeZEfrCe8
jNT1in0Pyn2p2fUq+Eojeljch1zi5JlH1TZasUcxXtoXSgXs1+0LpY8GBivGFlu2/ZP6JLyma/FT
HNewb8mcEM4x6yHCTz7y5j2ivvRZ/bBr9SUsj2Ve2z2ce1tZeZ/ern741S5CzLuR94JtbFNsboFN
+HprbsR1+UrgeTYwQ/mwf5DQC9rC2uIDMdBK2N6w1hzrUl2aO2LOB0iwHP8jwk/mKorQ9bgP3jlV
Rz+sfiQD66GdfIwU+PzFd1egslxzbEKfzS7fPNpLoOyTL+2F0fkUvntO6oItG0Lb2hlHCX/hF70F
RBfWBFJGyVeGghR+ob4Je9Eln1gh724BSgna6Y7WiR0cGFZDvYo29TbAAn+WrvNiM4vEuMMZG+lc
zJdYkw6DQz3PP4536eWF7AWpsSn70LTFc87GWL4laNmXw1o9MnB4SMFF3gXf2F/NpyRfhD/Rrftk
ExCu0jp7zaCYOaCf9IvnDBvjyhrFpDC+6Lrtlf24jTAKv8agG5LldOWbkSDt2+20UQHuK5zSlsGG
E7H3jXKc6zra2+hb5YrByUhFObkIDtirxCdWeX8xYLc4RHhgbvkxf0eObu3n+qZA12flPfnXgPm0
8B7JN2O4e+EIPYLhXoqX8MRyBJJLwHI2s6TqR/3QXusHy2PwJO4wEpzLdf/g7qoesr20Nnab+EJa
8gtp0mDdl1W+ZvFksdReOVvfu7fepRvzKO4I1AR7REe67ThKr8cXLuwetKg92Xlk2tVrkZYfzb5n
a8to+qhAxFCWWcaIwkiHu5kv47Cz7O7offbDI6rXQupoopOr3C0XqPpdgyTeJVe/2eHDJa7HxrgQ
X+cJNBzLflf8eGtNdsGhpZwA2rVYur7DX8wdbTceixOrIJpDazvyYiunetK2g8MnIO6V1cyduuMx
DhYx9aDsedDwAm1CNkqaW8f5+IyX8CPjWBashpX4VZpOXK9YwB/QNqEMUS4vXONQvNcv2ClkLp7S
RbiTTOJrDZETXas6BiLo3kq8rUBrZvvrq3jQOxyohWXXkwg8t2JKI97H0PTmxx4PT4kJd6brJoU7
vLKBGO/CX78PrXSZxk3JULHiXS2R8hdV7ON4njzySDBMEaj9IiRKvTYajfetzxFTopbxpW/GWxyH
dPwi3CUgNJeolFGI9u05FiPSWsgotoOiw+r8KzJo/iVCdgMFFIZ+pk0KMrh6r0oDx6Uh/99fBrM6
tDO6OdaDZDtAM1MblQNlUhG/Z31b33ltdXtLaE0oqXlOERZ9wiotBG4qv37Rp3tiCL5Dc4EiJgJj
qDkAjBZJYD4QWZIUWHAwR/eIBZHCs4r3FCUHJdpx+hK16CbEZ5+KRV/4ZJbEEtbn6tir8pcci/Ui
i7jM6ebF4/1uw5L2X5m28BG5cxFe2i4t3N2lP34rhXcgfRzileq3mMdeIl2umSoi/mMeRKvKLnpl
gn57krem4WLUbexMWC2ozNA484pntX6MKurV+evQHErUIvWXEEU3Kymu1VA/kTULkR8sXD4k70Su
U0IdH2MhKE6jii6V9bU0Gud49N1CkI8KF0+r854ySb0aHpcjQ9YWsT5yY6kUV068i0dzZ9U35nPR
QqaPfdRA3jDd+0k+8Tg4wOSqR52o+DKFDsxY19qVOHyasiZsLS/A0Re4nlLt62yoNy0uK9aZJNlU
BkdXY3B7cQyOlYDpBDPG6Hhl63SiD5FVnbuYtXEwEwtsZMYh0wIapZQp5SASZhzLkj9HisYrUza8
RYg4w/YlD//oY2q1H7VH+Ch4zDpiKtdawnGhFdstBvZjVAbchiVz+X/+H+LnDzwXCQTQfwJdTMRL
hqZbKu5MfuhvQBfiY+SsE8zK7VX4EMRk4mxlv5C9cFOnpA+lpVOpEbmPMptxNd7//uP/m+8y/3RL
UkRTp0Ok/sZ3MQZtaLTcqFwx7n+8QbXF2qd0EFHFEGaBklfpVLvgYP8LxkYCO/Rfb1sCgmeZGs0t
VZ5f2D/IOWKtF4M8SBWdltSD+HbqK90Jjf486njhJxE1fVodsOEddAs9J+1kbra5slGtfvv3j0Ca
3+N/IHV4ApJsyIqqWnMe4W9PQIo1cUQeWrmQ7En4I+elFYXvIDdRRZ6Ck1/Qn5yBMAzfge5Zd9cI
B1panIQ7f/yX4WD84bXIElpUxVQ12fr9tWhgxmQhD+mVlxmGqogNfsYKJGPxHuBF8wRT/Zcnofxp
AMpYPAwsJqKu6r89iZiO3VQUQuXqGeU+o0/vhqKhk+Sk1U6Eyc0fvyE1b0XhAYzJnBonajlwtEcO
gMsEDHgCAVmhiCZipSUsiLO+qvGPQPZiu8VxVVXPJhqQYkSZ2hD6tCyABiKtpKybvSMOI0Onufz9
of7pmcqKYmCRNWfq1W/jevTVgl3Jr10zZSPUwcMs9LL/l8nza5D+PnIUmbmjifC3DEP+z0E84HQe
G0uu3K7SbrBpLl1q7HqD4nfDjCkowRp9dpmKDhyDxRe9uRki7YD/Y8C+nlx0mJ6LpC7O/d5TTeCH
+KBN9dtqZmZJ8ZaU1WEaAWgUeumItXcW2+Anr9Jq/fcPS/4vehYzQJF1TRYtU7IkdR4i/5iMlqYO
ki8rXAcsjqa+kUMr0NE40WoZU57pVIWpmxrKZoD2JM5lZRMac/LsSz0CxxjCiD58+5b8bcbVnRCP
EVY3tIKp989ealb/Mkf+uHYoKo27mTkm67/+/B8vV6ktPYd2DpSqgoBEqCV6nALmNNQLKe3uMS31
2dP/Nmi7SKF26SOAoyazSEyo3n//6P64fCss3KKKoh5h6G9DwEdYQvzhWLmxRvfEKGNy16CNjAE1
oVIuHV9jPjUdLXafNkYfpF9/fwF/nL6KpcmqCOdNZyD+9uzwm/zPGBwQFBETKFNk7kJEouPdbKNo
IStkjMwzD19WDBBkfjidfI1M6kozTmbAJoeNffj2ZiDKhNh/2UTSd2PEFFz9Q5EUsHsSbtlWg71/
vBGy/QEnYoeNkoJp1G1nylIzY6j+/sb+P5+sqRvsxrJq/te6hAaVASRWbp3vtJYSu67gCkS1th5A
zTQRWuJJsjYJhfMI8svff/qf9kVG2Ew8EwHuKb/tCergqa2asieMM6dHoDTRT3RTuz5yJN+4R1pG
gaRv/uU9/2nVUkWISSp8H0h2v+Hk4qHNujHpK3caeJYIbt5IMn37+zv7t5/x2zsLtUbGJ8qAReR3
mPTKUc30XxbfP45JJoOkEDaj0uT+fUxaEawWuWFSlNJa6WkBkBu7sAYGmJZnl+EXJkgNVzBoD/hl
LpiaaMajH06SfeKVu7DqDp2IP9SUIYyPCV0qg4pBMAZvYeGvmxoFcKcwklthvAcFe/M4A6N846kI
vY8ZOGZ6qDT+/sFJ81T+z9VeEUXNVEzWHhKLf2fhqVrRKgKwINdHnL5o2MYXMGJXMiKoZZQyzYw6
uePupuUA7sYXSromBUffgsyGv7+U32KTVbY0UTRMkjpkTZaM3xedUjdEcyyU0i2zH8Gn2R7I1K8N
wipUfbwMVePtFIAVgbL7+8/979MJqkkTYZ2hgws1f31C/1h4LV9qpipOSneaAtuQmZM1H/YyLzr8
aCy6lfdv56F5xP/2mfP+TM3AOK8p6u+nY6sm4ZIwDdxhqgk/AmU2R9mXooqe//7O/vhzVFmUeMCs
5ur8zv/xznTucIpVGblrUrsBEu8IPWaG0vuXs6b538deRTL+8XN+O2wJSqJ7CEdyFyRFI1iqjeab
W76+EAZkAaRy0Vd8SsJ8k9fRwLpdvKrRxiijG2+fWkPXdmvBmjVXSrpS0GNJSkA8MSehxRQQiBKS
JMKfQT7oUbCVKoCb1qdmpFoD9vtCzBz4ocJq0EQUvdB9WstEVOH5Vz/FByZ7XPMjZaOVNbm83TpP
g3Tfq3TopM7IlxYo9j7KyYPJp0985sKGhBtwOdy+NY1eftF+dqaIvCAOfC7E+MUAirz3hs31lFab
PzTo1cxXyUApAfaxwNzUNzbpT4y0Gz7GrekHr32qiwhXoetog3rxi+BHhIlnxx4dbEMjfCadJGNd
adqLuCbt5MyluXQ8Kqy5RQO807HbRDHiAXMInkMwwn54+vtIkf6wMXGgNDSmoIgyTPv9tJQkk6Bw
TcvdKAUIIAf9tUuyi9LLV7Oy/i97Z7bctrKl6Vep2PfYhTEBVNQ+F5xFSrQG2pJ9g6AtCfOUmPH0
/YF2H9s0W+qKvu0TZztIURRBIJG5cq1/ff9XshHYbg3xHe08j24a3VZuYAJp6mj1v85Daztk5gPN
60+WVi61oPg4KskXTRh4dRi1nOWJvh6HgMROKRah6n+SrYA4H4Bmpilx3Xvqs8RdU9jxHW1tVKnM
4FPeUjpVAIIa7tek6x6s2t2PdfOgx6RcWyxwJ48XJXX3sgyWJm2EtckboiScG/ilBR29nNFdqpvX
9JLc6XX7QMucL5+jIbsyDLxxfG3tKfYeHgz4Y6kfmwxGf0/pMeS0ex5VrDBMSDUtSzkirqBnYT4d
p2528aKym4dAaM+n97XiusqrO9S3+OhAqNCR89WJu+0NjCUoCzZSPVZRu/F65jTNfDL0DG+ucZuE
2Q0GdvjSmB/8GDZEID8qY35DtwvMnSD4GHQxvtDFeF0HMHk8jGLqrLoxG/vZtQTZfEc+4skx3sYt
LOYsu6U1LsdEALGP7dFw9c4IubBQ6C60VJJPFqpM+2wy8VKopTrebhsJhiz3JUaRkEvnwiUPmUpr
Fabuc4iAHUmGRM6ictnjqqcI6hnd5p1jmZbzswnU0G0T3IQLy8M936KQZWnbrkjzDTgQ5OnbWFHC
qVEtXTro5RqhtVuE99hkFN2xt+tvWq4+VBJlTRA45jJvC6qJjuJfdXX/ziKm/bnrMNihqULomgMV
83xul/7QKkEjso1PywD5rgKno4bCC+Jyf+f18rOX4kDADiDZVDacrUDprppG9d5Z1CY48vkpgm/L
euY4Fv+d7xXrIXY6vNrByzofIQKka/r/UmV54obQ1DHDW2jYZQniRCO/khNNo556zs0Wg/Ywieho
FN+sdJfQTkBavr+F9zfe5J6C/InGEt3EdMxFOethhDQK5RYLer5LWOsQ52BrmZiqes1kr0fG/J2L
/+fW3mB/ZIBksMht6PpZHFbFdZHE9FRBaG32te5SepdHGFSzNpGHsssOSTMg/TFGYDH58e0P/zOC
NqfVVLNBQtuuZZ3FmXFb0N2kRbSjOJSb6Fda9MNwIFu3CkV53enp/aggHnr7Qy+MKaJ2cNe2TWBk
qOLsGxe4ZDd+2ySbPEbyiZawiKvjKBqgH9EHy0MnndEj1x/TyL5DRf389sefQsDf7zZTNfjaumZq
QljngZkfJgXG5WWC/2ltUlvEYs4ROtI7FSc280OUiLuW5gDK2xY1aQW0RUd2omzxGVSdR9kYh2Z6
2QnjD0NFL3/RO2RM8uMw3BvNDRi/bZTTom/L967Wn9MEB86mg6Ddsjj8aUr7Jf4pLfLWokk5cJru
A4Nu4NF5jmjCB0H5zu7g0sAwSPoJThORkHX2UQFSYc+p3XgTx3ANbDo8fHudWs0NDrcjLWPsKDEE
efvC/Bkw8/Usl42ka0+TzXnYZRaANRUnRgnEn3eLYz5oB5AMC7XQPp5OeeylS1O33xmPf4aVpsqW
3DgF63zw2U1gVSQxas+ON0rTbIek3ZhmjDuxev3219MunVNLJd1lOJAF9fM0LmFXH4b87Y2fWXei
ZQ+fc6ORcGOpzD+XinEdm/oqUq2VA1vArJhlpUGnVYMHBKJAIFUWHLjRflS890bWhXCJc6CpxO+O
rgp2hL8PrV7R+yyKaPuV9AGNYfBgWD1zgHeNt/auaT9rXjQZScKI0t4bata00p7fj9PUZ1tAwlhp
zj6bBaR2oRzFG9cCLmHS6EcGBNaCauOH1+fdVQ3TDVdB0lgTiSQzfFZpB1Vx6n8IaIKfda03Yk4b
3pyAt45GI6DDTW1o9B73aQyxhpVgMhLMTBJmmi4XdMYhCimabOVV2X1i0kTeTwSZE3SsLkwa6Okm
oU8smTraDieWgVI6S6sDXnT6dYB4LuwkoE80kZNqBQfXdV/qytrKFiTDmKtTU7y/ChxcQ2Afg+QI
v5LXQ/nWA/dT8nYDiMud4xdxBPC8KqZtwDsDbrpJ/zixjjulZjTHNc8H3BjBcA1MJrqhU754EXq5
wFqKYZtK1GglQBTPavA1hERC09Qz3TlLo6hu3z6IizcXlgOUL1w8sM/nrNQsCR5wmdvQ04mkiq+t
xtrBset3Nm0X8o2MYFew72VSF+T6fh/BdLsZWVFmyaYzKDqhTXQakB3M01XZbgmhDjAP0INzbWrD
ugsa/Vp67XXnjO8dyJ+RypSh1ygTOSQ/Ofu/H8gYqbQRg2bdaBXci4Z/Fr1cV/4xTocna2rlxMnx
qyyt/dQInzpf/+cnnLNgsqBPNrPnGTluA9HGAbMZptXP0/mW6MtS6b0zWet/bpJJgjEzUmcgfa+f
37V9FeOGlzNjiJgSgwvnf5YUCeos+y4eNCgPzFmRUW/CVrizrmaUQ57HI2dY6RKKeEzDAzuHzegS
8k7lu9B0H/FDusamhm525IGVhsDp/Wn40myDO4PJDt+9kJZxhHRA+LUxys5mq3T1VimKI6dynun6
9aC+O+tfPE+6AesO7IXzR+Um4STZguzXZug/KFoDEjkujg1pU5CQDsqaJPzaJF9NwC+dAq6qIyIV
5TbMEMC8PTDs6Q44nw64UBR5Tc3AnORsnXMbHcCTX8Ybmozp0gH07wB+gECJtVwcov2iSSrHmTMg
miAkuHOdaq06n23HPKRoa/KX3qd1JUzbTUW4FLFAgprGcXXkn9bF/K7rrRvL9W6GWj84PcmMgsGg
GsXRrONPrlE/pEV+dHv1ugBUP6tQTprys3SsZekrqGuJl0hVk4J0D6NW3hvQmgpMTGe6eAlziu2B
kxrLXBfX9BjftwYImMKWu6AxwFuoKyr8C8+2AZ6KRyx/liXDXkVx2qtgLfXrgOEwi60Q1s6X02Nb
pMvTWS5KMipB/jVS31tVzYvX3ibDyvxHb995aC+9akoppKxspdxmwJacuN12FDkX0w0huw59EG5t
ltZINjBfBWc6crVDJLNj5MtvTVBdjap5UEKizLpjwi5l+QCL43Y0ZUdYim+7DL5FXzUX5EgTIEoQ
wy0dXpscFlk8cabsRKCMVsRzy+ByCqvCfBTd4zQXGzYvqRDwwUsVdOu0dBLk/n1dUc+ylXeWgUsB
hqaabCNp8HanbdzvsyIem30UAhDZKLU20/rs3u+9rRotNb/8mMvhqBZodSZj9Xx4Z4+jX1iCNCbD
KWimWGucx/u6xl1t0r69GT3tGVzbE7D/T7YWLEs3e4iKL41mbIzN8CKmxjIL4U7wpOb2de4ZR6et
H7ISoJ5TUPUrpkzVuuoRUOgeDlsB2izVrR8CmVy9fa9eml3JaWmCeJ947I9tdwtttZd+nm+6CEWb
nV2VDfmdtHuQcXY1FvFW7ewVjnKf4NVfDRkHh45k1qnNQ1KjjrADWmeCD4k9fot68yl11OcRFlzk
fNTS4RhX6jt7qouXV9MoS1KLYU93vvqaihuF0qnyDe10+1J0EtHQJ78udqqKixnBVpb0yyHy14Nj
vesrdCGw5rOnzLOuWS5z9e9jiymvqyuzZGxhnjLXGc1ab15z16ytfGEp0QOd9dtgVJ+LRH0mT72C
2LbOOm9v6Q3m52hiagcZM/BpQ81u3r6Slza7HBzbGYMYjJ3b2aybetIEOM+VHOv8CdzYahitp8hi
uvQDe8b+9FrNyC35lrUXvrs1e//TO0dwYV/FlVFdwxFssJzzMLCwzbBO8cDdlEP7MF2fTrgbvwJi
Xj+ZbvugqvGnPBXXfezsQ/rJ0HnkkfEUVeNzbft3SmY+ZUD2FZOuWVt75+68sBxrBqoa1zBZk/6o
zrfwLbORPDRK6IZ9df5iWeUhqRhAoV/eOQ2mkG+fjkuDxcBmS7c0HUnJ+UTEyPDwRB4xwzRp6/NR
w8MzmUFeXRQieIiCgR/279zO0zU+W3mp16uWYVCBNnV3mqF+2bgXY9dL1SN5Rcfy44iOsac33K5v
/Dx7L/FtX7rav37W2XhzlSiOTHNKlLnwsarQo8FUg9TFDkcLj2WfA2BzkDWaxjpQy/1Y5DZNOM7O
GVxuWrGgZf0wEX1T01751PNkMVypufkIqD6lko87CbilZFwXWoMppK1eVUpxoCU2AKFv1CRroUjs
7F3RyMOJfIxEM6X8CJuveDEzbTMYxIVWC3YlGq+qQLsqM3uZ5S2m0M++bi/dKkNJZ28derBJueh9
vqnzYa2W7q6Q7d5Ngb4ow1qO1V7pykMMwKdRaDWlATRpb9J2uDIautTK5jWK6kNbcZR+tu8zCCap
Nz5YCZUS3cXSKKdJex7aIGySfpwVX52rIGZ7lpsuzBdPfcLK5nNciY0EWaYMxjAHpO32i1bFJMeA
SINrZLE4ES5dvsrKRCVJN565FWiC7MgvV2mPUlpNjwXSLDKLFT5Y9W70hwQWasY6IkqcfHJGIHiB
tWmMOlAkP9xyB9MJSqllHfkdws26g00HKKobIgwimvi+SQkSDdcEDJKoCX9iou4jS4SVYO2D3g7W
kIWQjJPBnmHC8OSV6Kyxol1n2AI5SnEHRo8eHUb96GR3oM4XRkE8Zqv9VZWxFFpQ42L6hVu8g9z4
xaU9yA6rg+M5O8uRL22Y3/kyu1OqGi2Fh+bJpKU9/1Y52qOe0LeYxfmnqL+CZTizBbhbCgePNnAk
r6DJG0ixG2wCi78VezcqplYN4AAjsFa1cjUNiV6Ud+5g7xwx0ETKQU7zAJD0NfrWtRHDPfQCDM2b
p9z2+0XWDOu354eL949m2xqTg4FsZdpU/3KvirIq60EwIemVt5CCGTnobocCxwtUQuYgls3o7viK
78yDl4IU8h/sXhFToFU6+1grGGCo+ANdZJR/NNXdZ3FKPj97Zya6uBxZRJhUOEk5A775/euZiIOA
17vZpsP8uulwNcZppE3p1iWbkiOnA7oZ3LlSvwmxxSm19yOFSzM+i6otOMdkYc83jm6RlmnRWVQU
6OFIShSnDfr3ThHX/HiPUIBNnzPz/PGeyX8ZhCheQSJeqxJAskPyscGQp67lbaxjqeWInZfqVLAs
YMkeRjQd5MxZqmXcgpW38ZPsOffr+ybwt3DFd+7QAlPAbaq1JB0KGdl8H6MQnwbitGsWQy4ORgMG
Dk/NeTNMNcJEmesSWmkwTJ1O6nA0snGTjRjuBPZcc+19GqgI+Z/1KkaY09KAj6/XzDbC+7K4k06O
ht2kaUCtx+N0NXPIYPR/9fHCicQntlJxKoA2DOCzojsJbwlyL5HIF0/pEC5MFbuAecOAo7fQ/JBE
TRvdOASpeBVE4BTIQlWpXS/0qMWnXYJx1EAIJ164xvIDFwIE6jjKv9BIBZhUhc3dt2D5EUZ0voml
QW0eir4rVwOaf7uoffAOLh3aGhwKao92K7aVShNlIv1Z09Nj20afxriAvpFOInF6PkOPD5iwgm/f
g5fWS2GwRXfRuzFUp3v0l3swVCsrzWIMqweTGpP+MRXJbujUdaxhV/P/9FHnW7S2gDecg3zcBDYk
xQy+cEaOHUzivKuVd77WxShZsK9Cl4Icje3c799LLfUiL03J94o3VYCbnp8tgz5fTXF7pA2fNR97
MTrZwQ2/8zUvRT1kaUhJEWqxDzsLkYVEVpAlTC+Y9/YQ0NOUlpe63tuBu9MKri/P3z6xlz/RIpM/
GZv+kW0ATo26BY7hRkaSBjB5gCpz1LzhMU/kS80aAtVp+fZHnqaO8zhr0seS60StbJ+Lf8aqgOqP
g8Im6pNgbmJy2KJxpNnSxWhUxbO5Fg8VbCa84LrkwXEOeF4jiBmIEWQ3lfpyeszrO4WFqqLZlT7T
tCYiDce1OyBtsJQc6gTOI3ZqYSeMcmpCdmFkciUKW8xHOa59r6jntsP91tGVhtcAue1dC0d3wb2y
C0P4UhRvq7nmPciExrgaJlzqGps81T/2bnmbKdkw88jEImheBHUATdhV4oWOfwK52Y6u46n7vKyA
JiEAxCQsn7P7zOZw/D9HDtQJCzje22f14qhlzBqUgihNo0H9fdR2vYdXWuCmm64sXpLhkwttJPbG
K/B1e91c1s0iot9xfC+ReWkAwQMikUlC1/xjZ1C1yhAUukg3EKpfopHL547VcUjqYzppMHpZ3MH9
Obz9ZS+t/lSeULyr0z+n6PqXmUd1ZYwgGfJhzBKSg6uZu+i0pqVf5tY2crQPSV4epvjk7c+9NOP9
8rnn++doNJM2t9SUxuZ+7SSMscip9p2uPcq83b/9We6FDDUuxAKRGNtSZoWzVHndORh6YMq0MbLo
vu/bbhEiW/fJxuoyqbFxKV4tzNyoPo3rQQ3oZXdgZpA31LjQnlfZM6vaGP5zkkM/EqL/EPnGHazK
PvUAnBoJIj9Fe/YFvViVCSzPsz5HaCSXuo4sr8d2r4IxGESAc6zxY92ANBnjB+ZG2L2Qp1ZBdkVM
S1s03SYV3do4tz2emkuEE6nYPtF25+7jnG6kUmG/oYG/nrHzImGcE+sr2QGbjYqWEPLOnrb2WwuP
OwzUpx5t6kbBMrO6z+1odpjAse3RamuN3GvvCR+Scwf8Ek8TluAaxkQ893UYwrHR35lJsJ3i5lIa
jw4RcV8xNrBUwPm9fzT9ERus+hDlzR67h2Jpx8quj61lB342VIJXZZTD0grqLR6z9d6SAW5RNL/i
0PvOEnPppnEnA2oKD9yt56LOJCkqdJcFefWC3VVuPLbgKGrVfLQKa0fB97HGouydmV6/NHhdNBl0
Q9iUis/HE/tLH99CJgiR2Hsd4D2yW09faNW8hIQbTu5Q2lSCq0J3I7wIS8PU2/dhFG38KH2QDWXN
Qqfsm+LaoUevmVc8obfH3KodJ7REvIPFCy+hAagONmuZtLQAaxY0iLfviwudAiY9Fug8dKYbcpVn
94WvDAmaygTmkZeu0E/R4a6S8e6ltjdTvhX+W8UspKlPGeCvx0qA2Z7rIswecjLkPo2Iiluv24ZZ
uM4ecNVDv0Wr0xrXAjpx4bdj6ZF8ao2VJwzg8QXEy1rBgCJRJ2toFd/XsA02b3+pPx2/QT8iGtCm
YMoh/TONmF9mNFcMTlrrRrLp9WhZklQHpeYc6hwrC6n3K831ikWegg5Pde0QwFdgD5/R3uvjDVJn
8TqM2QZArXQC55156JIQA9E2paMpSrD/SMz6vTUWXstkWzjBdRMmRyUp74KcxmjLpBG5xuNEwvGu
rP4A/PFD0Nc3FqWvWeux86wr+1O3SoPspY65UFDqkbmlLwNuBXbHn2gyZ4dpDWofU3l955yqF2ZQ
tBFIBRC4Udg5r2qqkecL0kYp+myJkVJMv18zMG146hbnZzQinN1+zMOrLti6HeiBPIrHG1eF3dAF
z+pQ6h8ooFHdTiAGGd7kz9mUqN604eiP3C5D8hV/yGzZZfUH6KhwT3BWdAtyHJngbrHCVllEcFXx
7eRmG6COW054z2QFoDLL7U0SuyZuuxl7KcfY5joOOUZAXniqfMFNCbYA1ID0JSQo2nbimnov9Cne
P1alEaA1dJWlWhYoTxXj3rHCxwwZ0sxoTG3WFcRKjuJcx+43u2MKFlHz7FvqwrOIZrJ2g5BtUYov
EEtffM/f9j7sJz+yFr6R303rSWt/xAbzyxQU1onxWEl50JrmWafWR938sQ11jeo/f9hQ60NAzN91
7ZVb1BTIgx3U+nbhh93rjacae5fVwDejeE22kJZ0WWKZ4tp32CGzfYQIyBTbwvwq6s2YTNzRQf2S
5cO3d8bCpaGAIM1QEa2wqT2vqg0UE5KqNtJNH+UJWEhjBt73PvWrfs1+jvMTunetqWDiOc1f9NnE
qfaOsuRC0EKDoIPO3JpW9PMEL3bXZZlOAZqbc/m6pPgkbBDDrVtybpCTbtyhXI70kc5CWMvv3cUX
Zn9SJdR0SOMSIZ5n3zNq7E2XhtkmbjCRLLJoY+YwzGxA9wujpL0qpxnp2rEeLO6BVeoFwEOrjVfk
+D4HtbPWs2jvNaV+ZQyTBWDrAiHEl0u1rtqm926gZS4wTDqEDsahxBZrohpiQim/r2L/+a3/L/8l
v/2+Taj+9d88/5YXGK/6QX329F+HPOX//z2959+/8/s7/nWDc1te5a/1m7+1fsn3x/SlOv+l3/4y
n/7j6BbH+vjbk2WGrma4a17kcP9SNUl9Ogq+x/Sb/7cv/sfL6a8chuLln7+Oz1wCaMS0PX+r//rx
0tXzP39hB8GS8J+/fsCPV6dv8M9fc6S2L9/q8Ftz4W0vx6r+5y/F1v6m0YE4ncQSjTgnlUf38v0l
428KzgQiBgOTNUgweLNc1sE/f5n63yoZL/bDuAxQFpzGbZU3p5fUv12EK/RxWKwN7Fm1v/73Af52
JX9e2f/ImvQ2D7O6+ucv59ST89vGkNUFaS0dSpqN1Os8QrH0QdCOhiJBJuomqD1/jq0l3pWkcoMx
w4eLUkitvMaS+Q49IJaUY73MJlu8OBJ0gDuJSRxXOfPWyR6L3PygYmrktDTD+1nh7dryFa/X69Yx
SZIgUQpz2szALScqNg7cCO58aCAkuvQXkkQBVJbk5pouAPxkhAebY/wYuhBRYNnvtUC5KybTrsKw
j1Uff2RZv0tQUcLP6m5MBVacfasuLQ9Vvs4iqZU2nB+Ng5QpfQDdyjO0Y6Thrzzk8ULtP3oOFm16
aJJUvZ9sM2RnLZQxO8gxeA2k2Asr+tpgAlmJ4KaTHlaM2Za97T7WWCqKOp0SbgJ0fCufxqA4BF5+
33rl5wrLk0Htl5XK/i/17E+mEdw29KO1k0OPsAjh8vCV3BtuwPQBzm2h3wliUGkh8cACbhb7HLNv
yyfoSqQcVwb+suwtllGX7WtXLlXN5FY3960bPeG1saaNUZ/HY6Uu/OzZKKOllABuVE6bV+W0tvKW
yIOqMxn5+DW2IXYS030x3OgxBhUCvd0M6R2TJ964KSCLkmNIWqJMFfmrijeur6M7C8BcFapzZfbi
i4fS2pO8L2yJ+xJwWHmX7rCKRnft6RWuHNNIUapyJkaaA8ZFZErgIwGMibj3r0Q5GZXEJky9ZORy
6pvpD0eQfWenq82u+tksHv2B81DgaLssewdLGloD6Spx0DEkd5Vfbq1JWwbAMxQdqpkis64sMCxd
S+MJ+yjANt2+yTBHN8YMpAELoVEILvzof4wrYlPPbpyFm2evlTG6yyTKNhgJ70ObocN/69qprBmm
39q8zu1HWTstKXr/m5cAMJ2Ub5EtmVX8G5bvWUVSzMYidHYyZg3SqehRO85Ms4dbpdW+6fKbFofK
/ZQ41xK4WX5TqAtWpNIlU2t5W5OO8ZW07XADHZelkLaAimPtLPuq9Wxizmx+ulk8guq5GrTLsdTA
Xauvhd1i9zkYdxiD4uSkuoey9x/DMdnHIdcXC9sUvUobAqjVNf+urLMQSx8vWZiQZrGf5msWKz8C
jQJZoQdv9q1vPdwQshYHT/3eJZ088+/VbuI8kdLV87SbOyWJ2MR9wSgkCNP7Ait0LRvWGI++Qozv
Z6M+3XhlfJUEPekzyrf9EL/2LoQo0nDOTOr5o9VtAiAv2M5xJ6iPmsi3jFHaijUlgxIDRpghYrd0
xaUp18rPYLbSTvmk5dUEUSeIVMsK04hKPnURO2HlKvXpsGoTbjGFmw5V+7os0mvPYDiExsGeSn5t
gcJUG1E9fo1LfxU76VyfwpKGo1A1/9WU2qLpVuYYHsKRDUCs3TpBgGTS5qaRbYHUEmBMnMP4MHsc
A1JvVxs2Jq4Br7MF/0ppAYZZD/itK72nTKJgabiEtgmFVMJoc6Ad80oGbjFk+1uS7E4E86mRIer0
gw4+Lzblrl090YQEytEuiRuafh1Uw/Uk8IwFbgVdcZsV066EshK8DerBRZx+VZjI5hHokrRgYgFI
4gIPnyd6ZS0Lv1RndFfMCjXA+i3R7hvHmCyey2aTVoht9aIDmCvBibnsUXFjhAQ2hPYek6hJiSuP
eu6+6j3W5EoFY4+KGqbMbCriwoMio+ycSunXtW/cxsFI+sLQl0bJF3KDT1XFdER7BEaAnXEddnBE
6TyqFmUFOMqtzZWMwozFIL6hswyAcOrc+PDAQopbeEQ8KCbeeDUAfGc0Z6YW5ws1il+NPAWuomQY
LwfWvlO4gpijVPPMR7bTZhnC4MH5qDbWJneAfmrWrLxRMRma5Q0Wl9g2VAvXzpneUjKRNhsUP6Cz
rPNqvNBjkLRkVRZt7FAONt1bymAr/H+VlEuheNm1XnjfYiiVPlh8cC7Rc5MlD0bH1Yqtpw5U92yc
LD7zAtfPcii+FjH8qqyyDi2L71wYENFM3JPwpvXnyDZw+WIu8Sv9Dju9aIFn8b2dBA+qbJ77pv8o
RULts8ZP1BD+rR3jD80o791NjUHCLKJSUwtQsqDI02pAxmvnH0IjXCGmYLrNMIctDacHwsVwOVm9
jQoHmisY2rdVCRneNTDGssKvRlt86If6aDfZa2Cm62hsPufsc2aaljzjJImXgIFHi48nRWrq1jJs
cZ6p2HQ5LtiqBHuwMnJLgNne2uqtdclsP3jNleKHU85W7MfOvuk6lfY8lRkYBxTyH96ygV5HcMQ6
Naovqqg/OSNa5CAZ7kYDmOmYlZ/DZoQf7LMYAfNnKu81CEmCe3lspWRxSvZKRWn6JG+2o/SIke8j
Gf2tNuJ30bNOQiwtVPWFPjN6Gbz+CxQailhmglLaPyJJaOdtcU3aK6hz2s8lW0hPKycjP3oeOsFk
48biym14t13X2UqrqM6lobqQcBGVxGeSoqt02RRcls5WDhWJmZl0fIN9ln7X4lpbNn2/GqcJUvQC
OWDFSoziHuBSuyt7D3czDKK8li/RNRpzctAhBaIUlmh7w+a6Jmq9SpHwzk7LITcP2ygijmSKvqKQ
jbKirVuUrXPFVw7jUD/1MfbhAISwPJZMtpZ5p5InDzWcmd2GlTIwbnBzmeI3wgbFKh6Uju8SuDdG
Rc4+zhN1EZRqdg2fH3h/gNNt/BoW+o1dVcoMndF+GNWn08jBbxWLRVfOHWWgiKiIpd0r4HxY4lZm
JmL8ZEyIOkr1AR36Yxilm8SkQOfvXduIGUhmNrdo2mKz493qI551dWRz/cn5RFpBfx45ARlmL06n
Ifu0RLHCH/pYN5a1bCGHBg3cDhQapf0JT5R8SdbpthHxCp0lTod4p4mijVa1Zt5zykngClHvar3/
8U855BhIdC0pg0FmhExL0bfUubQKPmOhbYjAPweo00H/AJ6s0lNw3G2ldLVllyePidovAgr9/Ml7
K7CPvm1FdCcUOvxcOWJWij/n9vtztRqhp7cRrX3FiNwqTz5gskB531CptDTVthiMaqtlKe4t9qp2
8B4MGw3nU1M2W2tSABdh1GxPT0//NNMLcMD8qtkK82unxfXWVuxqK8o6n4uhG+cNwshdnDofTDHQ
w12JeuvS3jmTkYYxilHt6PBzVkq9Ek4H2svGwagy91oaaGs1FNYsiCGhmhhBwu+LG3ed6pBTzJo2
z2w6lozzSFI7+WhJ2PXl6YUyZsjVoVSIvP16O9aavx2aZViiliAPChh3Ko2E4KqdRsa7INsPca0u
EVDpCC01/9oGc1+g1YQW7lF7Siv/2quTayXXcTMPDLF1kkZsERMvA2H2G6HUUNayB896EX3mPVQj
1WRoWN9ybENRtart9XiXBGJflAaNnwlIUT7lowi+FI6PuYtnIaBo4RrWUULr52S2V6mAr1pP0ean
h7GtE+KI5PX0LKQZjYgfWJQ2Rg9RKrptpMkeWyAeJWT+M/r+qO0XuygPm1Wv258zBTutksE6Hxvx
RC8hZmG6Zmw7HES2KBwn/85/P0cbry9FBqawHoCKgeEgMX96aIIowTia2NHjcxRZ6FtN8UjwJ5Tv
MDwOF4Q50HV7Z1xTLrvGr0TBHMUstr4FqGZ6pnch2ynXF9kcT5Bi0TqJsjv9U00vf3/aQc0KPW8l
8tpeslGB1JfW3a52a22pd7hoqrZod6kKnyOwCQLiLOyuhYdYD7NjPLClv09H1doh97N2ZYqq4PTI
M6W9MGvQnqefnX6loTc9q8atJiJzefqJMb1JZBk3ryz6eVOpN3Qv33hd1L4UHGzRq/JzLKFUg7MR
+84DnNy6TbujgVvcDIpyHWHCYVO9eKCmoewx59tlHfSZ0uiSXWk39DngtLygbOGvT0+tMYAgHFCT
6IjNik7VD0kYadgz9Ci22ySfD1parBKss4DhGt2XYvTXdk/rcmzhayHj/nPa2CmEMNdaohU3wGNj
E6wKjEEaznZgi3dqcH8WHMkFCAgOAiWMcP4oOCauoo9w3JpNnVb0bnvLaa9KHtpZGJlzaCRRDULN
RdgCuTNDVq9f8hs/0ge/pgsuf75JCwnAJYTb6lkdwCWnN4D3aeho7T9aY7mXNsEkmz0jjJ8J9vVT
Y4cItp42vqM++qN+M311iq2UICbJ5nkdkOBfMcMxazbJwD5x2jBWjXvoE4DTPgzxEcqbivPK98rH
j+zSbxmTf+e1/n/u65+/ONdTMev/nPz6WB+DX5NlP97wI+2FDIsMljq1I58kHVMC60faS9PMv5E2
IfVE9T4BVlBB/ZL20liHHaG6AsW0SUb5R9rLsP9W+Z9BKx4CKdJo1v8k7aWTLqO480vei4ocencV
FMqUYsPCa8rd/lL8yTFEDfIB1xGhQYZPYpIKE6Ch2P7yUBAO4yURNiXAgunh+S+YyRrxg417TRWP
KW7yAB0onbIK5TUm7zAPROd+onzdrZrcvKYWGJLcwu3K1rqNbJxrKZVuawLPWira+NrnCqjcATNL
bRgmOT3WnrlUWLDNEa1G79s4DunDOrKnibYjJAiiz4EyPpEJJmBE5LWhpAPDjEq5njboLG2KHRRp
KkypSCekTUwtOOyscX76Jk7qZvmH00MFk/rx4fTQTEdCU2fMuwXlpIr2vEL8eEPYQJ38fip++TOn
d/1ylk6/dfohc9g6JBBaN1HQQjodPUDEcSnap9NDD8uolWkGB2t64fSj0z8x5Zotqpzi4s/MjgUb
oD1vSTAn+vHQVFrINad3nl46vf3n09PPfn5Mdnrj6fkfD9/+9J8HeHrkhzg9DqHsr+pOFlvVCYvt
6VE7PT09+vlCFas/fvbz96iJJ9B4pt/++ZafL5/ecnoaJAh31DCBOnfhlzVLjOP3V375i99/enq7
5UPBwhuW4wttsNpl8P1gz47p5+f9PPafx3X6WTANiv/F3nktR65r2fZX7g+wg968JpmOKaVMyVTp
JaOMit57fn0PIvfZVKvr9L793hEKBACCIJMiYdaaa05J1fGC/v17ylHn6YtyeLFVNy9Z9JXThKxB
LlLE0XNWsDFvp8imqZ37Zlb5aVAXe1F1bZgvB9Ym1z5E62uj5fBa/HA4aUKuhimn8K9Z0epTd6L4
7w+LS3y4ywB7OAqNEbyqDhM8vP8VJuDlp4iWBGfBau8MUukhYdizlVvKQhlUNBLNRZF9d+wPj6JW
VKw9zWbLSaKcLt2L3Hpmng3OX32KSluCbKHLVITMQwkdXanyWwUyO2jT/852l7z2M0WtfHF8zLPE
Kwkw3gxSgHq7kmhe31k6YXUQRmKGxURnQNjP/uOybEfyqLmxILfYWa2E8EY0uiWeALjdo0uG6uqS
VZQs9w2eZrKRi/5fWVEbttZJj4NwL0oiESeKdmvxQ5eiUhwWDdfzRN1FBdmMQGi4QwecsMA+K370
E0Ta86U+wYOiMVLggzANto6XtH3DCVb6ItGakUG9EEM727nSV7Ia6wcuGFfvxsEfnGj0desCcfks
e8kE5F+vngpw8J7a1xb/2WzMfMJQ2IpMRyE6ai+/W+TWRNTlJsFjhTr3G+KXc3+uAcPCPx4zsAOL
0VEAZJ5QzENYV9oeSx9ivQFJivDcLpqVpyhDKg6SoQZd4P7yhAPogQCFzi3rtvXZVGnIg1QRsk8U
MwRI9ZZfofYETU7s9/1YHVos3jb8vEmP7IsZlbDYEyHgW4vzN3C6XRtVw1HpXgyt/67ZnbJjfwVV
Wd6VCDGD53EcFHQzWbvsRmX+coEJ2Sw7+VBVCNs6GFt9Y9lhilxj1/rBUjtXW8ZoO6rDrWFCGIi3
nTF5Gbyb0o4gKV6ya2XUy3dYyubduHxBIgkNPte1KHL1JMG6luHfWCR2RZKEdYNiiXJ0rBSNpNCU
ZV8K7iq5lfZmbZYIEg58AlOGtd4M4CSW5H6RRrxXnX64voja8p9bXz+RE3VVWsOT3gP6TZE7k4oi
3a+bcra3A3wWf2/SRa5SO0KVCQqZDthRPcnqRz8pkYUD3Fwy4OUhG3hRDm0OjRWxpMmAdk2uWy3q
I7h0vUnOcR/ZA1tNedZH/5ptq4PTNeoxnCFVGWrdD2pIdYMSrp0g4AMMc8dPCsW+JlV31IeJCbmL
bb+tG9vHk6GDa0C6r2g1dDrGWSNCIUA41wvHLZJfmLAhDOijgzI9NPFu+oJxUguPzZfxzUa067Kx
IV7P3fklPUi/i3AfaB4KoAjE8Comv+BLSu6jfl8GX+HAKkcojw9T93X7UyvPIML15qCGnhxu+1F1
t1YfbdVma6D2Pllw07jRfA7ke2XaVvqv7vK9z5au45p4DZAZ23T02hdMQDUAixAcI6gXmPl9ezx1
NsFBQN+82PHM4ms4HbP5XVW3MUoeiGVEw84Ijj06AZKbYHhP8ET2u0FHM+SgGzBAnfrg1Xo3y+Nk
PBvOtui2tQL09rYwX0JtX6GIGcKmvMmmk57c5OFtLR9LNC3geGohEHL1EBnezdy1XqntEUS3VAl/
D+Zobiu6VRYSsqNku9rsSr/HEi+niiWw+4ryjYJWWHJzKe/g1c7yHShzqbuZ7Mc83Q/da4aIUBfc
l+0vs99DHgbvGLL0CJHujcgHCWYRwoGWpGS4tn3QO7/N/CDBOMwU517kc9D7phDJuNgH7fsQwLZf
7BdTUXJUkxs0B3pCZeRz6LgNEH2er/YUaS9zusnuJwyMKmvUvYyYwm81deWv9Yst+aN80H5jpYKn
q7tTbrPGk9LDBV6EcEusVOHscdb1L/FpdLbDXQBG8bm9jTzNxqnoJhdk0IHtHSfzOKIGFoKB3RjA
mSFDTlEmvEVmVokOBcaF+cZWf8Qz60iGyW7ToKHqPBQSEbp7u94vHgR4urtTHPkoneKpAAoUbzD7
F4R0NrcB79GpdJbnjd1UDvYxvw3+ud9AyizDYwyTeE3H0C8DN9C22EX1fj+XJ+M336xu/ApncOVe
pXp26yuw0T7kybGEvlFeHhjPSUITCJ4a3k7VOlR4JaVtlsHu6EIpT2ftG8zsbPIjxGNziHFcCZ+N
4+bxbdRtcZcjQkuEmIwe1OgRzf1oSFtFh6Tcn2XQul5zRCUH+rARAvnilMIwXrN0uLEwyyJKSegA
8jn6Dawcm+34Nj6H9SZGFhy1yYdWBTElbfr+xkBbO96Ne35mAHuGgXRfexxmbCcb5X2RbOVWx83Q
7FXZG9THIcOwtpOfVMnTJUj9byPrLvqKqw3IkdljgGEF7mbfHM1v+BRgh1Du4SfER/84jzgzENzg
q61jKO0Br4aeou+QGrAmN828AXqowIMc9qJs6sQnjxwdilndElh9E9c/ELuBOR3r31Nn37XY1+MD
kVczKg6/YPZ3nlHCwQNwxiwOCxuxJwW41NrHM1AS//UNmSfT2scIjua7RS+gdouvOKyR0Qa7ppme
XHn00qB3BxY89RYNLl5m69Y5ayd0lQ5Fs8XAyTwONz5qmDiPN4SUwW7LnUTSBprBvn1m40RUS3nq
IKD4ikPMQqnw0D2qvy5o/EIqzX0RAndBIcU+1+Wee7pgIc5uVDx+GupywXP5ulBKR3sNKP1J7rZE
3Bfql/zi4kFwGIqV4abHTEYc/o8uOs+O1+EY+Z7y76oQh0EAoYnO/Ya4IvAQbvScv2a3lR/eEdy+
befHENlKQgSrN02D0sXrEAjBhmcg9oj8GWFf6a0y3kg6alinABWN8nkqdtCxWBLeasiaFtma7CEC
C6wTA7yp0U1MD+09hBI8/5/Fi3VK9cN40Lf1lxy+Jv0YPMwn5LZmZTu+EvFiE1+IhkSyRfkFgekZ
cB26c745wxCgYn87NClznSu8fV4yb4gHIgInvCmlJ0NCcf1Jn/1peoA5FSIrR75payYGBNwh3Oaf
7NIcszlyuQu9TfGFMNenafYhOtuAMo5iv0u3lrnPuy9B/HuYvvWoebCfRMn8NWtQr2tv1QBBTmxu
FOQdziw53af2I+rmsHwmSMKPB/CAReTjbo+q70OJDumpSfY8oYSp0N5UFWZTUCyYUqFDwSVJ5B+u
l03/y/7OXd6FXyP9RO/JiQ1NiHWtRyZgEz4hkrQfHotmo6jeAoiJN2mHm2+fAuwCroBOmYJrYh/W
+6TznmScqq7p427ZxDvL5VP/acRu+VpOnnmfbOuj/qAlu3mHeM5pQroeVSlUi2K3MFxry5tmbZMB
mZaS4eAleIohAPpCrHK85c4Vl48hfB0d73I5EN0ZPOv39i9k326D2/f6tZM2xjlGaCeA3RTBKRcS
jWcK0hYauI3xCHQXRajM5ZlucJVuwp3x+HPzXm67n83O9I4hnuN77Yz75J7oUJkFwLNOgGqwyV/j
V1zKCrSQrwa4Fxc+pkz3RrSKnky8UuU2TG9pOhCHhTRc6yVIKnuX+4u17dXnFB9lvG8R5gH+QPiI
tSHsFCpPllCF1/a7YNgeUYdBRCEknuOt2Zd3eCgWUoZ90DyyXSo2OcxGQb2btpGve0S48p8w3Frf
9fl59jULuknvh7OpXBSt1W2n7pTXo47W+hsIJ+0GBa0DpH0Eyv6UX1CO7VFT+R7wGWR+8UBsy4P8
HPjJLVqSYb7JTPyW577dFM/FHkr7bB892N+QWOOY8pol6IO78w+Lu94S6YaLO4T/1GWnFdos21zq
iFnwogd4fiGJtHjsrzJfGGYidk/PyhOe4P6L+tKccy/f9ffGDebn/j45IaOIgMlm1zmuzkNzDYRu
mnN/Xx8v+zf8bPPNfFOdtR2solD9U3TC7S2fN8CkpKE49ug8thfmjM1uZoEwoZ6JV20jbdjp3Bi7
8Ft7NAhZ+z5tbf/ivzXfx5vsPHqLjO+e1ceNisRqqG7mHUHDLs7/beo5m2yDTObtxUW6wsu94jbd
OTvVje/bo4ley1NyLp+kr9Ej7q3v8ZOziZ9QgvldvQzb8mhsSs9MNu234HVx9nvOExhyAvGM2CNF
LQLNrh2zxisjGa8OT1jnu0LvyuWNxbrMGD7cz4/1jR265TE5SwfDs26Mp9KzPHgU9s597kY76xtS
RVKLTpFZu/O3zkVjaCO54BFkF4YF85tEUJFrM7l8y/hV+2DPouSYnngdXuKn9mb4nZztfX9TfU9Z
9WD5+ir//pqdo8dpe/kdfst/ZQeZJ8EYY5yMU3frILaTbxg/v3S3ueruujf5OXowccQxtmwIaCJ9
kt9zj4by6E7PCCCPmyeoVt9alf9scqoesoP9XX+uv004V9mMuPr3+lv8U3eHM+GN45fklJzUZ9Pt
76sH/RlRYJeHusclu5Hd2ZO4ADgDl9FnBwrCw1Zo3FgH0y388Ovy0h2k1xG2dNiE2NO2m+qN0K7u
lsguKlEnflAO+R1Tol+9864Wz2m+Oc6neNc8z4ibMZa9IsRS3DI7Je/ivW9f4zvgB/yNfEXeeEJo
S4+9RSF28au5UeGWKMDkLt9z9I4SYvvKMT6mqPNM5WSzR+HR6BtOy3hMEj7czfhj/hF/kVCSQ7h5
2Cj9Dk+/Pu3RUWttPhPph3zLuGy6xm48Shc+3fze9IPDeBz5h0zn8Vf9DdQKNHA73vf8CfVP7WeA
Rp5bvEh3807ZBYeCGSlWDk29kV8G7Wuyl4/BMTpCYQhyqNrNW82XbrVblIK21iOAeZZ26AM4vxac
P0AmXLvOeJ+8IkljOrvwYXqU99bdfNNND8ltfWJJYRDC02zkb5ANb6GBvX+PHsD0dCOiQjgNvYGl
sh/fRQ/z6ygGQDFK4MVmUKn0TfNcvKPzxqAib4wfHSeip0asFeMH0+CP4dZkIHhpj0hJH/HU29/b
OzSAfmTpVpLc4dFJXPs7ufpb+NW46e/Mcbnr+SZARvmxb12wCPzf+y/Wq/xc3yUAVuZ99rCsD96U
H9Ubt4hIZ4Rm8Xs/3cyvTIj9j5l/I3J7QHTsZWBjiTDcNgxL01baqPVm8qftD1gBCbffjI/aGWze
JmCsIHxzW98xljJNvs3Z7TDtm+f0jiEvvRtuea7JQXarrXTqgGneqX7IF8oSyFXe5GMK18INAbSg
gmC8oxLhRI/oTIYb9Efv5L18hvcApcyn4LXelR460ExdDGMvweFHiMyisUeS+HIYH8wbYomY8OI7
7nuErZhBUkZvjN3Ya8WM88P6NX9rYX/+pXwz7hDn8+Id0eWv5ck8tqewcZ1HAkMGa9vFW6Y09Z7l
IHYYXtrn8aAxPNfHwa096aR8sffVnhUqPe/vEWV9ZE0xvNvLrw/8/lTs50P33jNOHIigcStXOcS7
+Ev0kDzgo9wNjzvgecqryiuwSBx46nPPl/nAN3t5wbbIP1B/1yIUdLfyy/R9+l7e10/JY3Zub+AX
Pls/nbvwyfqi3NVonx0hV95nZxthMdDh337EnvSIkhCfswaVj3YwAbEt6nuu+aJ+T+8lYxuXmyE9
VCCRwJB8ldODFm0SllBo0W6+2uEtM4380lwQ2NuxLvZNP9lGezAWJYqAl4d4p5xZZvLWqs+Oskl3
jNMQE45Pga8fndnL451qb2frXZ4i1w4eEFniv4jSqfXUPjkI1vom7xFI36fi0XnlJn4Eexb4cdzv
OmFt7VlYQQOksTdifyTMbtJiiCwG5a/kWtdcNhocX9gKMDrZwjuw5JTFRCXqrtYoW+l2BRHl7EIw
QgHF+isRlqi1KHLBNCBgM2g6aClMUeJ+bDn1u9ApvcFSviAjNh7DAA7ay1AetRIZcIJvjgrkAXkf
nRrprceYA/pqh0tlW/VqdJjkIvBtvurl9iMJ2WorKQ6yHNyp2OT3dQpftEgWbAbIq2NQgY0kHqnw
Ra5pEA4B6eCphHn6TbxY9ZV08SvUDYr2IgusImIWGBgu06Y4Era9USNIPCA5CuwaDehAw0KS54/F
XC1Erhob3jnGnzRp1X2tYxuMTCwOylI1DmHvh6HSeBAN/1BaE+sL8vFxyIq6HAMcVOO4LMoJnkrS
26k0WQYtd4xVC4+AHCOvaiSAHdtLGe0J/DkTLcGAW0l32GgPdVCnDJzckxZoaAMWr2OPmmKXTJlr
OIsvxVrcIyLbwX/hFhHKXZkw6Qobr7DripwlPHRDVZ2ySwCCTcP8LZJp8d/BVPBXUdSVUhcdakgo
g3xCzrpThtpvK6P2+yURRZHIJYarfmAHJuygIiklqVK3ImteLg9tl/U7YZe92mrVWYULvYpIh9CU
DsBGAHxZGhbPxTI8/Z0zugDb51Inkk9F0U6clkgljo0sn94Uu8DQ3bwncvMuj7aLb5UBIOn4VGXm
mVYpTkqrqr5Tn9MWOZXNiJHSnxy59itFG/dxMZ+zC7T3QeypncZIpGMVB6FY+mODZ0/kEts5zXmY
eMAp7gvZzBE9rLAyZlVn9SdF6+7AUiuokMPFN6tl5VdY1bGRmi8Eu3fHa0kcIDDHAiGNzf5DpTjv
WhbZftw6OZgZbcbzQHAb0wpG5DaAmnrTGEaIb0zkRbVIcnyVPijsgn8qTUVxPVrBLj9Wfbr/VH/t
RevqenbXQybhy3ZntTtQZJrby5HiEgxl3EYOXlDQDBNoRSybKIuZPF6+wUvBuy3pvbp1lPFbkRr1
vnD043pM5IKSVvY88xvECRrcKSiVLx2IpFIl/ml6AwIa8QnVE43ESViv0RFVhBtxaT5aKS2vXa21
17I4QZwqOo2thGlYZNf+ri1F5Xr6es61+8/NRyPId3Xdf/l0irjgYMF1RDgEHKnLs/jU9ec7+1D+
452tl66MJN2rTozneXlu4tIf7v7Dr7tmxZmX9Rl/uNI1Kxpcf6DTsc80U6y26z1/uvH1gLiyhXLH
X/+8D1den8enHyPO/m93sF5ifptb/Rk33bdmmUnyZfCf4Ze5Jp/qPhVFu091+ACwa33qRhFOq7W5
yK1tRBdFZbIDW9ush/9U9/kyootP3V7bWNr82OJv23XL77OFLzaIp2JfNbHfLhN5t8y34uinoiU8
nIzP+bWhLbyoovk1K9ojEgEVu9Ht/9SFaCGStZvrVda7+bfnfbqxf9uNaLdeSfS31o2LF0wAav4P
e/QPcXcq+oEwafx77NH5ffh/t+9j9LP4iED667S/EUgaiCEdkhwoRmHJkAH4/AuBJMBJsI0zAekw
I5oc+guBJGBGOvMmZxH9ByfMikBS/gP6dQV2WLiLFoZ8+3+DQIJb5hMAaSGbgVMcjQ1DMZGo+wSl
q2I9BdOWxzdNRexHZV6QpUVrdJ+k401sm8zejsTEHapOJcPqDewb1JArEdyyCaMGI2No/NSzUNpq
xk0xgENtQnCoItF0HNsX1da3Uja9rUAAB3oU2E0XoEBuO70CcQpZgRYQOZEkFqSvUsICv+lZoBTL
yrNkXYiy67CLbdYxIoHCGSyHyJYOy5Ao+2Uvaxln8bOKxPo7J4pdpqGUvoCtLsvyfR1FPgwy7cwC
IM+sybt+vX8YMsQBtOAINJtmODXxHwdLAr43/5AYKHHsOx0ymmUTMC6OaZFES3GQDGk3g3IQVSVx
R+4UED6FrhiLzT4HarMxBZ6oL4rHVGnq3aXXwH/pPZjaa9aCd+OYjI9Guax+tIYVUqUvq6ElEcU4
wjWlRNLvWrK74RQQobmZG6v3Jog3xxOM/l4KWAYxhYs3l/2vNiNYrGNlb85IXDROdtuG3V0dy8Fu
avq9zUaGEEriGeouavfp2D9dQuTcLjhhFTvDdA5xZhmizosi6H6yqq1cxsF9iBmqBSiRJ/VJX3Jd
FhT7XlG+X5Jka2lStK0Hvd9pSYIeHii2bTHMaaSp7OnZOwQx/ysxScRm9ZzObXWZsXLpL+L/FzD9
Ai5Hn6a914vB9BQBZhm6+EJo14QYr2y+t0XebM1L1Pm8zwDWlxxL0r9yax3bJxi+1rJosxbX80Sd
7FwAo1dsqyApKvFt/KvDf+jm82HRbaCG7INE9no8OdVzXH+4V0Pc3Kd7EMX/fV1dOoab5PPlekXR
QVbju137W+v6NEbexHB2hAZ8utT1EXx6TJ+KYx4Tb9s1rSdOZk9Y7hcBphVCtcKqRO4KjlphU6Ky
zglQd1dA1bXReibA3P3UEq0Sqi2WveWzXQ+uxbVuvfwVwbW2Wa+8tlnr8hYiJxQZWu9Pfa3t1v6k
oHN2deLcrFXrqWvd+tvWuqRR72rTnHjDF2iZalrwMedAEZbVvbQsftFrqeUtEp7LDn1Z0n/OqstC
XpoClOEVZaeKbYC8cJmZCxJL9LH29qko+krEol4cccRaVzSfkCw4tJf0er0/nSfqrieLfsSNXHtY
yyInWn6qK7JRPSa1XBwh4u798vKmb4cMQ0pr9uAHnXSUr+UoNUfIfpZDH7LGtGAz02UY/XwI6Him
wcG3rMsia0G+Ia0D2WiUY/xaloDC0lKL5e2HRoFoKo4ROJ/5a1NR7GAj2U2JcY4XgGq6JMImIJJG
YQu+UaS6281T8yDqRDuRMwRIbC2Lk9fi2g3Emn/1GqK2sHFy3E3ELPV+liOjIHIiMQqndyt7hr1s
PdA2hgdMf4mNIlZHBOysyZ/qWgRd/IVccHkmAhYlcuoyy13tYvMCrhRHAmUE99ujrtYmTgqTBbab
CWj2Tsmj8+fGiThP1EritW5nGwW+NEQOboloWZKux3aflQFwB+I8fHOZ3EQSqcuguBTFASWRCAUu
i1e5HvujLIWNLxLVkkFN5TGGP8MJvo7Lo9KaGadNo0l+IFfDdrTBi0HGD/RqYHASUU4itmlNRF1Y
GD/kfFS2eqTO7IYvs98vSW7we/O+OTZB2QL4JL5J5OLF36UXgH064n2GJVHGltg7IodCAj4JQexV
aC113EgXrClTjFNA/M/F/1fYitLLzAsjKjvx7hjLJJieZsL9OF9TYSrJTZzewGHZcC+PSDwYYNwH
XcmtPeGMuu90ju6LXGiA5BK5yeyIU+sg48qw54A6WUxcRHRgKbsazRabnhoWIDV1/Pv2VAGpGhvP
GPV5+MKDKnxDI+CyLjGSGQasMVvimoNtlMGmkIQy0bJShx9rjhw/zToJZWppIODHwloP3swepWFb
L6s6XazekmU1J8pwYv6rUpTFEZHkMyx7m1JNVVcrCFe8ltfjHxqJTkQ5TSVzp6rt7fU6MytDZBpj
nJKS9sVWhmw3Ip41o2PDcCJAhCIZIwQcy0E7KBBmKYFxVJfjItGWlZfINVqMnVOUxUlrm1aSOfKp
+dqmNvGxqLOMJWBBR4pk7pZtvsjylmFsEpjJPx6fzEBGpcWOvU9tROv/jzrR5HoVccolGn4FTkDg
4d+3I3LrT+1HApT1iVBu8aPE01p/7qei+KGJtDfmB2F3WJNPVovVbKS0lx2UtyYv7GJygdyF2Ww9
T+SuBpT1nPXwtdsIcZnDp8qr8eTTZUWbf1tnsoZ3tVTD5h0UVxugsOl9MP59yP7J8Pfh8NVuuFr5
/oeePjf9UL5mP5w7qmCHjAV/Lbr+b8dF0xlG+2Oj/PpwO3/O/vlK603DoPk0OSXuk9UgKrJrkw9d
iCOfy6Lyw+nX4x9uR0v3eoMpCli++iFJ/y5mBXJbFShw0WKtX0+AdBS41py+rVUXvVV91UgzzRVZ
caRLbeV6iWJih5hFe2GXFokwU8+LrRqC9i7FNUN2tV1fbdlrS5FDv0nxJgHKF6ZuUWl2y2ZZZD90
py7IduIXS9kVWXH8eiVRjuv5aS6JY226juje9fTPfa63JHoXh/l3P0pK3u6UbJS2fa2+iG9l/SJE
UQ9MJT9cvwsTfTM0YpdFpGglZyXwBYhxNkynBEkIK14oVkDDstZZEztvQbrlHe7/sdKZihxlUdQD
Ei4SqV9cDyKL6r0huyLrvNcdiNLRWeJjhNlcX5Zn47JmW4sZPOixj74kDGsSlvjGDhckPRaESZO2
dtO9w9Pz68JEnhbVfkyKwDMUZHeL2i86wnnCDfwvzaQs8dZv4aQ7xBMzWyV0UzgnBxaw7SfT3LrD
nxfTmR4wzUjwTgOhU70a2OChFVGyGpO5CYw0qeKa3WEH3YH5nPJbDGM8EZK8k2UWYbwwSo0n3Iah
eJYML66Tu3XvKkwRYhebjcawrUw9IGyjV658sP9nsPsHg51hLNatf2+vc7+nEBrVefT9o73ueta/
zHVEBSKOolhIZumaAdf3aq5T9f/QCSZ0oMhSdBizsMl9DBi0ka6BgBcZEThMVnOd+h/wY9u6Bfmm
DYnE/44nS/1sreO2FBXjH6JeBA2q+iedinbmNay6bjznA+zeEBXvynbUb3q5HPeoPPfPhT7mx06P
bK+KDNuTagPkZxuVe6I4vvQX6NUyOf3JB3PTj04IF1V+jswQPmsvNtT8LpMdycdk8hZJdglsMO2P
o6MfGqd8Hmx7vMtjRLKc1jZ3H/4Rf4joNQjE/C9xkMvzltGfg9ZT1vGPLyR+H+Ig9XwqEyfs+nOg
atl+AKSjtvpPeBsMoHdBflNYFqDfrIv3eQ06p+saohaHUTmXof7ehiCrnbG/K8xyvFUV+KW1Dse1
rfbmbZ2UW3kgCMOKwiUKcUD3bYRvvbYv6e3FvvzqEwIWZQSPiiU422IscRW16beXuOxPRDG0e1PO
f7dFOJxquHo3E2wwEoSLx6BnmNC6IT4lbQNrt9VY+2lKgq05KkjHo0pwkRAnbbDUPQs2HpRxwhNB
KjlKwJCLSV/MudQOuQ7jTYB38R+eqfmJx38R21tClaEddOB3+28swpCnhbbpTO05gI9j13dgeJ0e
6p+gtYKnPgCGVs6TL806NxtJhISW8VtbDL9sPWj2kVOpp6Yl7vySyHd932mHtmgBl5u9uqnifT3W
xpfYTJNHRK43PGhwFw5RIvXF+Bqkbe/3qTlAddTnp4BteqCzFd0MYOXzSB6ekoJNZWjGX6ABz4FU
JMg2pWGpELaQFWd9VMJ9ZQBQ56ODVKmw07veuHhyBx23VylWsJnUQXnSLJ6lM8OOZGYvU2B4PU4c
rzXK8DZRirup73yrjBIXW0p7CFXjMYlscJhhm72o7bkyuupG09Iv0bLZXBM4UEbAwsBb/+d3XJDi
f4z1XZSPFp1F1UKrGRa+5Rv48I5bkxQQo5cCGTN+oMddnGzo7Hh0sQQGgKCX+KJGJyiEzNuxB8iN
chj2ynxbQaHRVnXsq7lx7lodVbc2R3FA2jut51SV/PI/3yduh//yKUKSLNheIYyUFyWw5bX6cJuG
PAZIfCLJIqtS48eJcZubaLoY4RB5HTR9/3C5z6S+8nI9B8Y/ZKGItiao+r9eD83Paa7qsDh7jaSE
SPC9Vy2RB5IEwY9SK/p5apN8G8GO9qXig9rIKHyaTlecYGuFwUyXH61HmCmDl1aTs6M8LHxm1o+4
6jZpG0kvRZjiOa8vJeplcr5toAa/LeYMzJYKpL6RL+Y/CEqJserj/5mnp8qqoeoEo8PK/vkHQaQY
hUGeRWdD196gUQpPFhyGyDooNcMVAliBmRCFbBn9tulL6UZjJMLQCzgY4/ZjFC3BDIQvtQt5kDYx
Gjalci+SRHfeWeRZRy3iE4SNEG42iORO44wKUxPWO7WrGdkVfp2Vz8NuQDk0vlSDX4G3cREGVHy2
vgqsHijbNLWVnmXcLPAexdark0HUFYaQk1zCsxJ3FvxyqQ11YOsGztwwBJTNLiiBIl2MZLyVhhSU
kQNxiqKOvmKVGqxc3e+2kcOzVMute0GIzGNfq9zYNoEZ5ZTMhwAg0OlS5ERM6W3+DzynxidqBl4k
+H6ZHjXTEfzQy+T54cWVzc5AhuYi3U6226JKgbHNGDC0wc0WSgy8fayCGLDBLIXTr0Sx43cNdLYa
F8P3KsGpVSe6eRdKsXxMBqnft6p1eYwnQj2ipW3foJMjTb+6LjnriXYcVTN+iws4tDJ7Cu+ScJru
Ca9MoDpKGYlyU/+uK6hvOOWjXtmGl9aNs5165OLVarqPy2wgwAZeFiTnpWOQK18GNdF3k1rph3C2
e3eG/OggGXK1y/VRP0S5Cb4yHw7jHFVb3czTcwCMu7/U3/pkLO9SraxfdOuhVpvxFc7A9lZW/kG9
YVF5/jw2IALGiGA6rHV0ZpWFzuDDI0aaM5LrsAWcmhFrUSmpcnII4iQ0YSS4IEC1LZ2JBxMHRDLa
FyTc8Twpp1qSpmq3nqNcpJ/lXNYfqj40MaxYIRBiOXHtrW/gWeytqfSu/YrDlzTmEh9azibw0zwC
38ubAtvLcpfSUGdHSQUXKG5obX29pLjBMJMvO5QrXq51mriD9eJILfHPgK4RRa2w9f74m9bWf/Wr
LFRpE7in5R7+/jHr5cWB6z2J7PWiXZndxYqn1H23N1pbPhXL+aIBLDa2dH3y4ohIJvH4RVbnk02q
M+HPwV7pif27wF8kaUhboKcEUD0qmu62Vxj6emfUtjGorl3bd507sI596Y3595y2CSFlz5M0/O4L
XTl2iXYDTfpveWzR65iiJ1jfvqcjgOowGX+UMDt6cYec82ARXTcSKenI5fOls85xoyaEkkF0M9f5
qxqxXC0M/HadvI1qJdh3eXZiwi8Xqq5+F+c4kRGX3cBgam7KFlh4gNoAShbqWVUHaHDGh0FiOg+I
C4sgpGsHBAiGSwTvWnuRNomF+g7iIjv1AkujLY9fhpxhtOvpI7KtwpXjd1Zns1tJs7bNiNfIiYEZ
VPO1sdWzGf2q4v7cJxYxdJrgcWx3iVnfK7161wXOtIWoDKB7CxdhZraTZ3XSPuMz8HLHjvaqVjyG
WseEBPKQz/dNT9/srEbdcCqhpO9t19AafV8hleHGhA/1hQPzog1peLbEK0iwJSdJeVPASrFtohDD
vq58ncdZ2kAPnmjWOQia8CS1MmxLBYEShtOhBF5v0RJQb4yKSIW0SL4mF0RYm54Yx3T8FcOppkLR
RUSj+oha6a1ToWCNCsDjHIAjK5tyXzlNuE97X8ovTxenvHjBiL6aPMCs2/+0RiJrUwjmWyXFoltU
2p2mvyUtFueCGNR2KiU31Eboqmp3lMx8D52VcipkRkbFY76MjjUO0co81aFp+szYp6STaq8LibqJ
iWs1EoXnAPMsMtg/owpKbiuXbqEa3k5o3x1Ka9wFiiQf8SETAjryguV2PWDuvsmW8LO8N45jGJQb
fXajOiDsLjaY3sPqpjIwtE/95dhVccyojhpK1M4TmpOxCpguDLy5i1ndEEimJtazUoF/m9Ug/0+2
zqvHWSXatr8IiRxenbM7pxfUX9hkCihCwa+/A3rr7qOj84Jst+3G2BRVa8055grcY5GrZq2ZsoMS
Qu4eVHG1blDPNp6GN3fQIPyY6h9vyE65erOd9I8rEPKqpt86dvpEjjauEMc7CR2xvhhqf1cP3TY1
+19A9C655uTImZ9arvOrPjMupBk99/rKT+dMLbtEnT9gibWxu2rGuc2dN5XG9X3AoVbFJNBWEtdN
7TablpXepIvn2KrMdSdcdxs11U1zzG4r0qRHB2sMVy8Kdn1tR6cgNLZ9Wr5YfbWHvBFtpMDC1ek2
HqeEFONRlRjdbIbWdMr/TDYeO7NqaY6066ki9KAqcbTWRn/rijbDEaNfIgszYqPle310yejUm53r
BWjlYnMVZH5EZ2nclan3q8cdz4CFf1pmbyOR26zsqvFQmtZpDMdy62T6qYio5thezknqRo+2CBWn
VrqNw+8CtNrGYrKxi5S/Y7XenvSx2vluNN76Fy/NZxv/VmdAJMwHoyMJN9lKInLYEj1x66RtrgsY
davUkS91z3rQmIyL5kHRUJDxV6qsDhPzS1wU4pXJFpWn4HWAhb8rc3ExdFkcW7P+5DcE8LHE/Wxl
OEUcGlKrepjIgaqdT83n+Cmnz7ZVlUHoFDiUiw7LgMouvitwGeaFAfDTfgZYhY8IsNih182EDNQa
D2Pg/x0kti32sMQw7J1ZDv2iYkm6IEca1iDWbV970xKL0c+N3nvP3rMUU5AwwGDaEx7t9Kpqf1j3
kUfFUeEdENgz9ZFcLqdknCTPcjOldvqY+wnmrVE+wAamLGUfO5infAFWs3fdCjDHnHEQtkGwm3q5
Um0q1l2bfWXEBaw4kBK93jpv32OZHVUGKL/x7BlPmTWboGtvo/Mgas08kkQEDrJy5RZJurGJ3cd2
ov1mjSwa2yI4NyM5fUHgrUc9H3FUE15mG/h46xr4G3hG3zwX1doLWuc5wUMZMR4Sn5RFZArOQtim
wNCKBwRGardmXXQI85DoEuerC/qL2dGJzErrxTH9ixfyDU9tfPT72AcqHJBAl0zPZo3dTrWKEFph
qF1vfXOC9fu8S14zBs712EhzlZk1/u/oPGUwCBBcGBuVYUjG/q0CXKhjg9WxSbnbeNVbnelPM438
s8RlRPcAXEAArVCz3I+mVreYobMqJpgGZrfzPNiRAshxV0BnSuI82w3ZEIJI0/YqhRUdamqEoe6X
Wz0JjoNlMIO2rGdDy2MKOIIRwCSOBGTkC8EP+OcMrd4UWu3tAkKskLY7ewoTD16qntN+OggRX/U+
/NuV2V+jk0TP9ergTBCiDEN96CUBSkasc97ZqLaTKnZWqequNYX5jT3Qv4tQErRO+U42GYM0P/JV
78Bjblg1xaQwx8VFBs2OASapLPs3UTsHGDvGh+lo/RbV2XDuo0C7lVLo6+UZy2a5m01ldAdQp86h
M/Xb5WXz6w0OzG8/4n/306Q9tbBnDwjIvX2URelL0ur/LO8hhxE7SN+911xPd3ahm0BUPO0+agRt
TfN7lP4jsXHtLzfNko0gy/emWiEveWeFG0Dk2mdfNBiG2W1vAvHqcQ1/NDUljizFij35neKcxqUO
RDf/9rSq+WMWxtlNZPuh0VqF06CJC2WX4arp2PgDvSu+NCCdy1M59Ej5s4jySNyPrN6GbCZpNI8N
bg6kU/O79dd0lPlv06MvmgMcu+slIAA/1vCbUWp5Davgw5mfqXfZFfR2/DF2OsFoekS0JmmM1yjj
klHZwfg1RYTSG279R3m1WI1d3T0z5TmD0c22I0BXAj8M41HvQnu1PE233y27sn+NUpvzBsvmTviZ
cXJkW++IYEtm/fzb8kxnsm9pEZvvXeSrbeIp+wwtIroRiKOBYzeCXvsitXgjMCv88aMEPxuxOc9B
02h7cxzNg9e62qNdm8Zq+Sywb1eNXspfCq36upn8+N55Iji5SAh2vd60rOD9l+UAGXn9wOWqfs8d
aW05D4ZzndXNzfGGdCN0ImSEgLI4H6HKTTpM28J5qrIwP7jC7g9ll9RPENv5ZuenBMx2SccJvzUn
Cda+odk3Ipqys6bl2rb2hfMWBvHz8tSoi56GdC4b1Lq/bSpHnAt+d7fGKjSmap393ebBvweSpjZ9
6LJ/MsJJHvworg7G0OpPocD6t7zbQJhP1fkBhA3ew5GFu+mMsbpIvbZv7ajGNWIA8Xuw37UpN7/7
MNbhdDb6ReSivZlUB3+eUMLRtGwiZxJY/ppGCECvgcQd2cd1OFrl7wARXzMYvwo3ruClDuI62oN1
7YVBWsz8L/DF9PzgwOSlm9xvp2voevI6dC74k3T0fuFD/dmVpqO62nrB1Seo4mpUUKoL4XNNlhY+
q/6wPIspn7Nu+V83oTTrsjxBD1L/e9Selv1xoTKvSyKTbllut5dAOtZmmEiH64kb+dmhGBi0EEF4
Gysjvei1F2zK1vG/PL6s5RnUIUD6+kV9Z/B0zvGIC46g4fZLKvnzqZ1gKNYsOo17znIaQKiH3ZsR
7zPmV7m8h2xAI3OA4ofId4pzMQ9N8+L+000ET+XATC1fjxmE8iGLLP805bq5He0cg+3Y7ZbPElpw
AMB1HpJUS1gb1Gg/kjLY8mMaPwhvJ6WZ92k1x1jVnps9AvKtT7Ds053raulHH5XH5X1iRSkhThv1
KE0NJq0/1Tsn5fRienBanpFFbbdKOCUepxoGglnotMMwL3amJ96EEYEpntR3QvbvxsHHdq4dYT45
tf570DL1zcmjUw9ww7sfM9vXZ52uN79AN/MLdUnnNTet8AAMr92FsTl8GfK8vNB0UkVIYJeduJ4T
Ywi/cuf65evyx0rgck4wVN0Gx29vqnKKn3dFivcES7t7ScmAOzp1bm9Flozf7sDkBqh1qxoyunRM
6EGu16/ISW7L7usuXkfKWta1jEJ1N/IE+vm8m30PFtvxsudOWtYpQeIAx5nHy5hsB9kOn9UomJ2U
hCwPyjHfJs8+LLsorDHaDNFoXFL4qA+gfrC3z690M3LIUA74j0nqmud+ZKz++UMIgDXv4g9fteh3
NHIhQUFmH3oy08g4lr0i7sifEhbteoO5asTcGbgs0jRfBg9VaWBfljWIEplYl6kl7nn57ArgDGWe
6U2UDuszQ3m7VAXTZ6UztUekD1WR+Y9rh9lWVY15SlK7eO587fNnrzAWoEoWw11PHPsKzbr/OdQy
nm5Z5JWv/QQ/qA0y1riqy77hdix7202Ds61l4hwJM8D3aIbUiE3x9HN0ZFeum6iSjOWhd3NiGf+8
a2N0rwOF0WcokPlJWfnw8wUCuTW50H/5gPl3FpkANEeE++o3CctTvmDNmMHE80+si4bwvvzsRp+l
oZnudTMmuYFLd2RkCkayCUOCKUEbYlYWFRbKtsurY5O6X5qRVmjwnPoqYhJAjdLq964tvGuVuc7O
98aJkbDnqto9BbojjqlntatBZ7EKr3M/6Ha8aoIO6WHQ+/cUQsnYNvZVBHKr+1WwL1nBcon55Y6Z
9mAmNqbqwXUwUA72JlDuuKH98uX5Fe0ZIzFY2flQFfzgmKQDVvSwtk6qxxdIVBcnZOtdPcjGZFl1
5prIhK0xmf2zlttflDEOeeo7b50ZR2vT7PtD57bmLvY4R+F9q23cowie2qw+hzX+smUTzdw8j3rS
/KWVJ89PcNEsN9Xcae9689woXJgLh+6/x//385YnL5uFIPZzdxacR+V0Xl62vMHyOJx6/sdy878H
GcaJZ/BgJncLElEu1MIeYpddeeueOJ3N5MvxynuJtXK1fNtn5VvpgUNIoMWtY9RTe+G3b0n8UdDh
YkJcQNeZxZmyQyhVz5usI+0rqXrm/GU2nIxQgrxrEw6urm0copJhTaGJzN1vr9XHozaLCQQplyuY
P9W27/KOi4BKt35/9+zO/XlCD7Mb+thMoZs3y63srFOcOljKfM7yYe1IdICt/ldoGh8onsVNy2YM
aoxHhJ/QjTF3wQBauyvAd9T9RyIjcYbfl5khrj9PDls48ffCsy5eBPltOTycZXJrZiRVCCjQ6PNZ
MKR1/7p8OKqj1QmkTaFXc8lRTKfW/pW1vKvGSmVXesmr0SPqk7J90VOAMf+hKwnyxuuctsYlMYS2
WxCXy19LyRR9xvrFHTZA1GFAryHvkS8B9+yC7NBaLzsWW4DJBPHzK5EXfOIp1Uh2x6veNC8y42FL
Qnwtwn4rzP5mE+6JMu9N8wKL2BSUKb6P3mJBwIuIC68oiVUI3S48hRkuTKpXzmr5Pz/v7sxqoOV+
kRjBOlVOR3ZdCxAghcUTZofJ6MptxFBFi4WUgYmu9YZUTLFJkxxCweTNfKhUrvu2eezsstvrMY1U
FK8wY6V3cbWRIKUEF8iKLjQNESKXdlMzvCU2aA1R+wcRBcGJxaLdIiuJdRSh8JobdISgBBRJBGvH
V8ZqEZJWlWD8Tc1xa8z8dk2Fvwcp/6ReWKwXCHxbWze7L9GkC/eeT3WErXl4+18630Xi+yMJBpdb
7trY7rdt5pI23oA0SwL3GuYXFx/ngybq+IwKhvlhWvnHjpde5dCDh5EBYSO1xjo9dewtOQMQWYyk
24dec5CdO0RzTsXa7DOQE0YfbK3e6G5aMqXHaOrfWqebzm1q5edS2tXTNNYkKoyRS+qisHappeXk
WMUOgsbA24UitE59B+c9VGAvRrg1iQpZGnNpWAejZu1RE5R3v3N2QMPhNmXMrKs6WenjS2QP4UMm
gnRr5bnYOno+PWklVUb+T3VqOmq2GfmwJ2Okw5E6JFXkg2EcqiKHomAH17Gt8AnM7vfMm82zXQ3P
UFrZOZ1NMsumUNZDIHXUU8K8+P8H0DJDz7QeBLkOuqf9jrLkFRw3OCZCXZC9d28upiOZKZoNFES8
GQ25qH69/svxM3TYynyIZ/e1N2fPFH56iC0WOiRskghhO6B2Fvx9bxrNfrDEZWHc/7cBz96vJgzv
Kw3SZxgDDCObsFyTP/Wz/4sMVhGJCAasB/gw5xEsmyUWIfHeAtGrH11w20LbKHOCdk3yChaB8JJc
sNwiPgsdhue8TbPgKVdqRIVrWPKUzBtz1j3pnvqIMnriVGseCiOBnmxH1SYneYJysIxBPi6/85nL
zGioBWMPJtNat9GkHwc/G89OoS5ZCtdMN0MmRx6X0ToPup/NchePmofXa/6LTvncFQOqe6rHP3kP
BXLfTVjCnlUEuOCaYoMwO98WJUI5Q4+tdYmpXvT6CwHNA+w0dmHZwG//91b4/2/xZmQD1fTys7Qd
UPMbA5I7btkq/J93lz/oyNKK1AUlNfv5l82iV87q4jUi23EXG6iulk1RM46FzNh+7i6P+RmUljSO
gHzVsjmRUMDFIC3gSfsexCrLfe0iKEDhhAbcn1+azeLy2CK32ylqBfPaIyO8ZyVpVNXZCHxs9KqI
ig1dN0qjPmO7qQ+UoWmBmrtpEG92P1GosfXHsC0t5hKVOA8GGJN2ZLyI5h6s1rbIHZq5UcqxWjYu
s3VyGJPi55B0RQaGJA+oUs6/iuWTZA3nUMhyXdcOJejUnUqyb+KF0rPTk0g/wvJe9PQ/kIg5vVlQ
M6QREj5QXutWdD1yMobAvRJOrE4IXTB8BeSGiinQT2laRMcMZilLJAbtwuNUM0sd/sFyf06/i8Iu
P5qEJ210qmprG2FlUQfVqSO4JJ/hDdQKoMR2ZNmucg/vdhx2Lz+4i1mEtwwH/2FYl1vLY5HLDzFo
azqu/C46QmG2FWqDazoVKaFWTbzORFZe6BUCFgM+sNJi4rsmPVJ7r9Bburssxkxhv2RlVu90lfp3
5Zq7jmXuNz2YYlMEtkNhup34NsLhONTapaYnfe1U0lECjnjcig5EtWYXCxXPKazlLlFx/RUU5jWh
xfpSOI06+z2Y1ew5dgL1RGgEjBY0BsLS+lMa0BC0YnpLNi1x8lRBnY9JNN6HuoIy2BImFvou4B4k
O/VWmgNtmryPqcWazsVwxL7I3PihGEhKYfZeAI0qIkrK6bxc8Zwbipfh0aTCi1+hJhQqH4ZHz3FY
Rhl6eIixBpmTVj4UTUmV2LUeQr8mcD6gddMkgAMpvnwYgd0COppH6xQsqpP12cVAJ7YitE3sXDPP
LqTNTXRnfHPTF1Hwkvfpn0YPq+tyj1o8U0DBoJKnEH4kTlJgTuSBaJ7x1dlk7li2gfrCLJJ3Zdfb
5XGv6ukimLFxdK2seWsKKAUidZ6CQXw2Y2RugsyiplS37sEcEcCYk/NS6U7zbtPnP1aJkW+6qJTv
wpicjYpKmkLzX/0Mao+Tg46sgnIni2gEi2jE2lEXzHG9fmzePTc8MZ0PftU2FCMXg0JWCEBLehtT
ytklxaCeWnLMUnlfNpasEsQTKjimdYZSohLGd6s1iAcKAD8dGVIs1ZKdBMr80NFuZ+3xVrea/2aN
MjmUQ3alkdJtNRGbD9F8a0ywMMaJEofGhspHqz47ycweH+O80dam40KonEaxQfvVcqhlvQYvOq76
VEfmNsfzeBMjUN6NzVGPHfMgy/xv0XQ6EMqqekNES28jkRTbbFiIpoXozPexTzJvaKGRZsmvPnoO
sv4QVZb+pvzkBMU/XqduVL94RKgdS9U3axRc1JP1Gy4Mh50g6CU1wDUFtpyQ/an2inUKSEoGgCxP
My6FQSsfGxy4Z2WI8K+VtcVWSoKjt4bsjuT7Vm8NDQ6AIvndnlJEXwqqZlA+0ZkyX5LYal/chKEB
hFMytumxUZ28l3wK1xuLQ2u15WU50xPczyChd95Iq2vkNXxrXOrKp7zMuyvGl+tyz/AQ7Wl6TefG
q1eaBeLXCqf4ftBUbr97Kt83kyh+DQF1trBPo1ufq89aVeOFtii1b8ciE893zEdn3kw9MLqUOnqh
2wB8WfWtzZofWZDm7QPap3WHtGJlNM2wSUJ3fLTIxj72Md220MpAZyAWKUca2mbI3DPsS+vDpFi5
ihUy6cqIf/kwzjTiWOhrd5/orlzoq9I5hUEkABBRtnBr/yuaSwmUKqsLDaJuTXyeu6vQUNP6GMff
fu5u/SmePoOgRxFF3t8m8q1uU+lC7jR7bJ/bOR+uq6fkt4KM61ee+1dLyffbaf0Q7Zme+SdRtVsG
svgTAWS0K/wYaXenB48dYMXJUe9GEFmvtaMnNBC5EJixbr46Yf3v3eWvdDhpkjpMFYUM62dijy6V
Gu0PG3fVvg4jJCvz3bpRH31jzOTD4R/p6BOEJsBcfZDfR8QAZz8NmODaVIAdt8juVC2LtdtE9EqT
kboJ5V3d/R0UtO+ReMQvNqlDe7ok4yGC6PI0GfrchoHZZlvT8FLuHSey/9Hb/pegmfxeQtTZIN4p
7nnELCkJSm1VkDm8L8Ys/RiSZoc2MX3Fov6pZ8STcn7436b0H2vfrP8OrqA1E4KDncSB4k8IQS+D
EFg5DMsip0TqZISUEX0FScd1X0I89NuUGcFe8yZzE3karnbVD/ckNz7zJJqO9iTxIU0e3uS0egNa
7RWp/dq77vBccM6Xlt3eEy2CjDn6xpEfEWhGxxfbRs+KTSe79jRCGThXffss6vzFqMkjTa3pKzcF
PFDfZF0j2+RJatLYNF2vHaKp6t95zUfWkGzb1pwYDa3idU1gxHpsqW9h62CJZtv++ySUv7LlOpOW
+2HR4SdgXtW6cbdqaH7kEu5qO+womMYHi1LSnJmZrB13sA9lT0oh11cB4zZztrFJXcYKc3mnK8yC
sTfV2s5I6BSl6T03CPJXUpQu6SYWPT1HeKc266Ij1aMJhqxzTTM9/oyjFDZIrv2KDY0eXQrYyYpG
bTMyIv+W6o+tBnqwg1VdLc0WxMv1xk2m3ZvSzJkcXjiXtJNfTWM0z3lU4ZSf65uu3zjf/qcSZKrK
1jFeBsPMcQQUxlPJxXPFaJoz8y2t12nyvtPK2GixaFeu65rbibC+I4kx5VqmabqXE4U5X9TtsXcs
gHRNwOqs9fM9bREuYno0XpDKzKmkwtvT/RJXu4MW7NjaNUWkvaVfXD1VjdXs/JZIyn+/wdYE2hqZ
L24h1cYP4NTKJN2hRsZLNcT50SehnkmP9VxniXXUs7w6VyF9XAMmltU76imelHYz2n6/3HNcSLFc
U+RVli0SEFhKK5pbG/IJrD/ZJP6Q82vvCL8DBijhxOXS+x6QxALtZCq29sq4vrUtjQwIU69SIbzA
NGV/Bv0rXPnx4g4geUUoARXqdnEm4X6WEulnSYjWvxsCNTyt+0sn42FIQ4SFmsXUgkRT6PbjBd9M
+ppoo4csagTiWKbBfSTi7c5ZOSL+NoDaotn6qxyiRtLYng60qdLnvDg2DYj5ZoTbHenas7SwaJRS
UiF1zekmyuxaOizFpCqJOwvbeJd1+bQz49pcLYtpWXTtOczhWA8yeM4NDQFMkjx0JNeuFICLG0OU
J/xbPrCsquZPiP5JuxKX+lDgGE2H10IfuyvFC/8mW69gXdE7b00c74sAaqYKjepI07jaTLUU4Il5
bevUwYm3e8304T1hUfVmqjmacSi3Kqyrz7nz+J3ENZGz6eBuRzkyQytoIPBpoNdWA/mas5dSG8Z2
T4jgbyq8cKwTE6Bx5O8yymObSqb6Hp8pJO7BTVetS4CGXcs3F0xyEhUkOM6nSS9LbG0kvj5mI47W
qnDnJfzwiMS+ONtM7ddhbCREG8t921PgzazwNbIU6iJ0rL/DeUapEXmHAHYLAm0t/EfLgmHY9H3/
y+fCgvMp3lIvypEHGcnD1M/9+1Db6ObUvWphui2kSLjUhVSUJgECl/EPpn6WXhxpPdseXRY30aa7
qSX5ZkCEfYgCFe5yeh+08OV3MdAE6priH2o0dNUMj0RtIHsn002ear9KNrmdioPj98O6tBiwJ9fJ
z3YhgHdbkXfU9FwcpG8YHHuSR/CBDhCHTWUBRbc3xJbm706pU2KhXl+2Gdd8tw1+6Vws9Dgqnisv
vTceAdd27wb3xLTafeXF/XkksflcGJG7NwT9VLOjl+X2n4WoI5q3RX5WnrGXQcs1LIk+iMAZ2OEQ
1TdMaKOS1yS1trmO42RVW335YKZOt2YX6D8BXa/42OyU9Rq1U4u+IXqs0szYsuvQOEOGL+I99CdO
4IaE1ZbOqG2z8CO7eJGKF2XcbLVEZuA8eoNxJQ73caX3e64fyKI6szlbM46jSrjKi2Y8Rgjw98w4
wpURmPmWUBNsxvzl3PgKakfk3jQXTRam41fV5Nc666wjcxOYwTbU8ymNCTogRMEr5Gfc1umD6pz6
rGfaNY9NgLZZDqt+tOMrla9ilRHZesly7H9FK89GEh4NvdAewmgyVqrnVM6phr03JBKkZffWRrsk
T+BNEndx0+rJOLZO/LA8VGTgzaeCdOkqH2+Vmb3gkfZeer0lm9gI3kmedh+T+r1Xe0Xp5ClNBAVg
tzb3vYLPXtnZ1hfUSTwDu5fghKmmTW815T7SmOoUzt6kXfFluXR8U+F8OW5XP6UVo70sCveXXhu4
kqPoORs9/MktNpoo+Uq7PtjVjosvNWrVe4suKS1VQJK0nR81zZbPmcMPlvbHwQ8i6a6EE1H6K6wa
tUv5zNGgKNW08RklDKmrv9puXu5aXyoCQ5wqONvDFKhTkmSXsWeeIxrfWzOXab5bZMW9npVI7Dzz
3MVqwvjBkUjHTr1jPJnIMYhSGkyeemfOgpAybJ4625rz6rNH1hCg1ssm2LrCbQ4OBYy5dhBdl02i
LN63NHBSk7fQ2K33smwySrsjLNaBCJn3oUAMVadRuk8sIKyRG2DB0ciUibv8KkMux3aJAgZLfHbI
21g/ZeFgbopCVl9Uqh5aK/yAjXNgLQ5dBk8w+lKWr37n57fyyxwZ7tKOiF7b9cF6085BkJJryLbg
7WFThhRL2+elJU7dCFgJ9DWUfShIt7DSCir2Nmv1pHjRgkzg8vMe0gjpdsuCJsi08ZR0kmxxcDpn
c6bcJJGOhnywrWOLaK9sDeM6SpaZIvdq5iZaCsRmcvhNsm5TQ/4IA6K9pn1wiVwVs6QUiMwKGs6z
Id7z0Ga3VV2cdArfgeREy3rrZGcJs2ufHhVFzODJly05AtGXBA311gkPfyTTETSiInyblFPu3ljk
l7hb8vKOwGTbe+ZwIecIouc9iuvs1YmTTW/ow7U2524gaTT3JrK9Y+2XH0YTG3d0LOeyTeqj1bnl
q1cap1LVKQ2ZGg//qCqKFWnyS42nNt0Pvhm+1MM4vJgT8JEm+0MLq71qTiSJcdcgZoZBuFGhRnmh
EAKzT1pfvYHGqy4HC21WRwtCxzhZSi85ZALGKoMH8P8WPOSycWVGccxSZ5xBxcXJSGdgDmSclVKU
z4RDe3jQnZe4be9RaRffgelbiL8QpDTRc2VN+brvMvFZEgeTSM/5a9Fmd8ugYiLqMIt3gn1d+ump
cIRxpUylXwtaLVfkeBAwGu3SlvW2pBj1Scw7oTBtnJxFFL631IQPdPAo9815DXX4kOBKj2qreAlb
s3u0NJBJRUmXnnlooTf6d6cRIU3wu3HuDB1xG13To+N7lIzqwnrTfQKxk1Gj/E9s55vpIhdQo5c/
D4VBqd6Xf5Ipf/XmiIe+SyaWr7La0dS2d3NGn2GGBCH3/nPhVdc4w8UaTQ7ATopkI/k/icNIRyB1
yOxNj6ydSVXnrno9Yk0g310p7PvyUBxLf1uKvjo4FdbZmqtmnmCc5rKardtqoKqJzPIymjC9KGmt
Rae9F/UExaurh4fEjtSD4VTRjpAmeKRth4iIbnLq+Oj+lZ6/seK7YVWqN03SZQf6Md6qRXh5oPtu
UfmI3Etq1ncPCUTrm9F1wK711FLPwNGovXpdu5ukAzo/0sEEa5Z3dbvkjMC5enIdTqZSExtTsx1K
WzlNkZHiZElR9eAbcbDH22gSFCNezSnn5JuKhxpnyta2A8ZY33h1k6Q+kF7EhMEQaBnG6kBXDDFi
k4RbEU7RNbeDfzdJ0BBwVE5FwThVfReF5p6XDUHLiCHwBVJyIeoDOTZlBFE/I/Y3Hr1OwJNOoM1U
UU4qbsM6FAFEwqxd+fbjCMTfbdrHdN7UxarWbBRIXu1uWrqqG8M4x4OefRol0sZxNPqtOxLd3DJb
OWW1laLi1FI0N6CqrSIl/dvujG3u14QNqMq8J42Vr3H7tYceqtdmHLRhL0flbRsqqRh4Sh98Vuzv
jKR+7lzPP1PS9s9BFKcbmU4wsF1BykomxSXRyulZpiRmMO5GRuLv+2JoXpCGsJCXoOK1Vv4pXGQm
9hhPm2pQ1cnJEWu4viwOqNRPQTWrYMpvGRbRdewXMejY3YeEEzPUX62+a69hhvQqq03tqBnR0zhp
3o2scPdlbDnfE4xiP+vqPgZPkqEZEhMauLb5Cup++lQua1AntOBkz3cRiFxcAYBeUSJY6aKMT6Yy
7HtljTXy0okEcqf6sGRrPQzDn2EwuodJRlgZBGqgjhLslbXkLjM8gZ1qzFmdBvXGR11CWnv4ntqq
32WDrh/NpHvgRKOTb5LrFXboRd0m9PbG/FONBcxYPBEY52u5Dfu5gZ2E9lktG3Wj6gOuhtaqWMXI
eQ7obU9uZuq3YkjaTTOUb4U51ESZ+danW0Poniz3kYhKH5HUUQjL/WNHEbriLlVPg1dfmB0EhyEh
EyQVWfpKOzC4JbOc3Leak9Mwt/btwH4qwwClNjW9zIpPZCHFDUw0DwbKBcNQty9HRY/fLP8kdcSS
J5G3PB1sAprj/mhQUDl5Xb+ybDN4Qjedro0stg/LXcRe/cbDmvsw+cZFVSWatb6xiL7iXLE0/Yqa
GcaMqkgLGHP9KvQecP5AiEiRckk0rEg+q+6z0MzkyfSkfBZMkbXI/CxdndwCl0MRaeW/t5bHtN5v
VtP/Y+88muNG1jX9VybOHh1AAkgkJu6ZRaEcrWjEEqUNomQI7z1+/TxZ6jutVvdpxezvoisoNkkA
iTSfeU1hH7zeAD4J6erZzv07yijjxxX3uX29jACbrDYo59bHqaxiy4CMv4eMOtBCjJZPFEaf7amd
n5OmmyijZxAAJIDlYSrad24n8MfIVztYu9F9cRRgzaWS/SuPRGMsSavz0KuXNooeE5b6IXZX6otm
/zCs0E9os5C29yEWpW48q8+aJStSD4R2HOHtbYJ5MhHruaIaF753OrDTIpbXXpzP97YJ2QwtRc0c
qPIrSLbttTCt8Drb57Yz3ab5iNl0j1dZj0OFN9TydUxdb1/18uvkUfm1hhzkiwCA1eSm8UQJucbN
rcw+Alz8ENGcvClX/sRENo6EAfCEyjeiR/ZP4PYZNL4cuBE1SloFeTPHz5cPY6mg36y+dy2motmu
HhrqU+0lt5cPfOG7QxPb50sFNwZnaSEktq2H4Ztgi7xqooee3euYGfNwTKm/0k8f1S6UtJltw9hV
dNqAV1uwICEygma3ClSj4Hs1YUFTd+xH+lkIAQ6WQ2G79/qDmRrUnxzDPUh6X0eXsm+QYYi4aWKf
FIjO5FF9hoPmP/YUuIIuVwW+Yl63Y0uzgwpjXjSjb1xdHm6cSWwulNn/UVz4heICNTwHCuB/lly4
O3fd+Us8dN/6vvtRdeH33/xddkH6v1HwVhY9Ck+6Elfl/xZJ9ezfXJOeFW7LEKYFP/Gj6gLqYZ6n
kENwBcTEP0RSHes3gVE78YWC4mdp1dX/819f5v8dfasevjN1v5tr//HvH+3Gf+LROwo9CGQfbNdy
HYWlNKKwP5IefXuRRlYb9dFsp/vKMbeU3TZeXNt7Q1Uhp5U5fZ9Pf7qDX11RmKZmi0sbQutPV8xL
p3TgT9THCZtGvJ5WVb8IeTs5kDEmkqhfMNN/YnxfHpALoVCLDC0Vv59UJaLeCNe2ztiW8UHOK2rQ
3nKq1+zMQfQLtvffXErhf4CQBhc0udqfx3L0csuv2rU+Ll32luXZW2gkb4m9U1n0+YeJ9vtb/HEM
9U3/wMLWD8WV0IaxMGXAqf2nMQSdvEJTmGu4VJO/Q5qgIUuUeZDR9P3F+FnM+b9cC+66ozw4sZSP
9FP/QIvFGbNwKkQooAhhoTHa5kk1+OgpeTMD4N/IxsQCRF1ZLayeChKsN3r3dtTsOHl/QT7/SSDk
8tRSCJ/407ako34aX28slNH7U330wUuZWUgIvTxROT1ZxnKa6/mpc7xvYfK7P/1/nLCXJ/x5tCXV
OkJHATvY/WkEDJrYtmfpk93IrlKzvxLeSGQyPTX9/NQOeHiU0W1arqdUNdgZGcm5daDgL7BfKIhi
rqjk+1Rm7/95Dvz9bTk26ssIi0h44X9+MbKtBjQFIXr1Dr5DUe7S5edqvT3heaX6r4N5N2CFu+lT
VCxBJgd9lT8umudVD+OzcpfNsmKrDpz5n2/sb1+TC5PClp5psr38+b7gHw5LUhXwI4emheIiKt20
2S7LxAJ3WBF0Hz3Rf6wF/a1/vrT1E4f7+xT54do/6S0o5TujAQz3OLv2u8lMU9gJmY3zmfbSmU+z
6TMU6XycpPycYATYhv0v1svfbQIYIf+/p//prUxZEVdjyR2s1AQ3wptPck7PawV8LWVL+OfnJTT6
62j7isdmXmI0L5Df+PNoVyF0q6KqiyP4tr3XeDeyyt4QTkD10xytvdMUlAiIB5OXoQ/dzQKuNcjV
9ISy4bGn1w5XcrmhPvi25MuNHzJ3bMPHksTf1515qqEY0GrHVXZ4cuzhqcIVUzuIsMERNZ6lhWZ2
N86Ynu7xub+l/zTIAqu7ir+jf36gWLUZ7QCK86Fa7GfYUEGNh3OAxM0FySuZoFnGD7k9AAB7uC9X
AKCeazFX3KAK4evpBUW78clx5NUIgDC24mNuJXgUY0bIGy3vvDihVeFYFZHVeermh6QBEhUBDqzm
K2DTALJMGaxZ+dB7M1q9cQnfpRiwl4yzq6KJjkto70kVT32DhWj3NRvSs3YqppGHY4W/T5ys39Cp
2OGd8Fa4+Vsl0jc9n4TPFLZAGOLoS9O8+6L0VqxHxsSNGKnebl9PSErP4gsWxuHGHOM3GcOo9ry7
rsNOZ+K5rFkeJ6SmcxRoXNywQHmeLptHL+ebuEXt12ihI89Lcba4ptMyQIIdb/LB6NJHeCKP5WUP
58ng4RT1UYEb4TD2yIAD+9lMvU+1w6LTWMDt3VRzuVuKCk1yNjA9/LQQ3yaEqkWFoWQfMZJV8Ub4
uffb+A2q/R2iCfEGjURsnmLzJhzrL9RPNs7MoxpQPAG8mqcxGe9T/9usanvjqulEvn9SYp02PYyB
tPavG2pzdTXg7elwJ6FaH2dbMWHXk6/GJ98nKywgwlAzBEiEmsQjwS2nSx2dfZchKEMcqqCxj/ON
Y+ZnfQlEQJ7iSU+0ZNjr6yVL86lLkR0z8rNNq87VI0XwA7FD3nuZeaKtsDUc4w0gxtlKi/PoIUlt
z6emWZDzoYdYRY92JSbMkqwnTeN2zJ45BcAlCKPhEZgNf9zGh2dBHZ2ecljsYNPSJa4Qc4hvHJk3
25DwYuWOgjLu902dGEHXpOc0i6FRLM07kJffVMLlhM3LapEwOjTZffWtsHbWg+v1WJrSQmZd3V7u
3st4vtkan/S5m9J02yRnUQMQa5rzVLBGFufW7708mBGGChxS0DzGSYqpDHuFpWzS0hgscsuwOKYW
7wb/cnVwGvD84Xiy27RGKqXqrrJ0ebHgy906M/c25PHABy2M7E2GLcROM5yZH7agWpi+u0zHxo3e
Ur1w14J5AF/61RbRo9djz4eMBCZ4eivBofxtkvMJNeOTqMASh5uom052zDllGezFTdgg5LUu+6jC
BE368bkfNQ87w+lY+hmSU8+I2lI00tvWqI/6GJrCpP2QamCP84wvcdovJ0u/qKCKzC+UCcfEezTX
GWSuNzxhdBS/eVVNm8/kb/RttPPq7MVrs7OBHEmT9J/AWI8La2BkulhRdlZGDdDInA9y4MjyJ0Lg
GRDvBmwdRV/9A/5wiJqJReaNJ6UftDe4rVly67bNpSyuEnIOYbVt33eqAfeyaNYiOL9NBQcMgrED
4nu+gZNobDM/vDMHxsYHJgv94+j6425uPQFyAhPkKWffNvwo2QPUu1PuQDNiFieJtwGt0KrmD4Fd
7ocFzStW+tzGRdCiO4rMBC22pA8hMdIcD+9WN3JvSVsp4ikFvHtkwjsTHvZdGYBQv6bdeeXRnN52
KDUGppaiNWj27PHIes/aSg6pNPYLsl+0sLu7ZjE6bZcOS612nuMR9JMx1xgp1+kLGmTgASlo7/yc
gctJhlODdZXHjJWclpOZT2p7mZCX4AV79Td9HJhF/kaj6GiYDA1bXE8Be7P05tcmNJ8hrQajaT1O
oX+zDOk+n0bcTmF8Bd9f0dJ/GHxy7QKOvp78A0zXrbpGLU1tjIQJVabl2bKyZWflKEFiPLRfmgmj
X6Z1PI/VrlqGbwOs0p1byeem9JerKUyvLN8uAdVh05fDFKNIFXZ7O2pfmoERAV6wV01x2/sGlIXG
+iwHZKjDNTNpMWY9/uYCW+u0EVtk2rC2jYwDSN+EFwiFxxXIPnoFi7JeBV7vGCG3NmWpiZt3Ddah
E/ZbGCugntK12tZVvRUYMqSrNTM9uwXdAkUlroTZU4LGpSU5bwsU4lnIImhldVfWMg4UgplMv28N
DDcxsG8tnJmbcPwmzaLc0favgPsOmzqnmzWouUaMgIuNbOZNajcsYeQfMiThL++uyvU6XPu30jl1
7fBuBiy37YvWg3kszugEqW1m4tI4rs1WtCoP4pzXjibXmV+8F06HEps3HR2kKEEfERM5Yv7ipy5J
kg/FYzEkWFa7D+p8hYRCfWnjQnrETs/e0kbV3pLEsuEQp8HwbTaLOZioIZY8VOpUT2UvTzQhe7ry
w/NaTo9C7+WuvF9NF0hPxxKNJvvVK/t+c9mC3KGgLGYBZqxD1rIIEs62ukOawlPf8pllC+3wBT0F
cws1z8XOG33TKkF8PJ/4ireCJbaabxvSg71ToyZe885tJxJBFk17aIe3kRI4pkfl+17WWF6GcFxl
Cj8bLO26XRdZHdfotvOgERs+gcHAWt6WzezeDiU1q/JZ9Gp8LhvJQFXdnVjVl6WYHi1PTZ/TSAVx
hkFntMhPEcVeb9/1xvQ+rRBNHO36SPKdbNMpeVXdaN7QO5xuDYVdR5KHB7tKbwTqAA2ecXdRM5tb
X2Iy3YvI2cIQXQI7rr4kPj6Sa5NmB+RrMO46+RGb9ALPGJglABcH8AOMlXltrpYGYL2PrAGQxQb2
+Zps+rlMDl0BprlpDXMrkwZYFjyVKpNXbWzfmR0W3pM0N96nS07uMO2nMtv1g3dQXYibaIFeSW7f
lgkg9tYVD+7c0kyoKnCtgMxdQx1rKMEwAkqckOOC/p46WclSXfVZvW3ARAdRMTyY1sgPg6IsRBcB
mGhuGmegeyEtZKn7ZcRTXtF0bvqvxiTvkUdF7lD0+8RO/MNcFzeu7zQsiuzJz5lFxUlNEeAZHTLQ
nSB6NTsjqEPqqHEld3CQ1NYizHO9L/3M8WEOE4qtUzag6vquta3b0HOw0DXaKoCubCrirXEGXmgY
uAdH7ORGlBFoRSQmwBhY+pL1v6BTORYgN+cqPng2F/QbBPLXGjBFknEEjOB7aU+rMkix9kuXneu3
HfPLVwdvSTDHwxY2ajNzCwId6TSJIXSbmuhPzu1+8pbmNra662qJBk6keT9czFB8HEwnmIFuhYd2
2Ttbq8+8XectLnHs+LFLWGnrCn4nH9Fot1W+LVWSHXyBCq/CuhBVy/Y4jemuM7OAonQdoMSdHKbB
xSU2DIOWEwa1lxCD7hqzZtpMNKSJ/Cwj/Dx2GdOJQQ0gyvEDfX8AaJTsXBm/2a13zRrMD5eTrrQr
kkwnoX3UWUGIvt/V2q7ZIaJOwHbmH2B2PCE8Jg5rEV8nKrKPg29DODPUYTYiVIFEfOfLAWRf9JKH
TbFfxu5z3hjhfgFatC1E9qnKe8Cc+WsjAVqagpaJRQOz6UFcOjgoq16+xyss2ZO9yX2YjHdy6V58
hczIUowN/Ly42npov5iC2GAd1FHNEQEibF+Ys7BLLCbBqkNKZYnxMA7+jUv6sEFw9VQKsJiI1Nuw
c8cnN7HZv+v8rA/M79UlgP9RFWQJ8U9aMX1Y6w4ygh9GV1zDPoJep4OCzFtH7HGNm8poON8FcZYE
BzTikmlOGZsgskyHS9iaxTbCySCtre5D3oPiDslm0hGxzLaYHmZfdgEMrINhzdypJmVNqFMR4wWX
MVkROajK6oE96UOlovtLqNunpJlK9PMG1N9JKII32OBPFl1E8Q0sFQvJbM5+fdCRchWKU6l9acFr
BBKi3gFVNqAKxkeXvYNNEORfGJW71XaP+j9f8ND01d9W2P0E8RgCRXn4DlURhYEE36qnSm1xVtwL
Ire2JNAo3GxrNSo5Gltbte1trHYOiem+xrKVjlgcaCHR1Sa6UAP5XREaOzhSLNyu3BhWs8sNXmOq
k61B11oGPQqxahWKgN5L2KWf18o8uSlY+MjOzsJh/Ke1I+MkTzOkn143vLFei6zkZCQHUTK4Vf7g
jfP96rnPhZL3PpXD2gEJmgJoVs19Feol5q4nmvZ2UCfNtkJXCUJc8+zqNGSaM9gFNApwi8j3lurW
LZ3xGxBXiAI5BX6hqFyESflxcdA0Ir/03I2F/8WlGhopUlNbj6yR8fE9pOrLRw8UU40dzAYthgWB
pjDwVw5UnZYCHfsk+qMByaJLHOv7DI0GvHVbH19rmLKqDudNW/Cu9W0PCndfzfIfLbKFEQdcYZvv
JDiErQRGEMhkAQcuveck949ZzUltFeOTXfgTBvXWMbKnJ3taboApHN3BY+CJ7EnQ9kWSvBm+P+8A
JD1lDXFPkUfXSADfyQprZ7cboSqK0+UdDEkR7uxyPcaDvge9r5aVzi10fmzGywdHLucB/S2aigky
ZEh/bzwbTMclS7bzFcyOcW+6hFrSpFiNg8XZGnMml74J0VVbX6e2CIre6WCKcSIQ18lqna43g/vi
pT4c+wozZSFuZcOa6NzlsTHKW89bbvKsf4dA3B7hS9xs+M2s5Cf0n9b1DzcaP0/ViyPboB4WMEPM
kdKOH3xKejaOvNWgPtWjm2xqa761VoLdxUvOgBubzRQRkoUfLuW3y81b+sypUZbaioJCRcohZSXi
rZe00WjGMgnAmo0+/TQfdq5vIyDWMeGzRN6HBbUUC7ZQYT3OVoJXsD3f2SknpuG+M0Yg+0X1ojcM
mByvYFsRFWTnmy25SeyWScrwGA2Jjsq7WwINgmByPYCdG7t5vlSTEXuzOeo/GUpSPBOkl/BKYBvL
e4Ezfb+W35ANpI5CUj9WhOw00YguK//WATrRSxAMfQggkobvjhDD3/VkwsxgfiOyk12BbCCaZ5dV
u+rqWGPmX+u+dyEDk0You9GwY73Q9mq+LgFaZzMJiN5o6w9lMn5tmxFI4rDXbzVeBwRZ3DOyVufU
+pKWcOg7LSSVl2wzCPbY4s70q2W7Jjy2LkGMHasnmucn13ufDfGXxkLxgapKK0XEqX4VDmwZqx6T
MXycV2SMeExp6Joym2LdI0emKGZ6Bu9eFy4H6NkVUSsHyYtgdTSSQsXkgPebC06uS2/ApmWIpBQo
1zAEfGdY66kxure5zp8av9qvEwo/sUZTE6hvolhD43Fr0Q2M1FqiDZJR16lJ0WssXxeZwgHLyTt0
wQclijewjjCdARoFcWdc0eo5oDdw8vTUvnwkrS5ObZICSbvGTLBtX+KjzOX9PDMFEQfjusmwk9P8
4Ml82V0KC/H7HAALVGGFee7ExAPtqMtIRRfUTHDU12gHI01PJDAMOD7ZLnV2jFlORd5+r3jYfnEu
2wFKjNiP1E6kq3NrZqWYi0NnyEOCMmIwX8pnoPh8O4MwGd5NcAMQmyTjZ3BSwWPyiIDDP1M83DXt
tIOTWtC2JfArrOK1H627y3roQwR/tHJUlZBQLahiy0J+dRFfAR21cOWs30fzNnLVB1uKI8w9pvhl
+XXeexuvnO0l1Q5xPUeoAqZ3ijQlORuKZ3kgmNA6vee8H5voTUZs3G6+7oaJtEiq7Kqdhqd8mg9L
LWx4Cjo+oLEcxOMMT1MnklRhL5lWpEtlObCzpYSl3/eF2ip9PtJwoWnOui4MTt2Eolvp3k4G2Woa
sxtgyZIFJZpGYx1RnIp5IW7OlGxWwUZK5a6IF61AcCQ9NRDGnSoqgyhcI/QQtEh3bZolee5k4x9S
RL9iTG9Bx2wtEmTTrh5jSTRZgqPahN29QIzObdhe4a6gK9BtYHuin+3mXy80iEvuWa5yl6QAEvOO
IQKi/tL2y+2UTpxS4YDPEKSHgIbrGT8CIob7yHaQ3C7eLlUanB0Vso/Jtqklsb+pFCJzSIXHHG0l
pcnLYUeoiHYF/J/EJTX2XeHv0pTwdPG+ojne8ToZxyJ0mDSp+gYBmT9ZgL2s4QlfKtl1TTW6tRk7
rKIoOxEjo5v2UKUFvHW2kkXnvbVPDym2yg/OLN+GGViK8nEqpooAqvQtrR+KhSMkRVyDPPm1W/t3
tUHqHQLkxZLDZUPleNPMkQ1J3s0lZy5tZvXlbMskYXQPP6rpAPXqYvWqS1PCZWFeoONR9Y4qw4Zm
NZjRbti2yCkaHQEJcjmcWUNxbkes5Jd9jK7r3WUtd4YgR63Xd5do7vKghF7LtnYd9maSPCqzha9f
ut3zRx3jMEYieYys5qlT9WefBuMhb+6sxfwYAjFG7W2lqJp/8hJ0SuwY7bIxtb7XBKSj4YHNVVVG
4B+Z9XP21GTgVVEkZFU25aErl49GSKwCauN+9R8nL0KFOQ77GzsnD+2lwMLrDq8MioFhKxAYxoCF
R4OEfWUqJFTCdvka2t4HtL7qPen5wdWCcEiOIb3nF691019HNfCalsdSTC23zPdFOQZx86XOMV6K
3XfhWIG5rz+uEdDkxSPXDfvuVpPXr8rMMzZsl+PWXfKbSSTibjbH4RlU30uRjbDu3fmY5dTrDER/
oLfUPnx/j/JdkJgGkrFL7QZDZbSnbt0Di72GjKK21Wo3t5adp+9w1bopqD0MM8J75tig7Iocg5GP
IL3EqPZyUPaujgY3aJq8g2FA2JAO87susc1bgfNlPMbrHlV9ikohuldROr1vBxvf+aQL0EkrSY/O
5WQ7gGVfXCfbu0W38braQEIfhREritLjWiNmivYPGMrMOUxwxm4tgM4Hxy0fyknhv6dc80k2AB8v
egCF9g+7mIi5KwJ76QjyVMzwXPRHiJrQ9fCxKiGQMxfk7x+u5lABAiVJ8Q0KHaXt7celfswbDWTT
HzIf5LXLypmiqPouSOACHc4TiRHqCAoP+61tbMGEwIneCWTMTmM1Gh1rstuFmS+2sjK7fZfnXzrT
ENdDYYK2paGQp4m1K2KYRdWEfc/lI8nCj367+DthNyBUVfzjx+V7aU3kAU75cwLEaEHN9orRdK77
YnI0Aev3jz/+aceDfYjc9jqpmvLGcQbIXH5NJbVMTZRr//ujnhA9sXAq2o1NSAmnmZPuKi1bAoN6
B4l9ONpGBt0qbibQlx67gJ3covn1XGhc5OTDp7fneWfGyQ9SEEOc2ddtp9cVBf/dH/IQaciF8oyK
Bug/6/ryQblffP9qyDIbOKX+P96ka5OmcFitSfPgI7rHKWA+daCfniow8vuspDQYh/IqRtPlNhPJ
iy3b5tbpewzOjaQ4GjlAXt7SU9VHQTGb9bMp21v+93wvrQHSa5aniGyNA4XIMgkwhCgDhSbJo2sZ
4jGJzXon0zjZ+X5ZbnvL7fYOEQGbzuJ3NH9Vz4TS/6TQ3jxMXOPyr3lyrR0VfmM7gR49DAO3E00L
qiN2UT8tOBpTGqdOcfke3HHCj0E+OMa7OTOrx7W5pyi27L01+eiY8IET6K7lRiINEI9U9zGbcziI
FoFSkAFY9vKlW8Zf8eYQO7TpbFIApEsuX436LfzwPVN2gISdVzVh5oeAJirQwvtomF6/n32UlhB2
ho/jIteJk8PFzuHy1TzGzxTOkK/UejDweOZrBOnfUhrtu4y24fXlW5cPM4NZcfmqbnu0mvI637Hp
IX9An0FQk7x240/c4GM2MstF1dec+M798uj34Ui3iQ8FYZfjCHlZCJfPizhUU/vsApNHnXo5Ksfe
Cb2KPb06ezycDmgw3SJgETH9wp0y8HKi4n7rLhbfERHsNUi5u36+94Y2u3FtyuF2izhKwlazjRsd
n7a7pbci/BrxIuyS1qB0h3QwIFHrykkeC61QMmZSmUGhdUgQ5kZpKawOCbS7g+00yJZGWYiUCdDE
jUlOCahb3MdAe2klimPY72svU3jGdDf8rCSgG320kvhTEoGbPZDMd0MKXyXLLSSZ17miCg7jCjD+
l6bh2svBGbCXHR1URSp9M5HIiDEuXyI/Mm46FaU7ShFzUMJ/hQKPf+Hlq8sHQsK//zNxkdookOyM
rAF56Ho5YMCFysjFcXLChuny1eV7bvQyReF6RfXY55ybKY/HCb4K8P0hwoWq3wkD/avO6j4tFsOK
yuVNsYwPdZy85nHTBfbcbuMajL0V9S/IRfPmUfFbFnOXMZkpPEzRbZioazHYM0oPYX2LrS5FOhld
OaQ8JcT5bVKbn0PlHFLvBpbeMa5mcMw13sW9pt+EAWj940RcSuYr0mvQ9wl8H/vFTSf6cwkqvqsR
oxBKDaMzDOoezicUMKkTjN1XdCzu+jYfYOmKeveGdTZuBS5rdlKowS1C7tAlOWLyuVXSq7dVBgPd
97rX1C0+d1J9JjHZuJbXbdwh+jw34RnmmHayQcraZVuH2ULVdB8Z8ZV+AFNMB+IyxZKYY/SDMmK9
dCG4HVAyJ0r23vfxBB0d2dwRshYbcgsYPQ4bxEzQMM9jdrtWfsKs72O78kfaNX5TKHtvpiEJkphS
o+UWQFbx3nNj9V74EbrZ/We7hD7XPCaZhOYWEcGhkiYCPDxeUbi7Xe3rtYF7Zgr6vRLrC3ctSWaX
XiBMmbyyC93BKm4BmtOe8pr6IIbhQTQ12k/zsByRu4cYbjg7ewyhnCYccCvsZnpxeAQ9Io097Yhm
29tVUgGnFfWWihE8ta7yOMawLSsT7474LdaJQJ6+Hz10qwAkElHnl35d6IOZh5RYhO2jZY5Xg0f6
dKnopX70pktB8yWhMqmwqKIMeoG80YgIRepOpxbB4Y0L0T0FbmH28ONsO3BJdLD5pSyAWAU6Ze1D
BjHVltk58c1nm2CR2iE5sypQS/JK9NWoC2gmSqDxfANloTzJz6JRxubowEz9Z7yNoyFmf4KC+SZZ
AbAmn64g0qw/4Yu6FXn5oaN8ZVfuEUkEm4ILOvwWqjgzPRKvLgDqsl0hGclxVlCf0KUmn4bagEKK
H6furiPqpkCRIMynM4PLUEaUGR21zW2MlwTpLCGPLgt393Mq6TK7JJdDSL5duyBGljeJcCE9QWJC
0zsmlVtvJqo9VSqtfdd8xMfpPLupERiTLh3kSPYvC0XiVIuiQW4ef2GdYWlA118GBQyp5TlwwsVl
0H5ACHqRiBZFSeTYFtZpAE7UZqSs+paSWd1Z3s06QXVtt/M8qO0/vxDxN9e2TECBjoO9DqBY7Zvy
w7U7Z3QLSv35sdYd7yKkYsSFrPjkUmbAZee+EsuTBC2yzNZJeeLKnyZklJI32qJP6FMspOImctUm
LeX+rs39q9mh5PPPdyn/AgrzTcv0XF8p07exTPsJEle2c4n/Ssa0Udxl3JMgqq6bNmzDJJOLLq+V
VhbUcvA3kQ+uCshYM2VvGswBt4cHw5ESRIbaV2TEYA3Ots7lVA7606vKc9oW55xSIXNiD1UVwFuK
KWCXENzCbCKVj0ydt+tyYI86b/OKLC7ySxFJ4QWnQZrwRiNYbmFCY9pEIi/g4B9SDtwITnum71LZ
MVLpI604zY2dcceeFiT/C3d8Wor4W1JO7z76Mn/SCRt1nrNspyd8YcbAmT8IXWRMZHOFi4EGeVQr
rcfWXp7zOT7+81hb9l/AsQy2awnblZ5nyr8AVus5qQxF6eOYyMwNEOvegVEl+9V4E6yYbIA7GhVV
1FfUaEZYx0uxTXMp7q3R2csZR+5QUVFWXkJknNedphNOx26ETK9P7mWinrMWuVdcx6jnUPAen5yQ
BnBtVbdr5xfIPa9vxWqMbG49+kPNsr8Um1EeJKxByKWIz1GH0VttUa9OeHW6oVgmFMnSib2/JUcx
wahs7IKoS1AQtVNxhJ+9BpQZKhSoA1wCsDfpH6aYxhT0YLwdqvzVW8mI6WmfCwGtNVmHoF7YeaDx
fMp7j6hQ//845+PSbx2MbxBi6j01B8Pqawi8/ReU4HS5vijQqucS+ZSgAFyeB5TVgsI2DyruaXmZ
xa6MRqQLbE+3RpJojxvJC4Ee9SoqPg6luUy0twZFLjAMPLXr90+XWjtEz3vHQzO8Nr5VgulTlhGG
GqH70RoJ90L8Lvo0I8EywZV1UQeQpao2ZTcdjEJIvNmaek+7BBZsihLBWdjpcj0BmwoyDCVc/icd
guuomj47U9wSnO1DB1Gd2rtC1nbChJhzAv7M0W6NTxHe4Zdbba6iKv5moJoE1XJ8t0jIMRYGoMk4
zCc7dAFrNEgCTn17nVfdyy+m69+cKJaLJ6AJE8D1Xc0B+HEDiwYwJo7RZUdbP7I+DTy+RwznfzVg
snopSWtMdYnm8yasdPNON8wqjaRzNIyq6fNf4Hf/ivj2bZ9DwmUdIa0iLqZmP+yp/SInwApWcszd
6GNdpA+Ez1e69J1PWJfBow814qyaxpOGXhUqP4dm88FW7i/G5m82dxszJkbH9hwgkT9Dz4cEl3RZ
Vgm8dWSp5oFVNWzMtKsDkC1IGPniS0uqNq7uF9nSf4mAnHe6viE1fgw8RdAta7ktQvXeHJL36Lcs
OyphIRpY8y+QuP5fYPK+Y7LngJD3Lct2fsbhEmA7tMGn+Dhnabg16KKDrNiaY5cGKhS6mU1av+YS
Wz9e201p3sQCQUAPi4+d4BcpUN8uWTLthkQVO/AT8Ld0NSrBbxsJGRRN48WGdwwwrxr806ajJQnx
vCB5LCtjU0O5vpqy+aXAbn1rrqBixUVdKEMT2HB9FBsPiTCfRPtsZDmG2LomHuE4RKyxHkVmb6n0
+btxorCWf6iR9DrmTTns6iFBZaTCph5k5YssxF4W/r2Eunjnj+hLLPQtDHvaRk4tr1NEvAK7qRFo
s/AcSXzjQ1t3+TYBvssMNl8xE77zDPuoa44XqGhJTU35xnuoe28mZ0Qs4odRsiGvZfnsx2CjIrtY
toVtXKGU/FAO0ZtbYVAr7WOY5u2x6hQF7WpO941ES0+uOOT4df2ULyXJacZuVSz9fGyT5Fs/JdX3
6ON/qFG/oEbpwJd96j9To56roY//1/acVT2bzzcOyH65+vrvf/3+i78zo3z5G4QcS7rKh3mNoAF/
c/rW9f/+F+mK85spHSY26BpPwJv6gxrl/uY7jgkdRQncFT2bHbXT1/v3vxzxGwQf2sTwfSxJFPD/
RY0iS/spujR1JAFXiRgCQRCTXPHPm7Nvoi8Uhvi3oI4fbikw1zvMcoZgEMAgAMFTcYw5TbvuVbnh
EphLeJ3O3SuiCA856rFB2phLkE7tBlEVby/GFTHw44J3RY62k4qmh2jY5l6ybkMHKadWDZsVcRI0
/SH8OjTy0c/YoSUEUsWHroH+zKauiqdODq/22h0ik/yhHcr7eC4PTaMeLBvUjElie2W3YGEQOA6g
JH00W+/ZxwcoXdf7yZm/qLqMNrkz7NGGpp70f9k7ky23kSzb/subI5cZAEMzeBMS7Ol9J8UES3JF
oO97fH1twJXhkcqsilXzmmCBpJMSCcBgdu85+0xnxx+PLhRKlZBXk4X2TeJOBmvOhKpc9N2I52AL
CLhEnFeJ5jFRlJn0KrIZHEidbVWxJTFmB/9VXWWPTiCCzpbB3uy1/A8oewdhjpeo2Odlv5ub7r4b
U3ujp82J0noNXO6PIeSPQZ2Um9Y0Xzoo5iggXzUbjFBu8J0VZMdkaB6A6hSbpEMM5wb6+yxNSkL0
fXBaP1ZpcsZJ99QOYkEnolmIO9dzuM23qn8uq/wbSsq+zbh7ouiM63pLXADN5WLeaWP9whKjRaHp
tTPtSrXkvVnRsAUIc6PZNlKY8VXEPYkTMDG1IbtRpGBjsKXYppWY5HNKKikIyVL3KQ5E4TERJ0Bo
j20+Hh0igrayYyUfq3HrDJi4sQV/q6aQNgAgRexvyQ/EH0Sq3NGDeDK7YM/NdyE7MWMnYrKm/ic8
QAzUy/sgQXei3frJwnFU4/c6S65aCOEL1Ue0d2cWv4+l9S5G64Y10XBu+RGmshgficE6xhNRTu53
J4kuBIdQqu38Z1IL7rmvoAaPisMQ9SclEqb6Y2WfpJkQ9ZPEu1pO1HDT8IW+uXPEkHCTlDqALrt/
LhyzQXrXHcGEEHNiEzKmGqrpHEyadyiXpli+ETtmeJbB7CZwEszsVYx1GQHC+NCEeXqEZX5r9LLc
GLaPuYNGc+aUX+AsTbg2XpksvuHew9rWU0TTbfma5Pn71NNaX+5wyd5JnHRTmTOJmJbdIW7dl23x
VAzW45w5pyJEoTKVA3VD4TVW1jEB9+8tRbMxv7U1OIIyUo+zTeBKBVtpdpeGad3tBLIqo0guSPjA
37RGcvO5aSySFIqcr5g5gJoaOlNc0MP0xWVNt5FyR+Xtd+hSIIucnJZWWhHTAdCXvuDe1Xtr1wbB
Fuf+18pwgV+FWFxyO8y9Ms0JfjMe8HSbYABZP0TCwPFQx97C+8ONcfJVSwNV5OJsRDp2fNufP/Y+
n9MquQF3kKZOfl433QK+X/dWpPkyGO9G0/ny88WYTPhqhap/cPI/9jWkhZQLKPd8PP7Lxy0NLLMU
LaVUs8Mo1CLPgdG7Pkpo/gHMjOLJMygcAw3wKYJWGYvNXC2pXg0FTKeL3lm4jQwfAoNYE0Awm9Lw
CM5pa0e+ewxjIiE3Lv70c+kWdOJmyrDrHiyDe1KokYb++dT6fFzrt9EY2fvPv6dG+/OdE/cSb1Z4
w7UCyrLuROUZtMohm20diKweA4JcniM+rgS+zZ+sGxI81CkQh89nPv+KTAPeFcHMZnAjcnZ558cn
tevnrU/0UfwYuD0kvJqzW/XFU9Mpn5ZIZD4PmQZX7lAOSfyNkpad6g3DjWN8ReTjz53cuBVwiqqw
q3sJhhIPzxJQ1PeHDrL0BeH7M8YfGGZ6qEMsy29X1nDXVig2yjw6xc02X0z6UHu/jWH/GCWeC+IG
eZCGvntJehur+Hami30dp/45i7Ril/ckU2IYArk6g9LEflAd9aB4aYgC2to0DrWy7BDUlPYujUir
CdtLN38ZpUsRbmpA6c9faoN2kNK+ogIkXmpJHhnHuL0tEgwmuijOJSE5VSPto5YbzTGbiu/maCAU
VlV4DJveeYlcnyAiOzkSbmztSs0h19QJvlYI83OM2I+W8It7nbgFA/+CrbXd80wcEjXN/L6j/r2x
SMJ6s8Zkl03hYxaHPl1tgiTL0EKFaosveKLmQ4IY7py43HAb2Xnhj64c61s9fKgXUsaQQTPEqNOc
ZT7F3gTZwvOpk3hEJ3AZl/iEAmDS5hJhYen+xVyus5X5HtZNlR/XxyTcxkZPKWlwRHZExZCf1w3Q
DKKG7WHPbCI7j1C8cI60zTDvqFdQSiQHnEuk4Yq07V6e0vhsjW4GJIQu5nnuIstTo0vdWR+L87rx
S85WmMWcjJ+Pp1LoB1Rih3BcnHb6WJcwQ9gQ4OkQX8EZWp+tZqrOI7lp5MnmJ6SGxPokYXWu/9xb
n/t8aM/lq5aPC7CdzzDyvDxPOXd35CTDLmKugMGaQINIkxQ5llfNEqhGhM1pm5FcM2/xNCGwIDkz
7dLqvG6UNJwZEDCPMTuXZ8dQbxZYEAjDAEUUswKd5ILT2rAFitd+YOM/H8pwyBAR2P0WzSTs85Un
/rEbLuD09bGGsxx8afluBnNDw0aLNzG/J2ckPwMRe8jU0smeAI6RrBzaFTJocqDduFdUqRk6IeVQ
6w+XXQVTEP+Gi5Gcox7Gs8cvXB57FpkfB3g9yp1W5edm2ax763PplPyuJlHs3Gz82UxeO8rrifDZ
YF73iJOYtm2JDnU97oTB5YxIbKLlNFifKzOb2YtfE8uWWdXLeuyBwUQ/TwPJvAGsmtZ88XMCAiiT
lScRfV+R/L7wTS8JQCWuv+gK5l83rW0kuy5fsLALln3dRAumP4gbeVBji9lcAJn/c6MJfuLPh+ve
+txsfa2KuD057YCYbv1N19Nt3Uuy2iL21nHox3G+fW4+z8HPE9FOTRDRxJP01Jz4Rqlzl+TFvAeL
WJzXzYpgpwMOzXd9PERlyfgE5XbBsn8cu49rVBCWTvwoBy5CEciSd/I+D5wdaA6yuz+v1M9jaHQk
gAx2d1yPTb9esx9X7se+ist3O9aBcSxH5/MQrUfsl+eI4uu3FbGz28+rFdcF+Pj12K1X8/qKroX+
rqL4K1Pxz4u3bvgF1sdNbHPdRTCtT0z7sJ4ihdisl8x6Ka3BEOve53MykAe70c3DSIrrGe4C82ic
T3YzHohTrc9mrTEcLK99/MHyXBEg5OmR25IByHj4EUDx594vz2k1wSIac3f6GA4ZgRErh70NHZhm
2lxf3GjG9LoMHD0rnXUvd0NIj27923oI5TJkfB7RzGR5/3FES9LBj02sfVyC6yVZNGEIr4wEXaZr
ibProCgdaxLUfx7C+dYdqvjjksSkbmyGOfa36yVpNUB8ZYPeYT3EVjYw5VuPe2nIhxxrzn490Fhu
LIrjy9W6bvw1x6iufE7eLmEFslyQrjJ593qk//K4cSwND41g4kmiDSPOeoSXTbkM3GJ9Mutb7ZC0
8V78OTwrd5mELA/XvXWzjtvrc35BflZeucfP4TL1kSBv1pHzY5fPJ6oT7hWwY3PvLjeZbBGvWFNS
ZEdn/QoIQZYvtr6mB/UMH42/GOlNZsd1d32JedjP964PA13YgGst7XtflmH43W+T7BAsX6mXfKV1
73Pzn57L16Siz78JsuWn+U8fMbJW2WV0HdePSdf3+QFuXmXgt/t823967y/PJeFseTPhfkQ68X9d
XxUp2sCBxuf6qBjbLUL50pN1+0MOy+0Islp1NgNuQOuGZMHq/PncEC8Xmy4AUNS6fYCKSG5klx0M
azkW6zsCDDcp/Rw+Zn3zf/qY9YW/vMedqAvGWJ2WL0998E2GRMuuf/XxcR9/25cjzkWHX0OS2XVY
X1831vL//Xi1n/F/kF2BOL9kmGgGTiialAQwtciDTo1VglXsYLkee0nQlKURChGFDtOCPD/MyzUq
lw2IYd5dGmj5N20hk/P8VCxzA41Q2XO1zhJCi/9M4GdfamGqHcmQ+XkKW3/vlMO16oPi7Jc0Pess
8vPrtODhGWTyc/vnZn3orCPv+mTsZnADQ8I9ouVu+7FZh+11t2wNbsTO1D6Yjmj3g9H9yMyS6uky
dIhlgxiF+f2yZ653hDh/AeCfwbmwSSNYRh6wgTk/GwEKyzdYn1q/0LoJYmkd+gy+r6tgqzTLZCBc
ZgnRcmt0FuoiEqf6HCxzC40bA0u95R4oADtsuzEn8dIBdIisk7vm9JFtwl7TYjzqOBE1QrsgPn9V
w2zuOoJFz82yWfck6bNm1HTHdhl6x+VP173aQlxMBucSPMB/ZMn8wRrEKSiXEXt9PJgpRSVdkM+h
RHGMlumUvUynMp0YpiDwkSrPA82jZbI4L+PLx54AgRZqNMKMWRLjzfd0lhSZdQ+/rbuP5+4mrlSo
7/QbP9C5gJYvvm6sLkQe4Ct0nIsgJwMsDJ1umaIVrOWJsAixsznopb14UeIMoYZk0rQOczoEYqeW
q3HSgvtKFdTJ16F0CUlC3MB46i67cCi5IZs+5VwA8/MSHSeoZxFRvux2y40618V0yLv4aCw39WGZ
hK17HCPuC59PAl3QPEgoMcoBvsTnJnNi+zA39v7zKbWcQehBA+rdPiUSU9X7UdMe1k/rlynFuve5
CZYztZXNW5eh/Fs/KF3vXeuuNWb88GacIGfq1bFFGd0DUAg68poqTy1z8HVTraeaCj0jTscjRGEO
8PqCVhDv4bTVN2JbmGwtZ5vjZljz18c4rNkNWwP/RWl808nWy0kMYTKwnHzrJqJGiCYqD/6g2Fft
aJkIPhrJ95xX0YlS/Xh2A2JzADYlLPb/fJzhb8eI48CDSgYCdNqBzJGeRpSsgG0w9eTZKIr4z6n8
HUJZT9gDsUiBz2Z9+G/PxcQquAM2qOHa63lxV4FevO0W3FSj48gWFIrIrXIT06e7SiQF+boA/+b4
DMTT3oe6ZdEpKPKDnWPjKaEO7CcxR7taOPO9zB4nkdtH0yU5qqyeymZ2LvFYPM8mKOEmghzeGtZX
XU5EDFfhti5mcY97oLimAbRC54bpdnzTTcIg/QOBa2xzQQThjqz3dhdJ1HyOce9SzX2FE5+ckr7M
vaa3H+ORwNTBRt3UC/tMqAJN9bj3j7U/PyQ+gX1VY7eXcuivvWHBNEbSohWDQj0kRm+2wK/bLD+m
Jq5g9xCyqA2G2LhjY5zMBhywL7Wd5jb5wZw4o63K6k54io+gADDdV0rdBvZ8jaNOoxQ8vQ1gk7aD
PUxbLNYLX2Es9rpCH9fqwx2VrepSY+i+rHtdUv3eGFm/V1VTXlGhLpNcMo+gA4QQ0onnmEs5bauu
7gFMVkB0MR5scW2aW7SA0W2aZhQ+WY3vs3g7QxdFzW8WxxgVFJSH+nbu7TuGs+HZoJ21n3Ri36UN
vNjMxXAI0iG7S4Bfhnq9lEGCxlOxqLa1Pe4nI+iuupML/AZAgwxTB6FX0LnRHOfGyGuCUyqIAiG1
GTPeppQKH1SpPaeu0R7o2O9kSyE1M7p3RQgHnvRhR6n1ACW/2ZgdG6D5mWeM7s70+x+FXHLPUCrP
A35h33hWeTbe0KiLj6aaXkYSP3fQuVtaj446l+Hs4DPrfivMsSarRtJLprI+xeI7mN8fiJd/YJFA
hz4LKvzucR6jeWtY3Q15dmTUoc7f14agEpzGgFdkfTAqECF+Y5QUx0bx0JjcLIc89WaRA4yemmqP
CNTcJtW4QeWkb1JX7fqFLD9Wk8L+DAFW0zvPVgHeOjEZewAl8zXAxbuYtMk3xSp+Kmd9QlgbbOYh
+tHDJu4xvzOFvc5a/LuQxJPCSZBbIXMbhliJ5ArznGHAfsYlh4dEGRrggyVkXCunpYOuKEbjqGw7
mhmRU/0Op5z5pgERJmGBiYoMrVPScLPX0eSPraBPi+0mMtr2GKB185XrekaR6hhLyREBCu2NnKAg
lJ07X2QXhN4JCVbtUZB7fEqS6ns50iwppNH+X/fuo9P2N907aazttP++e3f8NnyLor/27X6+5Wff
DlTgPxyUNWoBE9rIb/7ZtLPEP3TTMpfuoKlsYaCOywso7v///+k60EJp664SoE0s3QFj9bNpJ51/
QLBTDt1zYUtekf8bniGt9n9Ro5nuAsYzgbTpi3/n34F/wnJhR6BWfxJlrB3Tie4E6ORpE+fyJokS
7S0l1xxXcH6RbWe+OLNA8oSq/5xkGEMAnr9SgZMelSEiUiMyHMVMolwrMq9N6AQKgUHUCrh86bj7
W8iedOvb9jR0TDRzZPKPA/rmq5E0z4gV96KNjrbZaucpIVZQ+OngaZbcwgspdzaqGhSCgXb0e9Hs
gqE5TsCgfiPIAFwpvc9t6pbjxnEG4xi1CCUptdlHtH/5zu2b+Z65HM4IqyACJYQRmzjdQxXQuwLc
SkLckFJcbGLubV1A3816qfLQ093mqSrGo2nRypy1VpGMqXZjFxxnAne4s6CWZSAoR6O4SDNO95xL
ZFRGPjwbQnahG/XEu5mDedf0w3tTlzSxSvMAR6g7ZOUAvUazvrdqenNys74dAvtBN+vyrm9RAqVT
seMOmD1MqiXypcHJVsSuuaFSoB6HMvZM4OtvjeP/UTH0071HSjUSS4CbPS13UUe8TyY99KrNUXe7
aSdkkx/HONrH/dDdKjO4yUa/P5GX5cnUMs9FMf5RACK7GzrtixaJ+4Zy6CPWmwkmUBM85URfYJIa
cU2YJMHVDFckLJj4KgQtSXO4oAp8j1vXuq2RxXn+GJdeIBjGqnl+rkabhMQ2zA/lUqQn0i76O5Dc
Qor7lFWuJ7KF+ZmLA7kpWKZftKbZbBJc7DcW+A8GWOF3R7x8xBCNOCV91fsnJUkl4d8NszT+DWuv
R32yQBRoxij49eaud1nYaoW0PQv82pD0cLzzUXnN3Bv31aaw3OAZrCFJIpMDdqbsUSHjt5/JwNml
I4Z5ialp6ORtKhPUVjhsXa2lVjCNmCUqIB31XDAftCPPwBh27d2BTNp8J+iH3xZZcwiJqNrh0MG2
0abvKNq+2f3cvBHldHBn+7VPO/UYlpJ72vCbzhTV6xtOVZegiK4xijsMqI+NiS/X6HDR2mijn+sU
oWxuiIV3lLlPf5Eo3H/8sn+FauqQU3/5xU1BI8MGxMp01wSI+q/tfpiWTuCLMn+yif7wwqnFfoRk
aOihlRg4Vl1fveVBGNyl1zEp+0s8afdj2f/WCg2KE6Ii+HNGAF6xflcd7hwCR/OjIbP6yu1Yx05w
g6oq3scOEdnpsgnQAW9lMM27phwk2gGYd7XPbL6LjXsZF6cuJA8oGr8TDpCc07J/axKoJ3Ea3Vfh
YqGM7JAY6+y1Jgh0CMboBeWfvPAr4fvXjYPTBfY5Jd8IIOd4rxz/NTBHml5VHp2tUg6YzAdy2KOZ
NqVdfh0E6Oy0zA9ZN2sH07k25dx6E0P8rnLHeNs75ddINM496VhnJGTZUczGj9zqrkOty6PN4DYZ
IH7IAa22VR4Xr1MwXE3f8FQm7F1ratBx8JN3C2YopJO0NQA6b82ggOg0ZVtMrRgKVrF5FpqsROWJ
+9Btyjwf369i3tCqQ6gP+NTsraRfta9LxNZN7H6xVfdezJiecBJeS/NlyeJ5UmZ/StqGAj/ipQXG
cAiL8LF1IFjNEquiNsSEd3SBOGYQvWKTSX0LAy0XTY0iVCPSrSEwO56JJrPki5XPd505kMJJMu8i
CmRG1kTD3g0dtKYR/W03tDPO5ukiCNfdglR3vLKsjogTzNsu8Ox6Gi7ke3In6bmk577Esx1BPYSE
ebat0sNv0Z1MlAS+6wzbPhXjvrI16PYGrbtAlshDlKmeUKCA1eymM1Pnmx4B9IEL/UcLcZ1JF+LR
Tnejre8k73nY0GZLa501lJe2LUDQ2MCXl3g63cArxQcvjEV5QWZ30ss5vxmGKYdAQGhDFQT7Cp3s
3Tg9GGFm3vtdlGNdUYcxUtiPJ1UeLNcub9aNnZcQcShBTXyzTZCD280zlW9A992YKYSXeXB+M3SE
ogKDz16W1pGLIDl2eQa+RzUHzUevlQ/6eIyF4W77OEjORqO2gx4YB3M2G48aDrenJLiGA3dH3Snv
W6t57+pwOP7PwwC29H8ZBhQKf91FkGkYkhUT9udF6vcX/aMe9L4f9Da08bRGcB+CL9CpvOItAVHV
K8oRrlk/JHQRJzp8Xm2zekJsG2p2dOJiaXY4rMC9RbNilc3lhXH0lYz1Ei+MHE9Q7H7MgVBPUUZm
DINFN14bRQqloguW407HBa92WUlZhQYnYmGjvSX+6cvommQFzSNhlIozWaMuuB0wmV3dII1wlR2w
0bS2vaOou+WQy2sRkWtbNE27y3QWkqaR/275RndBtexsQl22m6L0Vz4Gdied6lWQX6twrPYk1I+I
S30+f6TTqwQgOtgfuv99XLJkyZDMLnVjel0xomh3nTM1Vf2m6hn7Bw3fsDLUdGXR1gH1ZJEycWFd
jZIk9VaQNRh3Lb4oKzUPrWYT/ze22R6BRbwxcg1n4wRLMgt/68vou6UF7kHvAzTc1pJBRfJwH8hd
pyZ1aexhG7bWvM/dytlhTNC3LhJ0/IwEzZdxSUR8ql0sV4dq0Bv9PiLUCfdQa94MOQsuZ8rEjkwz
5mUqCS5RwOFtx3jwLGLlGACSA3Qz1qeL8Nstk5uW0F2PjOIcxuCQXJ2A9R561UM1PUaaG+5NW2lb
YWjNox6L7ppW1rNB3phZZFeJwbDAkXPtZjsAqM/mOPbd3+hPrV/0p5y0BpNnWziWpSsML79I1YZK
Nlow1/5j44+u5/aBe/FB/1zmVm+OwoQfUeO21ObxsVfv8exON6ba46EstkY0V9+Ebxy0PE12mNqY
Betj4xGlru9DPHBXwntbYpIeNSoV55HCzCGpnQeNwNivTt5g7XFF+EhPEq6VK6KDiao+qppspxy9
B9pQu1vXqalvLqvrqmAsM+waY3M0plc9wPKQWQNEsmj+jupKXlqVzLuxmXdtY9z040Pu284VIUkD
DqizN9gOxaPy05pJNAfNqsUrwV/ebMPkH4y53TITtK4U+FuunPuYDg76ctI1bdCqFbWS/f88XJi/
2A2WH95c1jbS0oVh6+qX0SInWKSWYWA/ptbc7sZYjrdVyej5hXqDfw+PbkYjEgZe4aj9AHnO1cIL
1ozuWioKS5OpxY9ZcZuHStuh5Z72E1YwVtDlq/CFuuCmABBi9u6thg+T+4oBbFsqACACN1yYXshU
SU5+EZCQwpCxBZBkHwFksCYgifGSTkbyLIW6SxPna50T/zX3YbjNUapdLXhiDrfzpzbwYYWJNECX
IE6Ed/l/Y5si/ObfhlQk0aYtpa7bro5N6F+HVDIoono2hyUeWXLHJHD3LpIPzYxlsg57ceDf/GLp
1EmtfuzOoptHlisxzdJemqesZ6jTXJUfErJCmfuOw3byM6a1gEy90i4JOUpc6bWxvFiBOy/asIXn
ldWM27l1IjuvPydtBMggfis6YSIbvoZZf8VlQcZWSYbzQMmJvkq3b5E3H9zG/g6CRx0ZFednm2Tu
ejTcE3HDl9lpIuh6mSdLB++QiOd9yYzR051s9KQTT7eUf5k0RBD3iKbba2JiheMW5rlqc+eaiQJi
EgF9pymHI+Ikt3EQhV9AjGMni956rauvUWfuJ6ilN8hcA6+bQvNZyKnECj0T1dOAnGMiwUAC+C9C
aBJlrK90RFlhPwwHfdzjz4Ad10ggcWXsbNpKfbEGLsuBtc5uHHK1qZ2QPm3RBMchs6QX55a8FCdd
UhoOXEs7akya7qU5RFQf65oooDS7GWoagCHpW01hXYsu7R6jWey1lpJn1VYwFgvf9uKIzDtXRV86
o2HYaEai45Lv+ji23xxSnaOWeLZK+Q6GQcOj1mnf+73xowdkNVJPbCcwpXlGnrnsavOw3oHMML+n
qVJdC1HdRqV2lw7SuasrDVkVSa07U0cqnja3phpOlQASULhyW9iFPGPAKxRsdj22NWp31knkdfBq
JHinqY5NJOaF59oKYzTs4i1rHfkyjO4JbXzjIXOZWHVqckuWb7Pr+7zZt5qTX2LHvm/Llwxw0l1V
scrRyeDESIGpF0QHtEE09r1xIZ9zk1V9dwF37mJNGX63JW10UaDXADImNhPKxWcjOoeRFlLsCoo9
MvkIjAoPnaA5EPzybhRZcSL75Z10WZdlLwqx3oG+4CT87GaqX5ktIXkZ2ieDQt8+XHDzdosgcRoD
ccOP6/yNi43B7Ner2DVMlqPSUYtTRei/rEhRM2YgvvrqUVlMDkaIkuA/OvvcUFG55ab0iLkC11Od
m3d2oj3pVGkRCjcIMoaxOkw+lXcZI8VSrO5GQxHPGENai/x7LcsfqPTmz7iDLb2dH4Qeh8fImFyK
DaEOS68xtyQnEQbci/yA6Oa5jR11wDKD3WgZZ40asUKUNsMJoCBHAg/NnZP4P3qoeSI13OcgyPcF
hxlWBqRhIg/rvU8BZcs909mRGFZuIWeMB2a4wqM6g9AXEeK+GUiXBLjkH4k+DbdjiP3N1XxoqIO9
r4kzvmiz49z6VREcuwz2QmlVOf9wkN+pzrig8EXHAdwaGG7QfbXL+RTHyfxsyarfpQHO0WrUFW6W
hz5vFQWZInwx5qo6JkuqZaqN8XPmP1kkQZGhOWs3o++kJ5fewKmLXJ1EGUY3YQcPvczEje+K2cuE
cY19WLyDU1P5UMZbA+dyi1sa6S1GelK9TTBdk4h3bme/Q7TOH4MOOnqDjetig7JDYn7MqVbTYmY6
E8TmROXGtb2yH9ENMmV6bLHAt9QQDsQTtmByuHNFeXcyEhZ0o0SYrkVatU/T/gBLEwOynfm3elW4
G01YahuKmFJ9iLS0bbX8lmxq6hqD9hoB9NrlfikO9SQZ46yOZQaTjgKf2CXXn4UIq4sqemQQPqwW
v8BL21mhBy8HqGI2WBvAicHez/HPbAar5tSpqnbnlDgBUzcAehLEb2GM1Q7aqeGlXeOS2yAdHLIu
a9jGv/Yx0ef8DjTmkvdBpfIJCWpyIP0hOEdl3txZdMTtoiWqDMzGuzTvuOP637QCJBaxf/o1kEN6
SorIoKDoX3wzS24j4ukLJBsvqVTfKdjIm2p51FYuAWXzI8ZL4wzOR39OyWTdBRIutBW9ZtB27hrR
GPd+aNjbEmbS3mmwS1MhdziEbvLo6DYC44Llt0nQCJQqq3Ksh/hVNzTaumgK9+OxjUEsRdoPMubR
ttW1cwmxdBEBnBuHqVeASkXhvJhzmh2oIhKUFqfENg6su7gNvGpNZnlhy70Skojl+YRh0yhiikNM
OZyILHpOJx1k7JgTEa3yF5zt3aFbxMmleCZglClPYURfnT47VvVNOwfYI4Fg7dsCqYURO5cp0+u9
3cKaRJq6D2QY3QqsJA9D0J6QdFn7wNRyhtdyek18TjsmR2HYzl+qceLkSYh9ypTMtxOj+DVDVXU0
86/lmNlbE2fokaTZKy3/4t4ei3mj9WN6D/TuqWudYE8ImrYvlJvezF3V482iPNlHI3MyrZnOQRdD
e9MVsamqh4kMVDrLB8HZAiNe6TL8kkm72g5DT76mKqk51D+oU4CTCEq6GYSWbnKkJ3vXTq0DGoNm
20aSnl/rPB9z5kaPzFZOJNHJq2OGL7HfasB6jmnc1keosjFlMJVdkGkwDWT9tOlI3j5mmtMgmw9q
WsSyf5TlPhOqQKfegMLKQ4wEWe3fj3gX8Jrk6SkL+tbrTMMngTOr+aFQYtmLUTRvIp1RZ+i9thqe
giJNb3RnGg9GP52zDF7VOm2e1Lc2LesTi/enGVM1qX1uDAV4QmdN5iDU+rKL37GPpnuROkCFqkXw
C/oWSXpIqluzDazJv+JAx3LSJ2AES3ysvWkymRXSOc7S+GrTsJVN89WWs34U2TSeXMkkAVGUBc/U
Hm5lXP02UyzeCSMTm94ZHukhuPxo7j0XC0oF0Q23aTnCicuNP9IqmAllk3Acp/wuqEN9g8aDMc1M
6kfIDHvXfZU0U7841M69NlUEzqEpPlrM3T/ulP/nC/ubzhIdnMWN/d93lm5/77/9+BdH2M+3/LOz
JLF9GUjyLMlywRIuzZ1/NpcWd+jPbhI+r2XZZeEDYxoi8Fz+2U0yFC8pOC9AVXCuKjyj/4t0LDpb
vwRk0ebCY4YJFt++a+n2YkT7azEoRLPR53Vp3IQBoT99jZy2NqjcIviDl9iloJxhyMecoGX4retm
bg5JqK51NVBX1+sXPLs4oVQw7i3NP+SEWO/MGB1+XbDWWG6kCCc3hV43oGXHbzLs96E/NLuug2Y8
EKU3i6Y49dqM7k8ygxntlxrKwc6Nkae4Mr/3m0IdJHr9JGhu+olSVaGwO9QlMoA5Alwn5nNjhM6x
jpkpdmN1rZX57BgIQqsO7I2sRbAVDGUoHvqTaEkyliXZsrIbm9c2qJ9pOrzWqSjeDHfYG/l46zp+
c3K7gaGoH8at0GK0uGZ1F9LPgpRWpzsVyHebxIKd71M4igZbEitpnlPRZfdo+hmIIKm4eudcOos5
E/qpBwJDGdIZqVD1vHW2vY/lfHFVeiz8oPzKgHIfielmRnzoDT0WF51aj4M4axPVQbMbBXqL4avy
l5qTJJSzmgd4J7N8dAOsp+s7rABSiGO5KOKdPKJrjjfKChEm2E3Mvz0Sn1XHfb/1k3s1R+WhpYWx
M0iojQ4ygyRZVBRBm/IPZCPnGg8q5aemRMGY72dacnvX/GFpJY5jB9NdaFiXgViH26jYsraap0aR
RtRim0/uzKqFhonQzzPd4Q+7Gb6OKgPcS4stiCPEtvngRd3IYgoos1cjqVgUvs1p9s29AqjKVLLO
t7adMKnElxsOOvIUkxJkQflvY4Jba8hyARt/7rsMvKUdAApsRejFs0F0tibvy3rAzzTV8c6p3RvA
mwIgQILbP3AV4J2zfx/gd7xJk74mQJXEGOJZn4mRKFPmZTPJTkv0AteBMxGDUVDs9WyInPdlRTiM
Ktqr/URtNyAutci2VveHqnv/ppLFd4wv1NVE3u/12AXs6JA5wXzvLTCZigXOYPLz+JdZuMWpHKYC
Ejp5wX1v3BoNWLosYL2AaqqYB+MNZRI3VOAntUpWyU5q/xd757FbOZN12Sdigd5Mr/dXSplM5YRQ
Onrvgnz6f0WoUMr/QzUaPe8JQV5vaCLO2XvtwDqnqBWpUdvLxsDWCMwyegngnQBLt9ht6aBuwkLH
6iHoTXVmsQU7N14pzELGgRIVJ2a7HjVq+6Ti5Afdyo/uxFUi7Fr/gU998F2wOdGUO6DlcOLlWfkV
vlN38Sti5Trr2SI25a0Zyqc8Kl90XRs31UgqF6AuyivijAk6OreGVh/nuPV2UxL6a7z8yyvxve3K
iVrtXbOSqzGR35nrAcntBucQHz6foWnHjEC9W5sM0z5cNG/nJ8VXU0o1CtOX0RDjiGckdUBUxNbN
L/xLbJtYTzhdlQ3khhYd4KK96blx7XV/+N0MdXXx9PCy+BU48zR3UC2G8bkDvsSkF145YSnVNdF8
fR+H1RuDsPAcNYnYTqKLyFLImhM2N/Cgs2ujbBT5PQxozLoIh49JbedXK8/ANJdkvFL6BoTYk0eL
N9DcxGM1bBs3RgDSlt6Wgdm4woZr7NuRsO20mKK1F4avfW+nz0OB8oNx7Xo0E4QwheufKl3bA4bA
tmjd+hkgoG9Ct0lGE9tOWlwY4LofizxNr6UTHjvP5nDjL6fvjj2PEtw9sMRvFITOUxZh5StgbEcE
rJ6HUmwcp69Pje5+nzX62n5Epbu2qnUKxgJ4bgC5tCykN4iFJRc06ABZfW6rtdKSbpTQR4T3cT+j
J9R7clvd/7n58Uh1o9cGvJK6669VdZdw3HnXCeNBvYR6iLr9H684YP89WZn54r8rq9ogtdnBIm0h
sdR+fqwqP5vaVmvqQWrx+ZxM2dvU3ZS7ePrnXZ/P+bxNPVvdgS/BXoW43ABi5kzS1I3//RNo6nOp
B3y8nXqVv1Y/nqbe5WPVCtIzh3u+//zwf7305wf7r9/145H/+J7qOaINK6hgWII/X/fzcV07Ps0O
tYN/vtXHF/z86p9PUWv/fLi68a9vp976r0/6+fSPZ/718uon8KKOOIvPT1jXcIOdLq9o+Wn80ur5
amG7Tadv1ev/9SHUXZ+/UR3Yxzp32j2nwLfIGc2PJ3w8StjSoTOuCtoyGzfrS+iZsAGvKUkr9D/g
aPox8rJG1I+FZtC6nBHNpnVO60UQAZGv1K2fd/Wtme/dUDv943a16cgnq1f4vPfjVTrSIihwfb5i
yEQ/rVFUiwYx40SmkC7F2XSl85Va1RoEtR/bc0IlI6YWsPnrxjLMaAhXXz8eou5Qzwvj2dgJfbqH
GcESZ6CNGJOKoDK21H859cfUYvzg3GSYcWbpB1BrrY3G2qLSifA6TzdmccJOfsPCCIxZHu/qEK3V
qaA2YeSa0EWN6gwVDShwxn/GGLhEBxOsu2787XW/OZPTBC3n7wQMYO8i+xPXn1zMSlovF0Sko5z+
L5ufj1NP498AWTNiR/ewLglRn0XXeUcbu3qiix9lHLS7VjmKggVusW1Nb2HhPlUhl/nERb1XS6uK
cq70UsmvNhvMErbbl4d52itKqy/5jgrNSmu0I3xjAI0QRdNJLTq5RrIgFZeiwKBjVxE/zDCemBeP
J12uqc0a1/1+9KHpkoB0VoupyoJ1NHM1r0ZDq1Zcgctzl7uoW+RfqlxcauHB0gaY5n148ITUgKvF
kGh/aoMmEIU9AEJBiHfEFe5DO3XJeZZ8SbQpzVogcHbzEJmYJNMjPz/adkDEMp1ImbxCZjpBRgba
4bTdNBLZ6Ul4pxZp7aqYUn2jrFaYjwtG0LQn3bF5o7d9bYXRcDnjd0vFl8KwZ3hH8NW3VkZt220A
0EyxGx51a+vMi3GiIwRl1WamOpEViI1po1xOqVSrqzXyWjYtwomDciEKkzIEkVpYdpm3nIpoMLli
gfZTawGZhnvmBNextsaT+g/YsxvEl0MDRzBH1at+f0/+CRNl72OTf1HGK2Xs9JRxIsytg95AXVKf
YZa698xzMOxMclVt50vJ0IBhnvJRmVKC78CmLQ54BCBkJpaU0KPS/7RQqbVojn3ChSBbTVpp7LxP
B5UzU+cHOjGPhzTGKi49Ap87oFr7x21zT8JaLCKcBvJsGJDizphx1zEKhOH/H6PZX9uIrJMt8zPK
IIk8uSjb9MfXkT+2cqKprxzUUwqfbwo3andSX0/tcMUyc2h+/A9yb/PDox17+lGXtgT1hdXa50Ld
1mf0wSff+hZKb0OcYq5ShjFNuRzIlvv3jZgzRrS+XYNChL1H7UJq7XOhfgO1ydWE4SocNuUUswLc
YxHhYh+Lz00S6t+gI4PamvUHSGbOggKEM9fHqmUL2KEoKtfKLIgguzml0mWiFv/YrHCVoQAI9/SU
8K1Ip8rnYpaeFbUZmX6zZ7c4+ZNFi4LWxe9en9ttaYU9WhYWcUxTQFDCXXVNExIHVpKkNvypk8ze
Kpue+v2ULU+tqds+N/scg63ZGvAQ8JQMjrsbs5IDeLHMzTx57dkdXHMlkAFsUmWWiRwy3QlROqov
ZHNIO5XRbWDoI3fsmATCtDbzjUl9iyMLWq6p2bvUbjejbt790LM3mM7dUzLbJmI5NNfkDeRnYaWX
KEmfp6lPtlEHRtdo7RYoiLT+Zn4ki9Sc0H3yOdS3+DgUiMIay7GGC9/1mwmdzXmgktuCcqfHwI7Q
W1AtMMc9K/Poxz8traWfO4PXWOnJfipFWaIWA2xB5F2LE/2dMDbrFLSlc/bkQmMyqDW9THDCPNKr
q1owJejI1mUUBCdQHP6Bjt1ujIfXoSZUOWrzaENJGrz/KCv0puHQjswFmsApPfd2OezBgD82mdau
7cXTOM5zGKuOTSRhM8CR1/V8jZM2X41gCbfdgsYn1pODUXdHIHawq8pJNsQ4WfQSS2GH0qqjtg1p
cAzAfhBENoR4SHTIgYbfIB1g2KzLsbaQV1XPtJipDtqrhU+sNMdbXuDv9rrgwU/JfyDP53lyERMg
z/x4dbvi5hzH8Ua9z0Q4yrrRL0XpbSIPTiWOwrXR4/B33WpTdESekJNVn5RvLjYqbZf0xuXDQKdu
U/cuaSzWbdc/xwPnGqigL2GYh7uU2IJzZ/9YbG0+kTZmnAsAywkvBwASw0wzvjgaqR2w5wB45lBi
9WzBOix/kNJPu/2QmRe6xfeWusBWXzxoMX/ijhcFgvzN6CJiaSY64Gghd6NPXqCgIaiMjGrxYbLs
9N9wNrqTj3dj6fQnP2ySA9XSqoeLLBdqbZgx/xFxgwPQHtyjN949X6TbNCYRp+Rcsi1b4LEfD+Do
PWYu6s2WBnk6ObhdwPX3iX/Qw276+G5xDZZBRw+1alzsg51cjAVWvJEiC90WTjPz8rWa29dI6xcm
24uxXjyDn8fNXnvCy7dzBj7H8pL5mtIq30DtW/s9fjD16xQENOEHS0ybOnMV4CLCtfrpUv3wtn7e
qFyr1PIxZ+rxXt1uyoNLrX0u1MNc5YtVN6pt9apZUsb72uAPlG/01+PUqm66GVlk7p+P56rbinQi
h1GGZTg/M70YtpTWGxJ1+mhjo/LYdE76VBYZ3LTFyL7MWIQO6fQlbQNta5kl0j1PltC0eWcBoQbY
KVbOHPyIpuJ1qWdzi3OOgCkxuvhL0PgtCxgk4dZfowG5pm9sKVnYZN5Azm1LvCINxF8S38R5Qv/3
M0ROs5rq4HsFCw+8BTWlcGxolHQDIgSbmqSmZ+I0wbT+spjxTyPdC2Qv3zsJ8uijKbzjTmqv+JGM
dZkl87vXJhcg2O6LSe3rQIlp2BmjM37PtLO6f7LyaevSDjuRvxA+Ncbw4pJo827HXbwmh8m7NVHd
3coOF7osubzHJvmNZqhfopyQXRhSzrFfJvwu8s6ONE0xZO9dQB9sWNz6mNLDemnj5aZelV+NXT1x
7GuQVNPdoS4MCoS3Q+r5Fqd28TTViCAdO5RkEGSU+sC4vgIKmiDPeWtIH9iVpTNg1yKteKpjEhz4
ktClCO0lNOFSd43xwOyHA4Lx+oPvtpzm5xIio96Gj3DgjfMgYoAC8tMu1BSWwM2+FZKA4uEQ2Bv5
EH9zQgqO8lMh6QAcnbrmefJy/xEHO11v9etEuGgSaBkPYzQbl9Ka0UTLl5w98v+EY77OZMYdqrkK
dlnXT28Fhh31zLiCZI5eyjp1jpc9DaP4rm7X88RZFVEo7uZcWFf68xM8Vj6DEVc3P9ebFyqDBCeI
tkAMRhS8gxNHfne7YXdK2o7I7UkfnpNs+aJecKodAgsdskRj0lBvVeUTlyY/ouOXL6Yed0wLs3zb
DUN2MpxUfPyBencO0O1+hzPdE1FhhQcTXO7LYuYX9apL7JHaInexIXTDu9rt1Kvajf6TarT5xdbn
5IzQNtioj09kHjBpr3pNKndN8xvjWFPbx5goqMc0osAKwAxf4mCf7DQ2vwp/aXZMlMHZpq14JA5e
fDxiiMqj42op/gA73dlz25xqTkiPneYYHIMFGZjCxrOUzN/QvwZbbJsL4zeqo0blHgKsKB+vU8xE
LJCb+cZoy9ymkeWT4xN2D3PvU9qUr4MfbZsij3zLaW1uNY8Wn7DK+KFtkYCrR0QFBEvg0W8dutpt
VhdSLGwYd8rESM/l92lpdXXV3H+PZpO/O6Qx7vlFc9fDGCGDfBd4/EzbHf/70iAaEbWBmLGiDp3H
y/jxiGGMAGYC4vE7x0LlbPeXYk70mxOik1bvIjgHBKn/ngOr3yCFsS6dG9c3r2vpC8s3CcaDi6n+
oh6g10O38fo2ufa9F2CjADqnHuWBfAQz/GMcXES+JBxcM6KP2AWJvZwwrf/M//2BKiPeCHtCYm9P
1TXnvTZZOxk/qGt+fJ5G99eDpsW3UGvDS5KQodpYdv4DhpJ6J2OpoWVzabvVY6tfIGXrRPDm5vto
f1UP6GY8H60O+bhHSHWxZWO7j3r9Rmwao9+RMjVEtF8MySlFTr3+xYvimmvbgnoaBe+XxSdGZzTc
5leXB6vcHez3xgJCnuPKQeznVOeSz7gd00R71froy8erBfFTTQf5lRRLcn5BmJ89Q7Nv7EwB+7of
vvv8WeqhmdXPq2JIENZU9ngAZC8B45XzpXJpaKiHlBDKSoqz77ZHh7jOmvZmotA6Z05H2MJYN1/1
vHlQD+XoeR70tn+ltJLhcKkIX1/8+D5VpDg1etn9sFA92fIbW0xqsVK42qMxz+aBwZO2X1wrffIi
StK4mdpfBXulHoza95SsnE2EKKWLbrEn7HMfkSmYFBxeCLRv6ufB+PU6ErXxand9sxORME4mqeJ3
0RENYtq1HBl9VY9chtBeDaNBjhyJy4dpRv3Qj+1ZDM3wNHkNeULy956jfFsRy/Md3m+3GYfeuU56
FF/EgGFqCL342zJkV/Vdgjr4RsiO9eLF2kiwmk/cjK7rd8ODX5VQtvlpEMwpv3XDTG4VLUv7OHZT
dkzicd73APiekhEXu3pIiFLLp131PdQ5V6MXn66eqVWX0DZK7Otd/80oEBvKV6NS957EJddJ8qbP
XoiYQlpvjy6xso/uglYiri3750DoLzYz7S0byDqapKyidLBVOmmWbBhE9j8K/3EeCuen0JAZj4Gn
3Wl7m6e6sWPpkR++ttN8Va8V9/ofLY3SZ/oL3r4TgzgMC5duL8Kbxqd2fo5JcBBzaHwLnAXqohuL
c7qU0R1bhE4Vkc+jFmpziALt5uvsTIQrEDwunyafrx6B9EU1fP9/b/z/1hu3HZc29f+5N35vf9Ms
+9t1iU5WPuU/vXFwqS6Zi5bruw7Wy7974/a/HNdxXE833A/u6X9a5e6/TJf7aF8jvXXgov6nVW4b
/4KubENQ9d2Pbvv/U6s8cP+389LRHVsy1x085YCQkQf+g3KPOHfJpiFIHsrwu0/56FQ2S0dE0yLW
3TQfZgTGYTW8cg0NT0uAsctusxdfJL8QwnVrnPUlHW0G6Z8LmlOgIOCiCNfBkimshw8oiIQutBZ4
xqbKSR6RlSlFbhB97e0MoV1zWRRTi8rDBbEUqbnpqxbfZNscXcOopDqc1PDcdakLLj5jpJj47Gyk
YtgVGFMsOA0cJZgIwoeGmRoWheCVKRqTPVK13NB7cANi0yaEuGTFPWaQ6sLevhnC9y9mByJ0yNoj
NMcfiRufalp258hGotYgFtgR2w6pSIEsKLdQ45W1I4W0cGU06wRNsancO+Gt9d7JnVs26hlDgZSz
Qtf9CkX4U6fBfBK5T5i2jPtJENCfbF8YdLoTzBzhsAN3jmtJLoJRWFAr3lUDtZHlAooU5Tri22gY
BWWZjViN6tTJipPaVGsAmZ5F1mcfeI4yQhbcU6dAjx6dmbP2m4WUMniVxqaUMyT1HQLXdQ/zYtPJ
l9UP9eV0WRLB0kKcjCqTVPnzRN0klQUUrjkD9jIfUmGbeYAhY2czUHFJqLxwqSRmmVKMIYsyuizP
FKpSM8qijTG6lG9kJoLCovTuMWJkvi/pjdON6/E9OqoEJItBoSwLeRnsBRAdO7OIvD2lTuNoBX//
9P/4Jz7/nUoWpbR2+GNRpdLrOZQVznRl4GHbtn2JgF0uhIDjzdX+t+4xvVoNE9w0N20x0VMpc+XB
oNY+FwrxYuZVCNzB2QGkb05qob7QPzYV5qVFAIBPh6ifGH4LUEDJeflYXYT5gN0XLYphvtmyEKgw
L2rtc9OQ6JfFa+2DX5A9J//zSlb51drnQu0ManOZBVZap0MgJw9LdTB6CtESy4LUB6dFHqFT6nyz
isTadrLiq366z8XnbZYslGbpB6pFgVNyVU1VNBVD1kAUxCWXZVcYQmg7/jevRcjiszrOC1W97WQh
15ElXVMWe5HlUItR8KK/tvNs584gg4jbAFYisVYxKWvLts3fowz7QT9W9oY+t1gVBMafLJ/8XUcu
1KZamEEKPSKqtVXhvKUGJW4j3NcjgkPYN9bGF7LDYErqmZBFFUZRrKLwKPel6M/tFH71K7EdKji+
HgYUMIfW8+wvBXYQCblRH8re9tTSTrr8OdUNhvzJ1cL6z5raDLrK2AetvleNHtULMsPO3BdpcuUC
sQHbbuB6pGbkFgYiCl2LtppVMW2xWeBUnU9BMyU7XO3fkqINTojO45O9vPDLQvyNbPoCocUCmSm5
VhzwuzB2vtVdj3rBQzqUWgXyA37IRv7bMZOvlXDNYiPkaUzdAfm0aL55etAc5wnUxc2Y0ud57heO
aL3bZMtjF6D7qSa73g5jd0sX8aMnpmhtaTDg9fGSREyw5ZVubZrhryQw8uPS1OT1Fv3GDNsnJIfJ
IcqGV91uDnglARiXwXtBxwenYfEY7IagzU9JoV+mIsl3ZcMjmoQeyFItmwHXJ7P3/Fr7Xrn3hXgT
E4oRkb1FdhUcLZFam67AqSDqZZObclcQ4m61WQnImfTK2Qi3lUFQB+2uGyapaFelfgZ3aiCVc0zg
cvPtqJrU1GNmN5JFynsWl5ccaA2niDG52CUBeh57U1Rch8qh6VEv54RkK5HZWAh782o04smPpQQM
pxM4Ly9YTemAl27g+ub44tA403lJp+HEFIOsKREzw87mV9HGCGJTrd34cfkrg9+wEv7wU9Mj+wTR
xdtaPmNfeoEL1prH0NdiBqXjCwaLbM9s7a6lfn+M5gnDnIBdXOfzxNwovltWap09dKlURvx+lcLl
z8mnK4vC3TohDScHPnVq2j0tveqstQE2JaBAa0d0zb4bwFVbHbADBxv0JpruVZSaWwcl1Nqys7Vo
k5C8KqRzJFiXm8EamFqlvsE5nFpta1vWzqLPSuZT9ptIT30fBfPzkM/3vHWn59y2qI5ZGrpiy9uK
qrd2+rwQv6nDTDbMASFwWO9ACshY4/yhX/Cl8seLs1lm2k3MMU+OfsUzeUF+ruVwYGAZkEf2Iupe
bDMvNXZGZX8nb52Yk0WjgUH/Nnb76GHO67PV+/puIbBM01rtNriYsqPJB+ZbIFQfnUw8TWnb7Rx7
mAnHZuLnD8bVr516U1DO5SqiNz9yl4TBxeBzJdaQ70wkXWvft75O/joezlUA+WEpTVjW40bXk18Z
skOoXeGyolx4HfAxG3Mzr0eu54decACNZfzWFWMNuWLyNswNDdTGRHdYOcEqGdQhPswvz57T1SiN
oYa17uzll1FaDyj1H8sa/nvOb+rq1fc+6N78ZlrhKbxOFfmpHsdtZjYtRZDoRp6vfzBzD5wEh2qc
cXTGcewBbB8uXWFQ4PFCbTcT82w6kcaMqH7J4K8PjnYa6JHuXJuQsVxP0YOllErjaV0NdvwKmOBn
bqZcTnTCYXzd0W4469ACpXtvdjkmDZi48aQjNKQKTy1veCCyTNuOAbm4BlwK3PK0nfKQlNLcydb9
MXaNrxPapk2t2W/C5UKDS43K2Uuf5EBcNftP1nrOY9k+txCi6iASWw/o77HN3HnDuNQ8lcikXDsF
JmVBLA6dDOoHmkrNFA9mFjzxQR+SJBrWHZLna2pR5JyjI3WG3+lsfVvqyCSfTL9YeuhvbZ2om8iq
cbpjCzcYW44uQK6edC5gebp2LRCAgnFIzrrV/KkrLhHtSJemyl1tlRrQ3i2igZfCbLbwh34IJ7yn
WsB0W2+uSbik22qMqQ1nxqUfxM2au2Q9lNmj6WVfWh1SXTf2z/awsbr4nvdJe46JqGy9wltF0NiO
EhOxygzsl2aWQCPwJ4AREMupfDZUmXGRrkbRfZ2yZdjUd+Ki57XrkpI627NBWSjfAxfSrr5jvTvO
d2tOwnMbooB1YgJqdY76HvYAl9rsAVUo1Cg76tcGI2+qEuNAdRf+9PuC3Soeym9xlDASX8g+QVDJ
o4KvsU9hYEgwKAL2Io9hGg5DjdFOZOgm6dxvIaf9KpegP/JD0IlK7ySZoD3X2gcoCaucoHJEctSY
QFIsNZcjLcFQKgFLUyXmjYUC8jQKPGMWUG6TK/YZgd6W09Nw41oK8GN4aP1mWBthAiab9KYBgch6
Aua0KvSkOniQo6gAjujQq10oSYnxZJVMTuT4RG2rNQW4VZsT8TDdrDEk+w/RVrXhPze5JJa7qStf
hV0z/C5KMmALPHz6lJb/1gnI2ZBqzCuxgFqozWoQEMwJsjcZ71lcTbCPz7jFMKCNKUoQJYbwBg9K
AfGtK8UxxWGdM0siFJaUiXYf29GLKPMXC77UDhTZvG0y+uaNUbc7QmN/RhJ1qCjBihesFqkQjIB9
hkG4HcJNQe7nCYM2ChmsB8RLmP9uAtNm7KkRw7FM4uTSItY/wbl/zyJtpiNSHJNpJCRM3twalEg9
c8R67q6sqplPbrQQWyEXie70G8cq5O5Fe9D3zV8zrdUtABrYeEZSO8dR/6tNrTrUqn9tRgRyM627
Km2BWiiZS1GX/jpwSbpU7XTVSe9t6M1btR3AM4C05d1VF73IsFB8MFgtyepN5ahc3WPILn+4U2Rd
/NPkjKvmM+euWKdRBj2dvEmsKbe5Qzeb2MaTY1WvIarbA1cRg6NMj67R2FwXu7CfbaI0U8vHKVex
c1eGdk+95NcQQwIguM07z91Q7fxaWoT6VNxIsRS3MO5/L7mb73LHm08EV+g0qJkfLeDekJiirEHb
qX9PyBo0DfdnEs311p7Heg1ew1kDNsYzRS7xfsYlejfG+RCWjBfK2H0fKtsB8RmeclxjtzIg8Wcs
LAgnlK4Yt01EQLSEEDLl8qau+nLh0lA/aU21piXy1ejT6Nn1NW/V14mzYTaurUiNdl4Ie8pOrgnr
wx7/zHlYXXujN1ddXkdb1XDXLdPe2g4Es8Az2ns8RO0dbQzjTx3rUZs6Z/Y8n/Mqp0w3MSCwAERz
ETQ59OC0WFzNYH4UeXdFDXnjjwgOVe4Qb2X8tro2u9nEUpcIiiZkdhurTNvVxCWepHu32BWdh1U4
mBsYicl8T2mI7ww3XI9EpmCJFeKxGGD3maK5jlPB/J8dZuVMRLbXjdmsafFvdX0pzlpUtEfRwlWU
gKRgTrobGIUOWyhpSjG4hSvFdrBRUwsvnKJBgNrCW/fN0l9p7ywU9eyHLvFh2wHRW6UaM5mi46M7
6G2ok5LFECCbYXy/rjt9OTNjOnajrz/P3pIS42uaR7ciWRXE/y41s+qgTTDy8QRuK7iOmzkZOcqN
+WEKvG+ebz/EgzCO8yKIPXGcx1TEMYEb4r0Nou9aOVsP/dyMt9JGUOCV2tXRrXAfDDaGsyXfV7Zu
r2bmWI+WLrgeOmJTMGrZM3ygWlzm59IZGc/51LX7ajt7brmaLAkuzDhTpUhU1oNlNHdQh6iK733S
kxc82LfUBMI1ZPPBFsXPHjMJrD2S64nyTW+mj+u3RLAAnSMqDyMX6YkFs+b54gnzpDOi2GK17NZL
axjHNv82+ynTE4D/8DdEuokHm9SVKUSm3KXdBqAqltO08yThatzHMe2CAuDRnUD5VclpZt8tMikn
o5g9t0G1zVARmRQdDoO0moM12CxZf6Fnq2Xhox3pXxqqNAdettw2CLK4ypfsma23L6sMqBFRp0Ym
srt0HcdJGF5I5rG2c0FesNE9ZrTXL2imp4taY4qCW0pDhua6bUlIroPvjGEq855oTR5JQA9huWpx
lG/m/MuYpiTQhnp6HgNqQFoFEYeLkQHuftzZwDqu8C1BY7vEE8B/ClNyQvUmIMPDDU520bhPWTbE
X4xIrL42mbMP+upnTgdxn8k5jhal9yG4i37Sr7oxvsQi1L/o5RsF+/ShquIdtE/9NroV6M7Sp0fe
/jD0BeWk22JYCHQvXpvFcpw6AgjNcWBMNhn5vcuj4u7XcXbLux/U/XNwa1Z7jHsveq6X6KTljX9s
Wl4iT6tfk3HJEUWAMYm9ddH24y6P2uqm284+HWdjFbdNf0b/8O7hY7gEA3mKAT7zTWo4/Ks5QDRq
HUC2Ku3XUHvzbrBJudNL9zVrq/Hg2CnewaC9GbEDl8k2ntWJtlvwyMLCO2qRIx1rBdP7OdsLmcwC
S2itV8V8IhuVHWGIsZ35xoOdTNF1cMydVXUFMnZaSE771oVGiwZEPHoQ8q5JxR7YhwhmaqKKHVoL
29mmCgGDTSNXHnyS5wUvnGjyozETaupPtEmJ5ZyjQGx6F5BmSOTjHlJN2WxTD5ljNZlEn8QE2/sY
HgoyUfhnCaEtq2+ZzWS3Hftr0pnGPQGlsE+zkcweUu5WFbLcHUxGengxlp/apJuzTMMXWU0VmJJS
72fvTvu+c7ccUx2hm7BrpyqR+3C1j0qSGHWdw2E8kLJoABr/wRADtGw5V1IVtSrSuDzSF0bMM0C8
LDNUmVqCEZs8niD3fqcM219sRvcD6Lh1rGnu1XBOcY1lBoTCOyh8RyZdcfCMcMnsrkm4rJjhS3Yt
AueYJm6O47tyHhlej+upJc8omRBgajoR3vR1/nRLGq1Kt+8Z6hIY6LmOt440VBJhxQAbz9VzA9Jr
XmYyh4lBZUZrYmEtXHuL0ZN2rMkAlpZZvSHmDOfA1Fo7YFg3NQrDkLPI4BsifCvMVLmPn7atEHw6
1kvDedruB6BtFVATUUfTqhmibMOl7DJGSQTBhODVBJxuyGC9xyZ2BJxQbdzFuS6mQ2MtlMyxBQ77
kP8U7RyADB2/eL35SpZpf7Y0+xxgvz4hPEXktEAjI+n96DtpSHdwQIAwvdtkzJ8nYDWrejZGTmNJ
cR8XYOhRgJSCzhV6N4yxRdxudCNbTl5AbmHVXo2OTmvlMfANIcj64/wUWR5wjnQ6UIqycT9747bq
YATESR7fckd6vuwl20GH+SWJVwBTCCuviz8ANKJ05QfTu9PWxNTUQGMaWBaJi8feF+HzMmcWZU1C
OzI6+dcAr96W4MrLkCzhVvfI7l4Y/qBDC5i1mk/MpP6Miy4uHpQ5rv6okqvK/BMARDToqRynBT7d
rCWbKCtsrhlIvK2eQscA12Vb24k4DxBigF5EK8tA0YCgTdxp2N1d+71P0+GrPaRc2Za8XfV+9xOl
W2ysOEtCZ4mpRJUOVvUOCY9uj49NS/ib5iBlSg073DtZSyxA3VLk7IwvJRe6qCmCC57irzN+5NPU
AD+YNBZeWDXnAixlN9oALLjO6FcmR1wPBcQLIhIxDA65dokcHUti0LWHwpgIQLapdMkd1mrNTWYL
5MG1uNpBB66nrL/pjd9eqimNzx6fXmhetaYzb25GymaHfAnfi6iuXxDhbpDHc5KFavFFa6b9UmvR
UxqWh6mDwFaU9D+M1GAC2vnV3vGbVRLQkJ8KYttyprbbQo+cdc+FZhuHraBlYUdIQEfrMAXleI5b
MNNc5jUc85Z5TeS7dFRu4eUvXEgrBvO+Na+yIh2prjsGlIwoRjbTTWufZg3Th2Y4EaxU0V7dlrzp
GjuveYgTRqhZg6YlugmoXTKCOlz1xKId+yx/NDTJaZv4A7ygdzZTpDEFGrAC0m1r1j6k7CPKsnUc
xbkUb+8nO9AOY2N2Z2sq+53dYecZY5HSCvLgKbvVT9NhUGSMfr8PNSe8uTKmJ28M6MdweK2JXL9p
6ZJtAi9mZdOfPzqVz3yN9N4NNchx402atYlLrdyrH9qIQYQbxnzTCHt2rVA/e8SFGsnZG7kSLWWy
Iw/dP/RucQkTT4atm+uprjndosab3e+aHTTr0q+e9TxdDk5kaacUFMg4m/21Kqa3MV8MzrIRpQth
U1EE8GfuGCtTIO2yb3Yjlr1TLNYlLMDfNHPxoy+ydqXDfTgEo55Tj8SIX1jlJXEZXISUV9HhtOm5
mnCKajVeC0HH8ph5tX6kUXgOqvTONTk6+32YX93C3gZaVt2gAe8svtm+FgkTQ2CpAA28a6nzS03f
kjKZLn4G5whOWbMF/eie8PUxSau0L06aeme1QNcIvEJrU4BbdnF36jrb2RNOMT9iCNkUfrvHcupd
zcQtr3xtHzPA3U7dNwfL5xGOnXbvvfRN/A9759XkNrJm21+ECXggXwl6V2RZSS+IkoP3Hr9+VkJn
Tqk1Z7rjvt/oCDRJkSwSBBKZ37f32hwPJxb1PQV8xoLBsN8yByBF1anFFfXzYxmM9SmO2t6bWLNu
nITEMn0akKmxGfHnpXn3KHpWqvkY1w+V+Vo6ojuZVlGtWTzoZ8VpU2+u0LUmaQx4O9LiQyGSYZ2n
2k0PlfFJnUOO9WmOiUidjR1gXfTH/HAe+mjnAAXS9SLV3EKKKuAK1tEucpm7CsYu0Nx+DLJ2RlvB
+Qvr9KvZo/MkSc295kFFVPQUXUTQuZ6JiIh37b4No2XeYw5DwSX5qfdLwqDVqxIU2pU172FGknWu
7MQzkUGcYAiYhdU8QINJwSw64A+a7oECIc6bIJqob5vJyc6ZNloUbiGEdBfSHCuFUO+ApekqLZN1
nlj1gQBhoO+p0l7EyIqFitPNbTmIjL5OmGaeuzqvLg6lw8ga9HVaGs+DpZ/KunJ3aByiQ+D6CJGr
luZJJRK44f0DDLUeKWu8axJBDLIookOW5dRp+mk1mEW4iumvNhrkJRqY6E4ZPKHV0OJp9RhEeJFj
vLAlbSQTnNe9/TOK6x9qbFc7kbtfwwmUe9Nn16IFhzDEDSm8ftVtrHq+1kYRejN0FC+kOI3AKVV2
E3ijnZlyqY9ZNpEgZsiCm8yiVsqdWznaOtSD7jWz6jPOIuNgOPSb58kpd1NG3KRKaPDJSttHfJml
1xfotceRaXrpds8lIMgzBdznQONaApKYXm+kiY3dOQdHAe5XlQd7sowDa24Ojo7V22RB4rWo7Wpz
BaVcR6bUVu69JRV9P1hJuFIUxVxjSGbW01FRghv3wwhGKWFyNmAJCZCA42eoXGSarnnL7eKzOhWt
508D9nZmtlIlvHyPzq2snTE7b0OYcwBHQbof0HmGbt9twsJTaLs9zP6rPZrBtleqmSGQlM1Q0Ll1
aDwdi9Z8LpOTZqrjJ3z+0XqozWyrWN2vHt/S7VtSFD76fh+PBX73HFZ5vqWaS7E3k7WkUjZiu6ZA
GEQRpiCbdCaywKP5lK8V0aWMBFL3JLOitFzNvNSRGoTlfozDmKZVcKB4qB4nQfSYQVD0WhtCpu+m
OR4BAaebyIz6lasG9wDUDKQMJOhL336JL2EONey1OlyTNY00QSWH3XCRBarKXtQPMfTAXUDr+Dgo
UtCeCmeFtR3zFzLZI8nVGaI26PFxTNTCsgnT+Oq3wHIVSjXHZkLmbo4c3BldrJNP1OKKKc2dk6Ve
9Xb1as2IwjszQhLKWqY4xSkaSZr+GfItlzKGrZXlaeIMcYjWPKSgAChCz1hbdUx0jsw1ETNXXn2G
VkQd9EWLFeztcdashCHdrDKAIgox/7EEITpafpNlQ9wGOWqyyPfxmGLo8TaZipc/+tA+rJ69TJWw
RrKvl2++3Cpk7sTH3eWWU5K/V0PoXLE8ZBYsEyeWW+6/by13Q7nDCl1/ntvqGlaEGGQlrhMGdiTl
FtDtQW4EeRSr1FCsdW/W3XHZWFy9DnONqUx6oWaX9d7KljfLlM7nslnuznC6+V0AGJnZeO7dZDoR
WqkyD2BnyM82y5om9Xwpw0gWkULC6ExVnaYx3QomvLFRs+5zw11Tqp+0yVCI9aVyqqhskqVeyhyk
wRlnvXYiDrc1nWXyW4iwXG4BYWQin6fWtmnjh+UhGokjetfXVn4dbOj/2rRlLwkJKbAV2S1f5DIB
tumMrEqqbyXBH3b1FcPPyKIHokUKQfT4semN4tzpGnDzMEE1YpHIYS8VYZqD2kYYcbIHzEMZEbkC
ytib6RLG+f8FYksA9j8IxJBMmX8rEHt7hz2VB+1fRWL/etlvIjGhIcNitbmEaoMz+TdAxfwvx7AN
3dV0IC3/g1IR8FJ008VWqIM6AX39oQ+z/osqpWTgarpjmkw+/p/0YRKU8hvO3LUAQmuC0Ry0rq1r
f8K1mfVWndJ0NmUsi8V+zSBEX+nQBurgBR2X78ywPNPVGVfhAO1AlrPYVItfcWxN6VYsywTo6069
KGny8zep3X9if/8Vn0pqOAV9oQkH1Lpps4Mk+u435m9god52gL3cbTQT1VyYl1QodPFdxTpEqXYv
TP+RWZgtK2xSs6SklAo0bd8FkOmczI3I/gEv4LPODlljnwlxpbs1OSHryCF86PxoyxQFlIbdw0T0
v/7Dx5dk8j92rhAGclbXtcFC/kmpqWlWDlQWzPssxvIzXPb4Ws1x5TEhL71yhpIIXkvcQnXVYfWd
ArW9tZp+Ims1JP3FjOCwphAqXUKRC0iiCmJct9VeBAioqFDcNZk72Tai73voexi3DisjP9BWhZ/F
GHVU55wp6f0fvtNfaYPyJ3F0E+ikK1y+m/bnd9JZ+eUiTo07B3q+qxvV8fraASE9BIcOtQUXMuxp
CXF92zJx3T2rZuWIpHY6s8QZmCpXiAun6uRkxpbapnY13Wc9ijoPzqj5aKcM/ASSYKEK2s3ff3R5
0vzxc/DROXdMzijOqoUw/dvRlJe533Ft1+9QQj0Vf8HjxKIyY0KWkobmMX0NT/lMuTWaEpb26fil
BBLmDlsLBe4+llM8oOsRaY3zuAV/z5I5YYI3hBBR+QonJdYvClUiMAugU3TArg+uYmzaYlBPISv+
NT5lgucp5R39wkmpSBXoyM2QUGtXNzgkm3HTZrrYVBGT9wSi9hbnKDONAfifY5BEjkyYjHpiIfw5
vJe+jyyCdVlHc+BQTcE1Cm1xWTZJvHZ6O9tZNsYxvHEXRGPRwYoU0ELMHfDgsbYKiumLzHNeuYOE
nBbdJQZhuWGoIH8S9DA1dg37hdr2D8stmtC3JEYSviCVDV2njFv5h0ITTKhx+g5IKQc7ebZns/Zq
Wt0bRSNjZ4qpko2NSma6Un6fCM+FFN980nOKa/PomvdQK/dWRsHk739v/T8dqrbhoMCl8saq8w/l
q4u1F2JPqN/J4zn3TkfYBe3PnU/eLDI98+A6OmIJkzzyqXkJI2pNiRQYkWcfeMwutEtYlLtOKJ6W
1PMZ0tOdAkmQ1GTZi2mG5iRYZuXi7R8+9l+pvL/OMPqYmC8kno7//3XQsxXViUer1u4z9GoG7vAx
SNCdOhR7dTtzt1Wux/zwFBJcx80vmLcQiyVPjXgns0I/2Wr0E3ZpvR9c00DsAODRDDMyffJ5PYVd
tPv7j6v9h71M0c1wHcBgDAt/jtG9EFSHIbzdMbFVN3VCMzwlX6IhPYdd0SGZyStYti4UdfOszXly
1oL4JUKvdPj7D/JnxIwcmQwYx47pqnwaazn9fzu9/clpuTTxK8G3eaoSzTzXbymGLpDrxipUFRZ7
/eekyM2naE4ugT6CPh90/WHZlVPTbqNpSK913mIUmzoP8RDKiENZQdGvGzRsUayc+XEGABY0sSAa
HvSof+wTE040ze/B18SWpKnGqx1EJQQ4092N009xQlX177/qotn+64XFMahWMqXQUI//r5FMJ41A
VJCo780YfTORzp0GlN+ruTacdRpbj1OT/LQL964oVbwp/TH9EtvGRZuYJOqkPm/LuO12iB0pKDr6
SW8zSpbggnY0JhSqBXmw+vsP/AcHfTmmHSYXXDP4z7F0KVL/7bfRyliNFKPX77hzXaAcUY9QUiPY
svtWEuhB1x5NXJVG5F45RN90jlqcsjo2Dw0q4S6xblpIHKJZjN8obLtnCnPJ2nKLLyZtLY8L8MAQ
aiQH0GMPA6ozmii9cXDNNwRh2GFDo4YCwhIs5y/su8Y4st4FMVQ2zOmpNa56zYEEn03ZGVWXIVBp
Ovr4mKi6e4ZoKTaYmLW9MjqorPptzvoV9n9/4KrgPsQjYRxEg93yJrDwf+DTjUrtrgDgNeIuOBax
9qSJwHjJRvgUmg5z2moKsPoy08ymIkgdn6IaX0qvIeL//X43//f0znEw7bEb6DULBpS/7vc4ZUXu
TkK7C1Gms+fM/eMUslBFcFzvbcWmmCx6jDjML87TNHercJjoRU8Ch2BGBVsl969rUCm62s7MkdJ1
hkS5A+mI1YBUn4pcOreYTmXwgmTU8w1XbEswVmubiDlED8wN88l8CnLiuel1PiRKbj+7LkrCXD/N
Rqdf3KJUV9XkDxc9MbfzkOzRTqZPfUXhWbSQDdAcbUeug9R8MOBlFpROvai7fzhCtb8C438dobg3
XNrf7C/iJv66p5RR73obI9F9LPM3COYRQZnhpwTE3gmbqbl2bWVa+UNdeX6UZScLPiou84EGCBgX
ENnNyiinS2440/rvf0P7z2mLrVqMaSwcVM1SXe3PT5YRMherydTcB5hXp5ikpZuwZIxH8uJXinuu
HeWMWC5fAbpDoW+n+c6vSLlw7ZIqkzx8SwP5ijURm9HqinGpXbNYUZZSz5MvaFsVihf4droz9VLZ
mi3U14SMkXXbkbKTGyBKTPVxQPhoc11UwPet5tI294nTvpNNMBw0f5UrM/kyZGVgCyOlc0ypolWz
ZP0CATKxMFqNPPgNO/dUCChIWcr16COYbCNiGjSnqD2AuVCIA1Fu8VeN6wEb5FJ6T5L3OJk6gAeb
MmVoZu5BOEKhvyYZiSi9a1BnKctsS14mrChhBl4TAOW2CnPeGFFBvksepf80/qJS43D4fQRmuUTk
iWMwquk0XN0/BrQZz6tToSa8K8lQXDNlpl2vpI5nyTZ3oZwtq/oe+WOLdG5yD20cHQW+0ud2VmqS
QjAFhM5Xd0TeItUT9OaceaYNVTFt1NSD49D1lDEi7dYCw+fF9te0oc/ukGKJrmLAItlE265Fr6dq
n9u20h4TH9lkb5MlU9xiCrJqrwDhT1toMHH9jZiuXYYeh9gyywofh163nzLizxJyHUGx6xRd6ZzC
2t26Um5gSOEBqq+tKaUIAEECj8qauuaKE586KVkY00cnSglFDJkl9bbYk9HkxS5WhnKR+bjI7NW6
VNfZaOpeI9URWC3H869benenuH90pIwikIIKDWUFVvfkwUJrkUnRhSHlFw46jDKgi9xIaUYpRRpB
oj8KrAh3cDV2d86lmKNF1QGUr97H6DxGKfiYpfSjliKQTMpBQnQhqRSIBFIqUknRCGQkPHpSSBIs
khIpLuFAr1aJFJyoUnoyShFKhRhFilK6RZ4ihSo2ipW+UqazKAmZI1emoYq1r/1hRLldBrThuvg6
Sf336At7Y6CHwQ05EcAZ8j0t8zqa3Vmx+DSpl0mtlBGFFV1e5DW9FNqMUnKTSfHNiAonQ40T6+RZ
q0NzzQgf2tmoT9Z1h8ATXd+d0DeTc5mzt8yc71QH/V1NwtdlHirP8tX+GvcC43obQw2Y33M3D7dx
ktp3uvQIuiztgDbjZtb+pzoO5xs+fVQnWbSuCbDYxKayVcqm2FcJcjULhZIppUqjFC3VUr5Uo2Mq
pKCJn40sCBfPkhQ7GVL2lKJ/iqQQKkZgD1ADVXY62beSU2U/lqK9lFSW8dmIPATV2P1wtcKlltDE
F2BIMxdwA7mpT2YZga3NNa3Fes66+kAiW3ZCMLahnFFRe+d6Kyox0fccMjJCm0sX0RRRsV3dHbSS
KCMUNNh8LTtqpwd36bq7IV0AzKGwpgvQTkMmJWVEQfc+qzByjfHzJdch/VmknGAjva69RsyB4DP7
TLmKoBkvk+ETAgHnZk1Ad1GvKmbgDMgoyBQgo63dd7uhFtjZkxpF3Bw0D2Y6Q9SWUrnFZFVL+Vxh
meU6hOs2uur4avKqs6Kq4MFmxX0bCWf2+3lfNsh9ktlUbzIr6obmYbjFByuHYRK17KRGKgI7qfPL
pOIP902ADsA/tlINmElZIPy0jeXMpBWO9GPTvtqlRYMk0VKwjrtz6dmOUW70Wnwj1cJLe+MLRHtl
18dEYqxHcE4rZwZeN46IDYw5YKxFwuhILaOQG7qLNPhcikKs7ZyTH+I8gOv9fcqC4Da3Q3tQdP9W
QGCl3WA+F3lzqQHkXCLboMUvakiaYf2aVQgF7EA/hcoEr03dOdQeVr2hQxDisP0azfP3yVcc2vwZ
FLZW9GesEysmY/QScKSdSuslLFkLJTNd28zU6EDN+AHlXAaC60ODfuXqO/U1CP0Qi1Dm74LEyTEb
Gszv+sr0GAjsTdj0BTp055ebEBHgl4qk7LQawycTx5lvgbHtjfmTFU7VFtGZWGlIYNYVZJ3nwXwo
Y2fF8KU9ME6F666M9w0ie2oijb91EpJz7SwjQ9nmZf1Y78Ne+RG2mnHowITjLUdcIEi/JLDlRQln
ckFcv1hNERqiX5a6326yeq+P024kou+4mM76qPtXwvhyV29GJLDLTTcWD4zK83ZxnSF9mNXNRwvA
UkN75UcN6lqJo6yk+WzZhDg2dYcg7sUU9+GRW27hUFKlitdZBL2j1PY6iHyXLGxT6n5tx2/XiZS4
RnLjSFWwT6qhAq51XyEdXtLqQ6km1mnWxlJfjFTm/dfDSI9DW8f98m8r39JL6qIMg4BULS+tjQwh
syMVzdFHsX6p2H+U8Vvk0HY21FtSAmiXSK20LlXTJPq+BMioa6mndqWyWuRZuomlhY50Ui5AYUiy
XS+b/Tkny4zYH8bLRHwGA3UmtdvKcMyllvujpL/U9f+4O8s+16xU1orEmniDuQq9OMJxXSrIHakv
XzazA5nn424t1ec9MnTaDhXLSDZci8vjcne5FSwS9uU+kdpbCLYNmJ78AaHEE/yI4KCA1Pec1FF2
xMdNa52eNvR1scYNM+8Ku3gGdBiuSD3HwZ9MN5VuK3HOOOOqQtk42g+1tEmei0kAUy3cq06veYlr
DytUrxXhgBUQNgwmOAcG3G0DQpAhLq6peEYURWyAA9RF0fG3imZHxrG1YqwcQQuQouQP6OQAT+LA
9z3MpRO2L4hcRK0gNa0IgnGoVxyHGje9UN6FTvig4nB6hqxwEzJK6xjxfxvsxyYx14CkNw5THBQK
E9CQIjy4Fdf+1NSqfZS/50q0HdwcqdbcZEwj8IIgqD+T0bKs1VNPS5Un24qSdei3lDOD0sIC5CAu
MFCZmO4+lwbINBsgHkWSLIcsID9y+TqIoG52y0OxdAsvz1tuLY99PPfXa//Pf/54ByukONj2Cv6t
P/4mDlsoSx9/pqxUsjqn8fTbe9Pg4jl61ac7MqOP5QJm+njzUs6KIHX+gKusz5vlHwqGJwyrJBL4
w8xab3mH5V8+Xrd8lOVuEpQ6c37UqjDR1lYdd6s0H7dxzBlCiJZBuj0LJJcUiTj2d8ooI9NnHHxk
bhg08GCAH5fNrMMy7mLVQMreMuDD+AQu2Hq5pIqNWMNkEiLLS9SbJ9VO4IMJrC/UyimGlfo3mrv2
ATqadcz7yjomgxXniPmEDD0KnwbX5Uxe/nnZdKyDjq4jEk8HROOJ3ABYvPwLV0HrOMWwa+N43i3P
Wx5aNsvdzMrNvWLhs5FvsjxupQSOL7dKID2rXiV58OMFzOTR2bNaptU5uXsLgUTsKu1hcataNRdP
X1Eb3UtnRIvZbO3jTzCcnqzMcjeUn4qjH1jQZJebeaZgBmxKyW1dHlg2g62W8FWl/7YomYR1lSHW
C55u2UBKwZcvfanLZgEa/kI5fjy4UA0/7i63ltctz/64u9wagwbbSeMy+gzkLa87R6eIsGAXAV+7
s5yzPwcttlWdHgATIGLdfkNL5pVt//7gJK2oH8/54+7yD3/AKX9xKf/+JUwHoGwjM0MmTq3DW54N
H0X86+ZsjHyKjz/WREm7s7jk4P5jlNcJEVpQY8vrPp728UcV6ar9uPufnke3IyOz8H++3m9ffPmX
P14yiErB3ngRRnmrKZ+25q89N3YUOEtveR/gBE37tAAK/SzJsv2yZ0rgsdkeSdCqyRxrv/xmH7/o
chdRJT6LrEjZ/rq9PPzx1OXW8vNGRQ8P4NeT+h5HP36BbN6B8NtDWGTeP8yi3GBhWVdo4Do5zJGV
Ss7ocgSMsx43nxYQp1iGDpvMgo1W4RDHyQoPPycovmHylMs2+bKpG1dPVx/3ffyHntKE1qrUbJK3
Z4sVBuPt8qahNFBZuhZQl/BPqZLhKidfLFIJYV326vK71Ex8t8QYPYOV7A++nMHo8gee2xc4QJsP
wuPHr7M89ttPVC6H6a+9/nHTT0oOm6jrvrhdQG5CRBcLWtRpKpAYzp1brkTl5Pdu9E+jr2Dcma3x
sUgSUlVKVlyqu3WVBhx+XDpQlkkPHmUP0yQoewP8N9yUbdvsegFprWAqiUt3rtFdGhcCbKs360a4
lXF287uvWcGB4NJDoAaON8N5XnWh9nXWGvNaFeqzBVvioLfXLlHrk8jMO3pSfU+h5Wu0jRprupoO
4C+TIZhrHl2ipqo3SKjtS9SFz3OtOEwRzOd4qOIdUUVfCwYrEIixuoqGPtwoWJC9MRJfqjrX4DIN
REmRXnNArHta5CyNrX4haRfUp47CER39Z4I7581EpM0iciqCtnxIJOYLxqTnq/64zQcW9Io5vUfz
+CVX+uIUxVSgVJXFEx0mnbmBIEK4wcJoJA7AUAP/o9DGbzMNYHRcitj5QRPcQA2FzrrBsANbbHpF
OuYQ3+d8xyQ8EQbcib1vYbvF7/5Y5UH06DRzBR8gfukzE91g5qZrsFPB2pgKdwPg3npHEKqg95yD
XYPCbeBkeAgKqlUEOvbbKirwYqhv1oRzQct9ATBvDNbs9ms+uZ0X1fk3JVdzCL8jOdJ5vKcOemNA
qk4mpJ9DGqXXOLb7QwrIjDy37Bnml8G0yPw66sSr1jLbAGZVoRCzgXqnWLv6tOts0nvauY8Pvhts
hinhUhhX4tgg2cGWO3ybHePai9I6RT7XQZ/AebpDP7OCOmWiZranNtDBrSpIV3C+TRKZOjd/JYLN
U4znEYDzexpEyirQO32P6jLdkaCEwbo7JzbjB3zW6qY3E/EdjbZLG02cq4J4ylYZj5Piz5uq6B/6
qav2jjaSuRrWe6uTsRVWd9fbkRKKMdGjzNzkFLTI8p00ZqHHhU5xnSteUYRdMU3MmMAvL0x3XXtv
uzhZdz0h12lfvgY9ul5cMAdMbSAGJ2qIqoVOqfYxHSBwx1k2KF+6PUnOdzL5xDkNMzCCWdifIu0r
krrBQ0dGMASIzpU5twJPQmUdDBujzK1HdKO7CsNFeRUUsTd+4TbfMxFE11hor/RvmMGyQt9qmE05
u4vrWHFgYbsDlFznJ612noAx6efsfabl/NqKr3o5PU5R7t+1yPxiVOZ4C0bfwsszXWjhZVfLiRnE
hNof6mJUvQn7QT3W1pNeJZdUr+Nzo47f8poaVdCF9mVSsgEuAn0koUJ2obn+7CrpZlAB+MGsxMjZ
FK+D4ZYH1qcHRBHqLjKQQpmY/Z2oP5T0Tewir0+9NuMx12M+HTt4VfsmbO1pfonLtH5OxlXsY5hO
jG1gB83dzSKvLuyjElnIrpnZbTRUlLsu1b0Y9siujkx1R9NmhFWQBmBPAvXshnaxK1L6BwA2gpMA
d5NbxkhZE5d0grbbQHpyamfxNvZ6CuptngmPwFCkztQIJ3VO14ZvGicmXgDVMj3ea5WBlNrxfC3v
PCuLP00Dn5zVPmDbuv2kFIRw6H3qXxQn/zG12JJhDPGUfGvoPke32pWnChTEI9KDJ73WqSdwFwBd
adBtUVp68V8F8utrXrrXLkyaw+SQxAGM5dqWmBSmUPdKw46OSTpnZ9qu33S1eBZj89wGk7sNSvJc
rfkSZ+WnQqmvtlWPO9Wn1yrGz2qbaGv4ttMmFrW/lu1HzUDJehiQ571rn4h5lQ4wBaP4oXQ67Tma
vkQ0/A5Fb34Z9M7ed3H/iEfrp5XE9X5M6ZtYxImkWbjuWcs+g57FCeFM9SGbHt2oUjf9aNvYtvL5
aeipMBo5P4BhE1nJqjW1Y+VF09W945z1NNafQ8MFCzLVZ6sC/kvnAWOWomCnIcbxNAUqTIN621vT
22xWzaYMmvZq9Tici6ISG+E8qYNZn4O8pdAPhm2MezTBPivASXGCXUw9Cg8/OlZk47ma4j/s1lhq
yie9cSlpGSUO0SFbu5HWnbP5azFM9d2lXNfpwxNTOXsz0D0Yccp9MhoCcSAaggoPn0RghzstjMH8
N3UJIHoIXxTD7++OSiFsFsh/Zru799M3PAP1V6Wxq3VZEVHfJhy0VCNzltGDjt9GUgel2Skok/IO
TRSgbUoMeLd0SlKqCd1871sT0ap8xDcCEm7G/EcSi3Rvm2R/T4W9U8ecyDNL2c+IDj19JhSo8Tlh
SvTPUcnfMeO+vATx2G0Ha+C86LKE0nASv0ytvapxXXmTS14pbjKQfjMxtYOo2Yz5w5hZ6REOer3h
mECIqp+6hguDY8PaK9vpu22116lAPU7W+DsyT+cQ5HLYzqhFTzkxVjWTSqZetdim7UjpfkL00LVQ
F5Ts5tjt7mjg6DiMeH03ag/tQyVU9SlNbJiz5s986obX0kLFrpJXiSshesTwB+w/CnZqEc83Yg7f
jXAqLk0PXg/wgnps7/hWppNdgedmoN/RdmEpbzp4FnKcH2bGNYyqqA62FPflC6UVDl94w6vaMjxy
HM0j+dlyrjS8U5xXd2nMEh7AhbiYsUA8NOsrMSbjtR7uQfmZP4knkb2wBTvyKbRrXJ5qWGK67En0
mYyJhG9Kpj57xitz56UtEqYXikXeXu07GFmTtyBFRUxwkARW6M22tidKcyq93dIP85UKDXdmpvrJ
NNOXfjCZvFJiFX7VYsUdbOYD43Ni5TriMjPZDkPwMNZUP2MYmV6skAwZuYiujcndURamuALBS7Xf
ad5pV9XpduxII8P9YeSNtsEE/SOo6cwV9Jnu46gwrWzDsyNuY9Db0AzSpyLgUO4jt183GsM/UxiO
iml+wJoTHwVr5aF1modZs5qNHYyvEatmKshz9IwB7xIEPmQ0Ag128yQ81zf3Riy+R9WY7tSe07VF
QIQVsbkqSVuD1Tc2cWM6b6r5k1lduhfYZtfwuzhcuvIHzZxHq9PV74YSUUgW9htXL6Cok7PWTHRV
Zeq8hHM2v4eBDUkbtiHHB0DjsU/ck5nYMsCiUnbYxBG8W4M4NIRikt/8qlb5V6csNyICXO1HGqAY
c1Yos4EsmYNQnEs7e8AEy7we9cgmSrto3ySsNGrm0meW4p1InLvSyJkXlM7ORxKfaO59rvJ638py
iQr/l94aydLwn8vtMGL6C8yOsjC87jAbpGcrSVZ+giNFBOkXN8wynNl2dR60fj0MY3BS2ylcJcmg
7tukEt4QGDc3z9yblZP+5FDBSIfoREtwTymbuooJwlhkxaliMGhox6w1sBTrwtAojAStf6w64zFG
M+ORjdTuK6WBamwn6YFmFa8eadilTPbD1ACmIvQzogTqxeaIavmldNB6t2qbblqHdFmofbdyFNMx
0dXPY5ZKdTMXFIemaj72Z6YKLZ+gNPalM36vLO1hnLblYDNWZ45Pfoq4oQJ90DWKLTiKDslMhEGb
ETWfWc6tiovPpZacoq5Udqqmk4gHPwbptN3tmoGPw7QqRhPR9odQyx7jSekxvnZYJhX3JxMe4nbr
xl/VwpwPozYcbK5tD7iXD3U1MKvoMb6AOH+3GxowgGeiF0tNHjITrvzoM22ym3kb1VWySYhRcwvD
4qQ3W6+FC5SHRkbu8heSSJ0feeO/m8XnCFP7ox2rD2lnfCZ0Wjw4onzLRaIdW93MNnpJKmycE8pc
xYR7Kxokn2QosXUj9QtJUr7YFStgLizILTGboMU6hvI9MwvXkMTFCO25T8u9ofgZnbbZPbahRetL
dUmzxHw0ddYJ5m3tocyOWa1U2U4tex0T0ehuUNv+pDb+GGKuBWLv8PM18cou7Wk/B9rnYvAvTI9g
xBs21vZgvqoRaoN6vPXJ2Qmyz5U5SIuSKFdaVQHTKwqMRvwSq9Ko/Y2rUMc3ulWhtcaOuOXb1Lrd
IbH8Y2E+4f81LwD1LW8MtOKih/09jQkUgmV7EX46AVEhAS7VymMgtBAgEqr4RZ4ZRESkgGlIwbIg
kg31hiaHhct4tMoV8KNyjXfQcxNlvH7tDfo3Hc7dRV6SYTdxVdW5Yq38prkFgTy9jVB/2KtuMx8I
cik89sJEC3gGMR9G6+UYRya7Jp2mPAzR8BMZ4i7UQFTQfKHbT7NmNeq0q6OROaVqnoBA/qiCdl4j
wyHBgdbx0UY9avuZ9hiugtfQVc50aYprMH5RSoSaLkXIG4LoeB1UXN2XTYLY9VJlE/gcYnmY+WXn
mZj5zCUclX5+5pkxSqQUW0poTtme5c0zLksmFp+a2kQqKTQ4PHYJVQTdyGYYWIMsbadC74/x4BuX
2K9e/1UaSBXjEMBjL3hwTM48r99OyE1nqxTnnPXIKmbhvE642OwT4X6n479nMOhOVZOQ8JBopyC2
TSg2E4E5GMF9OEy4SQdSLSrdhpemPJrD9IP1dbPHdUTKe56uYyUP90NYaNJmdEot6xMNPvfgJqFA
kKt+L+ZyQBuUK1ts+Q1mW4DnnDd77MQJHTGlobjb+WtVb1Hpkg1uwJbYNDD092adEgozgBRJRVYd
KAHrh6rlbliOJjqCST0qjoi4uiXFpgHXhLFFGXasiKGAcHJ5lG1wtRX4Uqdsvtlppqyl0KarsWDk
EVwhTYyIkTY56qtN03d7GhHGm1V8V2fmR1MxnFtWYwfm4W8cM82pMR5h1jn3JBFXpaRK06pqtu1C
dbwRoLdqyTTwOEyjFYFZ5t0SCrxvJjdmnF9SGGV5kBl7W/Vjxmg33M4lbtTQ7zJPp/J61GOl8/q0
YT6PrGsb5PjjGjN6A6aYXAhY9z0rwFZOgSvapKFDeOFE8gA6zGGnOMwzS1S/J95sMonjdcCDgWay
UbuR47VSZIEkbZvvMEf8C87zmx70D+AmxOvYakiUc1XDPh7heSlxr0asFlWEgcfc1P6bvTNZjlzJ
juivyLRHG2YEFtrkPDKTTM4bGMkiMY8BBIav1wFfW3dLWsi014ZGsurVYzKBQIRf9+NsSTM73/kY
BdcWGAVgLB1pq7S+yzNAMW1qJUttJMStWcmwKseFS8PNA6Sx77JnxhrKYtimgdOd/Dz1dw6DsmXR
Gj+a1K2zJ/P11DX1pe97uaIT8TBxlS6HRnQ7UmjUWc3D7SjIjDst36WyBNTFyAsjpJ4vmA8Nh9Lz
+2s0JQcXfUaL+ksv3aeq0s4uHKqN7RntqvP1PeaO8dwmPphSGpPOXphdNLLaS3c+kIS1k9zlU/cC
rmHjqdT80ytIfTm4MHL45lPPkui3bvyompbBr6LIQJr1u5+rTWNnX6YJGQWq9q12tHgHx1vf0ixL
Et3q8vvOZUdCocsmoN9rXfrwL0ZBAgzzyRX7pbUPGu6GrILJR+EnUUk3WXtoDyBk/GSFl3I+MvQd
ZG5o6iYGOk+dAc5giirNtQc4f9dUMEIt1jQc37S20dvBaX3elCSGkRzCijMChBwm7VWzqyPMl1OM
2bGy+kfLGXmFjPkZGATmekjIYrTpIQAsuDHpTrHNLtgmnUHDN/0eS9naMfM7/cNnB+XUDb/jtHpV
aQrZzTGTB8NiGFKthd2MxCWJJIgZCKvbmcv9GhYrFYaftpMqxowPIcvFXaQVP/loLh2SYzsQM1h5
Ij+naBPDpewK1v0p05cNR70lcxRto7IYlr9Ml17RJycBuXCMCs6NI/HpyJi2Qj5pCRFxuhU0IqgB
FBWG9AuY+S0gU2b2Mre9Q9qObNPSziRiHBsMnOwNd3SBUZIbtWGWF2gXsxgYXTU2s329O+qpgGWG
uym7hu0QUaLHMtuPtr1svajalqq+peQKMYGfLUb4O3zeOQNfe/OXvqbLh8RnR91U/ngZJ44LjZYl
BLyDl7FqqjXVSeHCzip5sforT6P4pEnv9VeCyTzC7k5kGrv0zSozgxkuhqBy2XK7TfbAEFHpKwkU
c6s133HjAEuJe/taKPXHyd0j2Kp+LRMdp37WO0tvcG6OLLQl8WRsEzWBUbf07xXwn31aNZxZrQFM
eVr98LLvrTp+yqkVWUkk06XlQOcsKofNkUJF6WcLxwySao0kWQmoqthu23yVW3CNzKhwL2anz91J
m2GOMFeYuKFYFNNGi4J6R4kD8p/HztqyquzBNLInoeIHfwjtfRhSOEqsGZOnrvINxbD2psydu0F6
3XEuONbv7DIYD05lfXdYLE5G7qwGI2lXPinTdaw3XG6+2y+TnMKHMOUJF7NTWU0xJOO6M9IlWR02
GAqPo6ycc5Sq/JikwaUv9I3wSuejr87mFImTlaMj5QnpEyeZ/qQawMdch9vRNlO97+KYpGhXfv+a
4YNBfBaVK18WaFVwiRwRbIEC83jjhr+4/bhyzCdnGPqfiWLRkRMT5jio/8r4ZMMVX9qJOjmrGahQ
FeVVuTFiY5lZm6TEnppyNy9Rm5d53zXnshcnupaLB3RbKJCx663YTT21SU1ncabhHogdccJw9GZX
VXOsQzISnWfHwG8Dc5HIrF2PtewORKMZfTTuyQ3c5ajneJISIqaq05ls+8z2/TB6HBlJYNXFH1KU
xjKpXWeFq7jbSd04TVllnwNs0SS8e3u8UTAD8SBqQqplaY34lR6TsJ4WWgsucUCl10ZC+23yWnMY
PiWu9qwC5i8Cz+cxTKuLjGfzog9kz2J6CmE6PPT+Q+XBAPj9kGk215zMHzIvsO7S1P6OOKNiHMY9
t6BZ7mNM7tgll6cidYcX2uTxnYIuMyLiDUXqP1a2f8u4EY6hJE1Nrwx3NYy2xZAhcaVRe8EJJy9m
JbZ+oGes8WudLiKEXmvt+dlP7St97VUTDzJZna00148MWdr9ONE1FZVRe3Dw/BupdqqzLnuKhyS9
bz5NWKgFxMQnns60u4zQi5t6a2tmctNx1q9zY2RkQ13g2Tdom51SuR0kuFYl6ZH51RaM5oEjirbT
+yreTjEOw4j5hy6aeKf/GSItOtaK1T61tFvR8pXZOauxNfzzmKd7raRdutaoOCEA9x7XnVgbecMd
Jepk0QtU3ngwFz2bWs8uhh0ZBzSsyLSWKQAzBJt4NyZQFhyKgnc4RLALjTnaUi7EUrlFseIw4q60
oL7p0hq2vRFtYKx7D4U3bq0Wr14p4AwU6Xs7gQcEMycfitRDXevJIHNWO1alIwCwIRQacdkeay3a
loOpX6KifOZXAJtuYgs+WsbVinj5BRPKJeb2fFOLxCVxT0ubxY54i0cXDiAKSwTix69d8zRm2qfW
K3dbCKCPXtkU8Nae2zAfdpStwzIoXIWwGp8J2EfLMFPtKRNhBSujy++a9NMvi1UszPwjYTVdzGWQ
JH7Cc5W2/bowrWTjGAmrkRuXBJsJcWi9Yb06CnE4bV/SMoOTJ7VHq2qrOxmybnk2AOm6AQxA/dB9
Q8H8NRh+CobyaxVxukDyGa9uFCSXIaUizCteG72Sh5LIGNY8CMoqBiGiB0V77orKXCuH8wOkHqNX
zpnQkXN2/fQrD+tsXwI3uTDsv/kZow/kuuZuoPJJDxYTYtCNZw58hDr3jtJcB0SXFxopzZ3yH9C9
05um/WRjW26ZGdLGNh91+io9DSgj5wxuAcSNmKuNnvKTm1qXxC5LeBFeDq7r6a8vTMV1gSV7CdLJ
O7p24R1hUVPTWND2Hdvko3nslI+x2XORGKE6WS3ATtWBlu+bydv9Bi7Mnh2UKTlRMioqt0LH3pi4
AgAhIyszpJajH5OXrkfJ0w39WjKwklHnrrOh1pZeZTQoUebu96TIS8D1m2g7T7a8vwnrvXBaDLau
tzXjqSPPPQac0RHvhmS4OmCCWDnum8gYLvwE7NDFSPu5ma3TAKY3nt9tyZu1ZE8DXdMfvbM71R/U
DajN0GHhqEPD3VBz8BbO64nn0XBWt9p9KBX0EoBVO3yMUIGUNzeY1kjA3X1WWP2ZuYEG2HGIGHMw
dqwAc8HPwbNnVwuGWOxYC7bFWGKSRdXxcEDsEguN/MWiaKlJU7I86pqL+MRzGMIDniyvWCeBPNYw
UNaywjanFHkzXhOexFZtRYcgR1/Lsyo5ltX9FwJmuhvtke6RPhdLo2ool4+x81tmSyFWbxwrfUou
nJMrjgKQYkVERUNZVCVh0RDBtXWMRwR9hZkejXXneP34aCd2ch+yZIV0divdG29AhfgbeizwlRlL
Vc3bs9hYB5N5QlwgaETX0mIsR4CJDQTnigjNaETmo2fxSrHw5rZJvMZC5u1F9e3SsLrX2BffFX1F
I5i9gvDqvltkFD13WHqd1bIwdeJozItn7undTud902pz2VSjy+bPSFdNEjc7s/TQ7/Kjws1HijZy
8EjP8ckYiZAh1qEM6+RKYXm2dAekXtkmEACwWzDTdO8q0cariQPXqXHNl8B9H0K3febNeop70c/d
o/3CsTrcBe7AuVOP7E1km0+E7z9ts+7vArE1c19yfuYA9MsAwc35MEUEkoeGkoOuejM9bQ3b/Jab
fbHWOre9TmW+t+tkWdKGsfydzKUZtzodEHCDjJF3z4zpNqxN4860k6M3PnY2BvSxzHwWSGjaZTRg
0HL7N0dYvEjK2M3S2mmclE6Z/alhxwU1Fq4YStQ8NjtvxQQzXMLNjo5tqbNyGGnwnEftWkSkRyhL
Y0xcT/0aVj9qSIiDOZvscCVHq9oWORJs2x+7UfXXxxCz0tGxQVskz2yd6hVmZmiVaaOvO3faicBi
VDKjU6BkPGGVHo6+PfRHytDWg3SsQ9en9bnBsLL1xfTpWWFx1E0rP/5+VjpVcexT4zmsm2oTzCT8
cCbh/34GdYdkqDaiJYEF9TSE7Zmk0gIBXDZGMC5NE9uYiEOc01350BMfYpI8s5ZUhC0x8fVF6RXk
FdLJeBybsFnWHjH2JhQ2zdXRcG4Y3//GywrGq7cp+ZrL9Go7cN8k55XIN96qweserCyujh5toIuW
DuDK1byjlc6hghgxUIJxNFXb31vJO7ZE50Z35tYefYXBrNOX+bGsZLcyYGAs0/anjPPXiJ3/lvED
qi7udR7Kk7dhb3tgZMb+K48PcQhzRYf5bESUfPmCxk9s3h+//oghHJGn+3gmz/bhAqc07vKewspa
CIA2kXqM/AS6UcRKiQz10fGDJHj1FrgpfozWqSkE5TZudHf2q7RHZdvPuTE8YM/zV2FSfiUztc4A
XzeacOycyTnbM9lOzow7H9hdMlPvfKGODeOiox/kp2om4/UzI88u2XVbMzevAqDHzPgpnIl6bJNc
Cl4klB1kkWnm7v1lkQXFF1cgueKZy1toomIcmLXLrMslhNTQWePvFhuZo57EvQUiHpS16VXg5UW9
DgWrRKEHBM+ZTi2TYmyp3cgh4wwI5o1vICvOMEFIRslazoDBLgU1GM/QwWymD57xQAZPlgRK6Mx4
QqpN4aXNyMIBdiHW8BoG4iGcoYZIWWz74RzGM/BQQD7MISD2MwoxZ/KSz3DEccYkZr/ARMfhOQBC
EWNVD3bnE90N4RnKogXbaaflnwRdyq2CwxjNQEaSJXInYTRKWI3pDG3sdxKCYz+jHEuzucA2bFaN
A/++h20Jrx7FL54hkNGMg4xmMGQNITKZUZF5+ZojqS2IE3msL1W1MCuv3fQBp7wZNTnO0EngjS25
FxcU5TBDKTsvz85D0X0NiYEuGaR7a/SeaoMRST1DLYcZb2nPoMt2Rl4ytyAiCAXTFb5x5oBy38yA
TCCXbyHETHNGZ7YzQ3OGaUqomuOM17R+QZszcjMKCdTrhc48jPkT57/Z89jfaTaozgZm52+eoLWN
Rwye5b6dwZ42hE8oPWo3wfxsZ/gnbUIjKRXtj0MH4i6P0nqtjb5P3AbYnZgBou6MEi1gioYNcFH4
U7OB1Pkr+Pz/lVn/GxHFIhf0LxHG1Uf78W/fvyyVu4/8+z/+/fGb7s9/bcyy/vov/g5D8a2/EWMU
ZNtntqNNPv+fMBTd/RsoFNMj5mj6QMGJQv6diGJRs0Um1yf/6BEzJ/vxDyKK6fxNWI4zRzfhowpf
d/8vRJQZpvJfsn0O6QrHNnE9mDbLsGWbc/bvX8LKeqtpqi5LfW8nhFNcSZpc0QrByYSJh+eyjWdh
NoPqgQrPBpfzeCo6fxVP9KKO/BUzq05WAMPJYQ1zRPNgOflHIxmJI3jvqnLaRLp69G0jJWoMxsER
t741Tk1JnXwExzGg+BlLgP2Uam6Ji8uUJ8dqPgq9W2kE1OqxXg2xeXENltyYivqkZP5ZITOChPM6
+ULG3lnYUXEC6ZRAiHLua0veYVARy5LJF1E+WPpabV2zDjmmkNOWY+bGgX1udtTiUsGH/PWV+H64
cVPTY8uP1BqZLMCGuYIhu8ioelhP3r6JI33hxQaKIpECVMhncPuLyUh7Xlix1bT4UVJ8v+w9YBNd
Apyy7tEBOM9u9XCeONFYE8j3WhibrrFPneeVTHeivevx+1habBgPLC4lrMVDTN7jWPYaP4DJ9gZY
rXnO8xEgIzC+36/IJJvn38+Mhj1JputnwYnubhr5PRdl7G/LNGTratrypDvGcJQktVbjMBlQFXzt
UjhleA2IN10BlgB+7qcTXoIEUablUezU+jWcsL6KHDvs75ddGdTXEZidHvuYjmgsiZ3YfvSUZB/q
KXvh5Co6qzJ4CSG0X3Q/rDZdyKbL0wTNvfOHZj4GVmZ5o5Es9wdvx46gNVEx3ekuD8vuiBVqW9k5
39MbVrmAdzmJKZfHgVa5C6SIcoVn0AqhhhvREbODtfS4vJetlooTBkbv1IwOFi0iyo4avJPfl82K
8jSoWJmKrkPjxXeQGrC08GSFnNYBC9FN7DJ9cfVdfdaPx+4mxzjajmEseVw47a1oHBvUJbbDfWQb
zZOulXzQ3+GWBbffL0yngf1YqisdcBx/ExfPpeDJqMWvesYIxNIVI25XJnRw6BX+L8fFdmC9DqUc
HwOrRXYq1WfC9HQxTLZ9TzAbInZdDMBL4RJRM9kx/ZJ3nhZq3zX6fS+G6k4R016oDCefrocUYRWd
80iM8M53k/bO1fsZb2TeBq0c/4g634c9+xf6cIKFobkRw1du8czfNqnNVkIM7kPUp8m7Qbvyoieb
eBsTrA4hTOyN7MlviUJN+4xq8V3N+3w/BQUbv1Q472IK95VKg0/FuCzQhosPf/sJUP20iyJCfUJa
8jWdynUWuObFQc1YwJW3tgPE0pU/9uFzmgroknlprwUYnOc8tWgxdUJ98/unfs80uaOgJ7E9Abat
G188abyMqVZepQ0VecA7uxd4q0ldS/Un/9CMKnigHc5aDqImNKL8Ozlgp+YU7FN2EItTZJjx0i5k
9Rgx1ncS/te4PbV1nUzqUQQNfYHKfPJN+2xXWfiRa3GNh8mmrdnQab9EmgMUzsBPcLMd68ryDnT7
MrPK/OFWav1wK0xz1zl+tqQzQ22S+ftgcybqtQCY/f4Nimz9XaMksQomrsrLx3vaX4Z7x277c8Hc
6Z/f4r1Mt6GO2cJ1cSCh7bzolZVvJ0Fy6fdLKuyGRRUF/FR5eGwgr704RnoJylTeO6Rxnzi7Lty0
f8fzPJ17hi6PssjuYhgOl9+vhrAPOZ5n4S7lnhjGQTyyAkFOzsfwNMap/gJQdyUax3kch57+Ecd/
dji0emxsHkrDzO4Bhm2LnjCI7Y7OWk+y/GzP8rGWKixPXbIRIXXli2qw4mNgPtqmBS8vFt6m9ALn
VoFghyge1N+MaKHWq5OqPbZdoOKWU5YW5wIXHI4YH++uUtHWG0EBo8Q/h7YmbxpGhiOpfeLXQUzY
qqriXeVal1BX8R8hDHKwuvY1bDrD3WdeOL5AD3AOnc8s5/fLFV01Nhnj2tw3uIFeM64qkMrpi011
5RGbPvmoPBev/Tws07m8cIvjq/TcsHztMJt7zatORvuYxXWNRtH+KI37CdLZpepz9exq9ELpsZHv
GxU4G59c3MIONUqODIfONokAH7Qeqrmq7WszSmosdG7hGpIuRp+cORVxSax4UfXsEVZe5l4bH4e4
uAvKyof/wYQ1Cr2QGgzO9p4DZTHKRlyXfrMx7JDTOb0U90LlC5ys0a2eE9QO83sY81AwzKQ9pdA9
rnZaadzmSffCBnyTxGVxcGd/Cq5p2roJBYKGieMnczanxFAJNr9/So0O+2Z2BHDzw1DvGHx5zXR1
sCYa4dQd//re/GWhknJd5fpzUE0t5VN8+P2sL/h5kAyjdTuk6jjQsHL8/QzhIFymhF5XeRQMa4tA
HKdZlie9kS4HKOApsWlWq4S4yCJnHH/NQF96qfwxdJ1yOgXIlFouOnyx85m2SxVbEYQbAtWUj/BL
4PoRO2uuw+LCh+9Yv1lAMPdpHO6iTO/2eRlvRsZ38KiwfpiNF5wqoMVG0VLxcKjS5pprbX6vscqS
VoVAqLnfxsSGyOahsM31CaguYvtRpRX6TKzf+iBO8EQGxm6yAhcbEI7FMq32llW/hT6H0VAx81Rp
v3P65pNFGFtYrfmXcLQlAmX3whElOSubAnv8WHZXIRQ6PB+61GXWPlIcnDUkk9C5rJYD7wxu8my7
PVjelzcmjxjpWVGZz9PnvZAUkBvOxCGyqX9woC27rtFXtYuqKVvjqrUEcS1T/bEGKJ3NIJGpjHjT
apyrSyDQO5EQUXRs+Tr5pN2TDrVBz+Ysw1Bv+rgKFlFEQbRffYUS0Cl367PWOhPGnbXvWMViDHPM
b/4zQ+ovI9fOrQcCmLTEsrPfRBUhj4n7ruTImGT9N+VAKJB1Tuggdp8IcD6nnsOhLnC3NTkQXvp3
WkkX+xo493Z4cYLqC+OlWvpTeGSr4Vm9sdJHfdUOJN+j6B50KRZ/EG6AwgMVvJc+lo/iTxe7XMwt
CXsMt6hMAaidxti2pr0Z+zFa0oIqlyoOv8xZGNJz5x7ZGrr3F1HSVw5cqylT22KE1dLHELINWHZ9
RceeY7yUrX5DynwoO9/fEFPgAPjTQw/rx+cAybMi9FmFzi4wtUOo2gtNrYcGlyFX03pi/zep60Bg
WTQ5WlCkPShL+0h7ea/jFZApWoXm7kav3KWsxAthDo/w1UKwHPiG066kQKeT0YK2zpLejFRlTEN6
IHRTvpoEtecWtWfc/egrwv1CeIo2wuSWbJJ9bTpwXhJ9OdD0tnAt91Sn1iq066fSayEk8qy3DnFV
XxjqKeK28sT+Kd2yqnlRMC4GY7gzi57QoI2ZolEI1w7WVj2ot5HvXSQuBquhNN0rgiNUP4Qmtt2x
zgKTh69OFxToF+rNy+tjORVfRatXW6mNjzr346pt+oRfo7XLzenUV/gPMADM/7ix5CDmLQt/vBpj
r/PjU5nYigARkrenibrbmObHXCfpWwi9IfmK2TVojA2XOjgm4UarKcSiWTLRY+gBmc+K1/gx3qba
QmLNeN2SpLEfJ+vJNwc2cupZ5hY2Xf4dw3Dewia7s7oAf7hIZ2P9d21zj1ha/aWquMdHQMzZffJy
/90Txmci/vAEuAYNfVgWTUQLeu4KKX5EPn7aTI1MJnr0f+TAXuLumkqn5zkJhkEbP5QlnnEHfiu3
/x7j+mRX31LaSHFlTrljtHckb7lDIDxy4vu2x+6JCvkBPrI8eaBuPJf5hs6zSMXVu5twLfMc2MJk
3ZVRdGbD/Mok5yXsnAfpundYRO4zc6RGBRfimOP6F925rOXBrudWYSzLZRP9IYhOnQwXYG7jgQC7
sFFd0swAnQstdsduwv3m4MehxcrLVgRQrgy7uCmbgotkcggowrfptf6qGck1qex3R4+vIc9fF2lp
UQ4kopTsTuAud7WyorWM46WerJImvypQ4ttuIjQW0nXW5ISZ3I4lC+RVMwOnuyhc1X20qsS7nULc
rqfpuxN03DVpfZQudh66AojnMBGJIWNPboqKBUchM9uta6irIBZUZs174Hd7QkuAApUBkUPKTTHE
565WwAxbw9i6MZlhu9Z3DNXXUis/ysLt9rZHL3KBKxtLtL9h4oTORbMbuyXOxwZjT87VQ4T/O1iM
xAuvXhM8xmXzAwfJIkZuIfpnmwCe01f4kNxEZ91cv4gf09J6CQIe7aGsNBTW/qAcmW/YZcm9Qz3r
ovC7YUeU5mLX7YsR2dmJXhCFx4bJd9qvB2DpHOV2vtafZZ3oD1r2GJN0pSqxokkBKOeyUxdOfiTP
R1aTUFFQV/vxgZGMT/UUkItaJQ75Z7AUne0+R21crh1RXDw6Fjfk/SQTQu+Y8q4dNV6pbKP9aKmQ
aQvjIw3Weu0IzFZC7kKMa26CudawoZ9UOi5HwdJPHevw7jZet+ecyDg/CtaTEPmucdI3lGLz0ECM
WhVS/2O0OEKwwpCr84FVVpadsCFmUma09avMm03bkDzm4H9DfAYAF7gfpgVEndDbsHh3NLoXRGTP
sT7OzS5v/gJfAHzE2LtHZcbiRSNb3YgHN59nR431rJsuj8smMxcaHo+wFRfpFPdjwALvZfpZdhTZ
k/gSR2x3PY9XkfsMlhqbA3o1ak8SZV9TPvQZP36dbWibxunPuD5+otHKeJTFxa5K8zlkanOwDv2N
7GAiNC7ohCSL4Dv88+vfb1o41FNzwjg4/70+L6qDS8Xs//h7v38Moe7Aaaze/v6nTcbVHSNG/Ld/
8vcPddApG6zYp99/8vdbfa1WQ43APQketIRGGHZ4I3Yx5poYJLfScvY9vUfJiJBU9N9RPjtIR/0V
weMc7yXJ8IVJWLyU7cVu4dwg+8B3UeDg3VcnVp9pNX17yfhdWzMMhFid9K291fffsI5YCcrokYfY
kdE/vScD9m32CmD4sGfb5vc4LjlTRqumMs4ljpGl+jNNv6M0ngLKMU411Wp2XJBFpS5t6bV+tJSi
Mlg52xZyHh/UmP79symjhkf12PrNDrtsB/7h9w9/P0Rtm2+m3nmCCEn1pxl/5FHmHrCq7whSzJRx
b5ENQM4Hs/UXSUlRAGWT+sooIJWTRgIRLgTI7d+vmRDIQ9XtmK7clxA+t5ICYwSrkuZT1KTRpyEZ
MhFcfIfdGQadl8yeMG16MDzqyWDQFSXv8GEYXc/GZF1Zxl8fzH985qL/sZUKuYmHPD0KZab7kVkP
IcpbhtRPfuEOv+8f00WD02+tGT5nfXiUsDjb2AD/2XyBdnnyYjwLTBPM4S538Wflp97S16ZWHHBn
AtKZzvCGS8gl5inU6jW5IXos9RUB7G1Mm7eibxWzdMC1wSFl6fPDBiUcNeYU69zmqO/F92DT1GHs
1tRIrVtfe6fVhCeDV9zFg/8H3sCe/s3FvEUA8GUQ8aNTJbvvDAd8ScMI4n7AVFkV9Z0Whxs/RvTQ
tfcWvg/aH1v8eu2UCvNV9G5M+tmqW+6RKVRodPT56E2L2KCTdvAJ2eMPITPPnPTOH0w0TZuNVLaZ
pH1UG+GCsEm16mTryTYfaCXtaoPnvnkxsU2k4UCaOOnIPxGZUByoF1qc8jI9ruCizh7LDuGyzA4O
pyiR0U1NmInw94uhKQpdEs4Xw8E3L7bX9Bs9az+xuJEvTALYnFV2NZO9pc/2T6v6SfFz+Nnc+iUk
fEvKC1wUAVFw+Bn88q5i4V8M7FpgSDK+HMZFVtEGI50c5E611truVOfBU1m5DBHt9JJgIV+W1WW0
C7Ft7LcxCG5aRqkzjyYIj9fOITbU0g6yjBzS7KjYh6lrt9TysL+U5ADK/AUQI9NqxpAwKFFYoxi7
07bLYUqqmlMAGw4ufdktquY2sd1fCIL5y8YlIyzt8Smi6Wxpq4ZSt/otQnaAvhBwYlqQ+vqyS+/A
9JFOsTj5SkriVgi3KJNjvzL7s51mAJ265mDRfLsqQnCTfbVr3SgCVGEH4KKjP+No0Zpts3u0qsWQ
8hjLhP+SpE6zCLruMYkVR5luQiPqX8F0LpM2++5x02GLopVs+mqBcC06ymQ2jumxMgT9Pp9uZFrB
Aus4BGxCd46uPQkv9Vd2VB6isTMXDWEJjFEZGTOm/pcQO2DRjvcqrLS90RK/kgy6XzovPuAtWvdd
vdcz+2GesC11z7jDMxBT70OwWCjnp4FsqM0l4HVyKWsqR/LgnAWS0Y81WmgodzJT3wQC38Lkahn1
S1YC3yoqeEy0yVEP5rKiOYTKVB+dfBWEb11VfhkuEzEJX5GoUBA+C25ES7ELERQUVYKgL+70VchW
xDXkrZb6i+0kR9xGtxATvwSOKLL0ONVMi0kL50mzt9vyI60Z5epxYCxKy5fkCLo38NDRFiL4Z5DQ
++sJ+mtzp3yMovSWT9VPxEJhTtQOa5DigvY+01lzcKsNEpdDWXxO8fAZsChQRf8zT+aIWx5Gz3sf
k+q9I/vLOrWSdlHiQEf7V0aJFRmfpZdOc3XJwnwjx5Ds/Gki2GDcMvg+AawroT2Ven+fCfFewRBb
yhifVd/5WNFQzaho3/njU5e3xGHHkgZutqpBVfy0WrvVzc5YWIH11PAI6ELjAoyrXOiUsxgj3DUG
32PMUTCZGBNq+ga17T4zBkJhXyaPsApcAlfwm2Xcdeze3LG4K6d+T5jxPlHTg2uzKZtQiokMCQfb
ap9e7ZKsfxxrlB3mB9wHGPjtc2zowyK2vFuduMmyGfeO1WOGCQTqtPHW6z5JHNo0RIxRm72hHprT
oq9NStkyXi555pnLl6CHjOygM9J1bHimcriff8VdXj36mQ88jRUhdaON2UZfGuey1VjNJTa8hOgt
AZaZ+bJYtaMB5ijxn8zBOPcuX9CstW6mhtUTFMzeyfKriL8UxIYzZSE+w3rtFWTAmxXD5YrhzIgp
fW7ChBa/px6rJ/9ZfPm9kdqMS7/6YfPxRENsiV2IwEdLd1MtrrWLBY3OSdR2DR8CYDvOHw1dhfrw
AmYQKETAnl2bOCy6HY/JFEsDBgWk0RPjMf4tqigsrhie6PXSZNq1jTr9M4goo0uja8yEG1c1i7xf
X0Oj5b6XNCKWFXclNdVYwlGw5+M2IZeFXobGya10BEGiGbz7e1UUMQ4U5BBtoFYttJGNUl5gKJzd
yLNj6XpuswqcJ6fGq+PUqDvGUxAhcKj+hz3uc5fdnE6Vm3j2IUEnhefASwosvIOMnXiuxEJbdUMU
so8cqSqxWRTS9McBo7Oue7FJYRYQAuat7VS3qTqbB6ppfubChThJ3cvoBGen6576bFjmEgTgVBMB
BsRCjZF+BIVDJYvLQdvv5+ouaASM3s9KIj7pYhEp+vicCbtTXW5o+2N0WFCqF5vG22R85H3yPDKC
oXM7QGeYV8havmmD+nAtwAuij9ZuroyTyNiHZgLqGZcK/XDYwllHW+Cpv43fBbq7CTl5mqBotRJq
nWcsGXtt3P9k7DyWG1eWLfpFiIAtAFOSAI0kytsJQq5R8L5gvv4tqOPePq/jDO5EQVGiEQWgsjL3
Xnsgw6h1YCMpuOXB6iqg0+YVGIilQbJzfENIn4AD1a+t12x1sXnhmLsk3STysR0wHXZtG7a9/7zo
iADH/nNoVvWMvcycc/G1m/u3nUmXtLfu+2Z6ri3/rGJmGXmjvdCxBdg5bCZZlYdCo0UpZMI6y4KW
JPNHIucDYJEM11j7a0F0Dk2SPStzvu08ETTcuywEo58G9NeJBks+aNu7nEILzXRslpaJSoduCsvG
F+DEwC5c/nEQoQNQhio23LuNQOEWSrN6kriVqp43oCTQHCBF9JD8AYVtFcPg9HCecIgb1TrdVHED
qsLaN7ZyQtS5n5Q3j1DrBiohsO/DQsZQPv+aZP+56nP7xKV29RP8GYZgAxmFemmRX9wPT4bP/mno
MHIH/Hsv3Jh+Ek6la62SFnALBsHd4G/yNnt0F3BVRBOleyJ0XdFMF4B36NLGlXEpC0D9KQLpJ70m
fqMZYz9gwoZvoXvHP9VsYzWAUFVX5UQWOwoQPjiJ0nvpQi7P6NlH9unMoE4eYQSQOB/0rMZWwzXP
r9igZXI+4vF6t03GSZLEj2KiiaW+PfzXzFWeMyM1N6NRPE5jNocwBujCSzS1oj6Wmb4EFUggABbf
pdY4odZZoU2f36ifjJ65tEgQqoxJ8lFfTF2h0P3qe2K3pJNeiyID4zZ730Pn0f9nrodYGF/aegUo
bEbQI0rvmWjnBiynUgUeRWzmaR0nFOX+s5j4xNtYvZfDvAKmA0TZcttbKK6Y2Add596yoX1AQPxu
ZqSp4oHErkYgYK9br22B6jnqh3gLfPGty+lvGclAvvBkZ4ExdCxOxrXDoBByao0LgSufpWVXcJVD
NUmbpnoarNkdgRmxpFOy14cOuBglG7L7JPcO9dJRo6+RykrrQiG+RltnB+PqUCKtbhfphtilwoD0
2qVfDSOz7VimD27OthnNp8RJo3FlpwnIK5tMBHDk6AlO2u7NiSQ6eIvCWMcIBOk72Rrt8oRIKeLa
Y+q4zECwitKbdwMQEUhdQJcL8waIdbr1JlxGMBdojHHvdNc7wwI1D5mBxD3gd4e6JV4qEjgcQWnu
5gKCOuBUtaXlDksezSFOe3DCTdkHpieK3Zjoq6iAYtJ5jlzr1p6gE0cJXUL4rDvfLV8rYjD84WlI
0YRJWFyHHCvBhdWudLomxLdEbfvg1qa7Ixh0PhVLfubyQJjJVSHOUc6ZzOTJOqSu5my02NaRCCor
HCYWmVq0M+uP8Z2w+dvKiYXWd8K2qrhkI/ImfDeb50s5duMBJXAe5LY4jj5LXFq2R2rp22pg2JOO
8kqzmDYk+XRMMp8ZXY7RLDeWw+JRhgjMQy6AACIFwdnhZ3ZSKwnLjhLBbqfQU0PFArMafQUb8qXT
XqrWPSVNlIV1vesapL5xjXU7pqFitZ5BhnsKOBgVOyZzPE+q8rtw7ucPcF0Lum21Y3qW7/TiDhXg
sm009woXO/4YvPIMjTBRpdllGSX30TBSeHi8sxlheGM73oZR7SGRWZgyncT8Mtyxjw0HXfcDI2VS
q0o3PwHBxZtw6kxcbXCCqF69AW1yfjeq2H8mp40eTlU72hfduWDpxT5fzSszywzJJdeRCX5AS1Wy
5/Xecf1y1VTgu92CcTyug9BS5Yeeyl3VQYdepMs1VrMwstARseP0DC3hxBKKVwQGhEuqmgNdnNWk
qjapoN6MhC1AYg8029xP9D8lICEwr6NMsUOwRokKJXxlYpt01k4O88jYNT5KLUYWXWvXTdZeSNd9
9GadmXuUZ9daunXaPKz5k4g4juWRbckF6SY28wPaIUgjjhn6YiRHyxb7FUK15RLBdL5juLPR++6m
aDNGHTBsiGFSrA4NKcQK5MmQsWNqcXktmby3vNLakmk+7FGK6rdeFDNK1KxHYoTvlCRjYWgkW05l
PSZREy72gpiOoeNRASLYtv4YLPT8gVXhI4UJc5NrZ1sDQ8lxh31FOyMqQPkxtWeE/vQl2MMh3kka
xJnaeyPTRw8qjn6Ra0+4e46YbdnNx7A6TZ+lR/+2RkW2Ypc/ZQQUrr0gJg7Du87mS0AGwqiY3SqF
g9PP+E9CyaNy9QoR2EJjPGiNz8r0GL+VVjgvdYO4ZTmkcw1gJcbkGPvlLit6klAqwB056Zag11XY
6VR7ZimvijZ3QUq4uJUdRFBWRmtteE1QD+1nON4c5hGNiitdk690B9mJ9Hi3BEpZk5QWdhTl1m5l
wOTDPudq2I7DluVCHNyiMLcFw2UccgLaR2/SyWa5vVAM6VCOqg9R2RCC7KaE3frCtR2rfGl8GR1w
yXSlLxWW7gWFP1wVey8C7NDKQ6SVHXte6t9sUHsfyyzVYTAPCVsqmvKNVRLHm9Xljj2dv/UzOwqM
jCu2Axi5VTS+HeGzPkfRfLbK3GXNLi6m2lBhNmALQ2pysN3uV2yktLmyX3YF5wy33cZTwgpEk5wG
JDGsA6Er7Q/4Ite+o51MIw0INOG3EgXABAmkTdtSjukpWkbigKnGVf8G/6V34Hfk6FAC8Kg7Kdwy
tMsyD3Bec6ircf03pXe9VcCTQP9jGMNN5Pu7csWt2FZxn9lTD9cW+paq3HiLn+lrdSVsdACxUTQd
kE28DozfN13GhchvuvcllQcqad3FCJLHRNG5VfWLQdUTCHwu5bw+XVtCFIcn15iuutmLwmimXTeq
Qt+WVbEdkvxdzBY4KdA2PjSRSJRUtNT+1LfeA4YgqSwRVul4M88/3G0BA1keENYMQUQTdztWZrf3
su4rM8aMzScVcK67ze3Q2BeJ6/hB0WdhAyTjlBvmfd8fFFMVBoU6kagyemYw1YY0K/jf9JKGE3E6
WVe324LF06ajsU2m4k14bh8QKX0uPQm0rvNPKev4Fjbevi5UF2ismM7EfrIW+AmrovtmFFex+0B4
FZcMkejTlbOfk79oncg8IjGNYRcdTXsrFAccT82VAdjKvr0QbkOnA/MbmAUH8UX3hbSLTVSO980k
sHM/WxaRBh2oEsfU9lVCsWkYT4uufbXxZJ+6ujq2up/deZfegzHJkiREj7j3VNDvjO+F9S3ytLuB
3kNEJsCfKtlhIZ7OE3psJPYMS7IWvZ0DJlMs81ZvrqKlUFdV37V7z6r1beLFhHSIHp9MVz07UB1e
ROfctZbzUTnZS1zgnLLTWQ+5qin3zqHBurf8LL1AGtUwyaHgrMoeA1TBBTKzwdpbDHx0V1XbGHvZ
VD+TODH9xjfqTvNRdao5FaD3ILnc9DWZIygHrLAaaPjUrdbC/613cezsZY9Ecu5gqTeNvSm1HFy8
lh0NNc/Xhpte5nHfApRp9aNYdOLCc7rZ8F7bapc2XIx1CbsOvTExo8kIy5gO/bbLVnfR2FFgjx3Z
QWn0JQtGbFMDKEf4e8iM+UogrHc6uvChmcYdzZH9RN40EC3WLICCnNxkAMzi3qgi687Oq6M/tvZ+
io37hFnUYdJxec9AYCpHGNguyhNoi/FkwKHQXBPSwmQ8GnQIHUJ/wyzStW2G2/JkWt57WtN2nHG1
h3PhMDwE21QZil1LvwSGPcDcJjV4i74ruyDX/clYOrmLvP69y214BFxpSqEVu7mlQxbJHlPi1AFB
hhfNRliBu/C7IzoQnUvJW46kAksrWAhm7+22ThgDcQuUXqLfdE2Rses2tsuQv2N1M66NQWF++YBI
kT1B4blNcusDgg7KcdJu/VxVdKUDyDnQGMa7nEMBRS3MITJg2f2SPO6Kr77tn7G6+QEh0WHkSmIb
KtMBo0RhVLdfIi4oTH23Yx9YX4+9yUqpTiMs3EA1xM8pQPSylM9jqnH1tZD2FX60n9Yd5xcZzeXZ
TpLXumJdLmhXJ1pZbgCDnQoO6oPl2ajSsY1bDbX1WAGLawFwUT7N8fJmsRmewEKLOiX+rGKKkfQv
kdkmgZ/1r53ZRit0iuFL2X+PbZ3vs66UoFX7bucnNO0gUDLAGlcnqRsS+BkHyzh0iG47rlwtb9Ys
/S22PXIKy5QxhIuhlkEMISZ0h/Vnnep+5yr1oMfACJq1TQwWsd4NVf9QkPQe9p0gqyUiNMWRA2Gy
XJwUlmmYtNhg0k4+lqYDxKIiHqU2LbVtF60MdeKSkHRKLBXW/N72xa8+m2qEUu5NhcljL/zFCYl+
Zgzg10/ZSqAal/IJy0xJkx16Xw5YRelr9JuJ49yrxwddkVjQgNDezTnQAmQInZNtGVEdpU9wN4ki
EkrpVJz0/8Jyf8C2/8N9/0AM/zz4B9j652lqSiHwPLKHzJiWzW8M8D+grj+vQB8fQvCfV/wNef35
PpklP/p5wD9u/nn+3z9xuNiY3vHP2/3rXfx+k7+Jsqx3Haxcmg7sEBuB2C+2IzxvjT3kF6K1OD7W
T+Ln1X+/kZ9XM2EpFhhQ/gMTrrWMEuLnV8nhWFbKK4/6/eQ/N/88y88t3Z1azgcO0qOv3mKIdSev
6KojgVPmsTemistMUp9+bkVoH37f+nOfBzoMVdd/fydFZEVX7b+/+XMrXkG7f+7rcNxNUWrD1OP+
38/w89PfD/7zWn8e99fTONoq6zFwwxqCPnqQDKT7MBC7/vNGGlNjAvHzXP+4WWGY0WF38ro/T162
ZRyak/OY/UDbVQbs3xv0a87Ckpw8vqQrwl2uX/6678+3P7fK3r10s9InMfw/D/259fP4n1s/T/Ln
24UqlL0PXvd/+72/7vv5NqeRRQd+ff6/nuvnvn97iN83zcboHDDxA7OX//4Zv//cP38bMeI4Yf56
mt+/9G9P+/Py2eKf/G6o94JUyFNXUpYZtqbYffGtuyLcnR+O+///Vp968MJ//XjUw3TxwtRfOy46
Ycg/z/Hny1/36ZWKNtZkO4TWrKT49RX+7VX/1/uMH+r8n+dCX9ic2tPyG0a/Prtdj8wA/3qhf/z8
r7/n59u/f6z5RY39fgj+9SP4t/f6r0/z84t/3uvP7/zcJ1GQBaMLRiMZ7C06X2SEBiO0TTli6veM
wmr7mx/++u/LxWg9aU6XR8uVNOvHn6tBRQvvJNOqOtoWhllWcLoPcNBgwtBSZMsmYAqxiGUBJ9w7
6J1qz/S3xcXJltpZb9Gta2222AC6lZFBzi3qs5nROtO94kGPWv3gy3SfTeqhGRJajhotTbfEbz91
qP8GEYd1pK47o7pyFhaOaKBm7or5Zq7Vlw39N8O9jSgNbEnFHJYeYLPKdeedvgIQShMAWGHoX34+
PRi1n4WyQRRRTBXiIqiJsxElgVlQJcXZVVGRXdUmeoV7psb8jgrqivy7raysjilIcS4MtAAMsZ2d
L0oEAZTCTNFBGGR9dFs3w3EiG5hAoEW/taFDHpaRdybYrk7uM6UJWxvIrkjYKXRMr4vDpF8rMWbg
CsDBwGe6A7ZAxya9tk0DZocxawFeS2a5K9Ya74s+Lo+WnR/Lur5CpVtvk85+bcbmBCInDymgCOph
badCuZQxEykymeIdO3ZsmOWR8M5LuhLsMVLagBCiO3ybxka3mAJEvU3QRcNn5/QWQHspH2JmiEtt
gkCOPMChbMw7b77O1PSrc/lgPOW/MlNnPKr8y3jO0u3qwIzKVD/hHZz2zM4uTaVLRE8p+5ZWPjfq
VxpRQOo6FcG0ON4+WjauVveHHp4Mkh9vn9iCT9qmnV53oASojZ+oJaewa/TqB27lJjdFzNAeXSCP
FbSS95Y2z3emBqF6GDUq8zWmMMreOuXLgPF9cai1FWg5wKT1FgN2WJ+HHhqNwLT5wwkjng+Zdwuk
vD14HW96WtB8wnPWTnrJP5o8OUhcW2aQ5NnGHjjcnHOpN9nZS+1XHxXLrp2u1iPITEV/lcvlmxE2
ZXLHeKCx33rNjc6VOXw2BL9vTU6/LTJAtZlmpHJSujURranNfsq9ZEwx7lq8IXbXTbsc+ZZlZ9p+
yXT0zj1J7zRkmeGY/XOUZIj5RQ6DCOHVXMBy9XgtgZJsV4KN2Q6Tmk/t4KCj08Ii7sg7M3DQQmiv
89LeAIN/n5UWwnzWtuMKqDSsK/oJ8kKWWLl8+aWtytdqkvS1p+XFb2Yd9cnB0L5dIj43ZmIlR0iU
Bfky+u3SQ6G0IFBFuIhnw8Of5l8OEDA3lUbnFczSptGyT2KNhnBZKco0HutQ857AQ5W0VYsIlxQZ
K7Yq6YUAflg4pbdjP9IUN4hCmuhOFExfB/3daWzKntlVQM/uu6x5REyfb306lcKvX41enZmhgZWy
eti16qkihXhrdymd8ZUnhh6e/YYxrQTNCgLmzLgjdeXBsfG9qsaA/Gg/aSlNUWxrec4eqSsafVem
9cnyjDjQjeFgWAguMdY/x756j3CfMzWuvtLlZTEzIHioQ/VEMrvH7dvIR4X74KJMeiMcL3wj1IXy
38GjgyAHfjwjxksrCnIRmb/KHD21Ll7T0Tmjy3xWGPih90AkMsYrS0d/1y92GigkLX3drUnkPa2p
eZ9J4pcAIMrD/CHUHkvzQ1YOb8BCmQv1842daph/8QwKOomYJLh22wzCGqI+QGPTYG3HXcwxAbN7
QB2Xvis+pE1bI4TBZnGsJyxY2LSabc8eURLV47r4fSBRWHXYFk50ixqlD8bIT7frCFlMxc4CuY1l
jY5Dnr+M8QAoH04Jwj7aEV1XPNfE02+dft7lU5YQiEzKi2h1GjKADXRU9kGn5U8iNW/VtDann5Vg
6tskGVZKBBGJ+VVp2VeRmJ9dY9HlaFG564Rk4UXGMTNQrhURvm8DIY2XM9WSc/xioFKYCnSd41zd
62kD+2feFuWMB51GZ0fDyhx5w9IM/Q7rnd6bbTBpgr6mXl8zt9okFYGvlhuzb42nI6gkyX8EDFEd
ohehPdoL8guNY8tUncgrzEM5qY4ZjS3LPTaNeO+SOqgm+0Z6ebGz9fwgDbfZxFEPvW4ETi+88QR4
cBOL0t41rLrBYMG/sUeV7YTG7AZx34y+oZx2kaV9eg0DvkhNeyuBRz6PaJRcsWfq/WCDSXP7wt5X
trl3lvEqk+VjOemhbeQI0SXykLnJXxOHw0yrXnyYzCdFOBKopLq5QwP8AD76aV76fGe33YNsl89q
Es9mha6G1nAhmhBK8NXi7dyMhiuEf5vMUHEFrWDrVR2T1IqhjLC7YxahUEnEfgRiTBtyn7wytX8D
jvsg6uFyEnjd9RGBa37o7Pw1m34SfWCLDdQGlrqUCyKiGZ+b3tLUymrzJtHandVyfhJU5OQHdt2o
D3NmfckokNhXBD7Ezhtk+be4Yybo5khCPUjnfcLEt8g+Rzd5tJrplWzY75QhrYqt/UL8xWAXD8xX
mcjp1V2Nq3RINFRVmcEXS95DEu5JjUtUkBnWsCswvNp+/N553TEesOXQ3QxKAnk2cJS/O9j0AOYY
nBOvmWxLm/GTjtxCs0egL3q5i1aPUF/eZjFwDQNhRIApaj8J//hadOnaIPOO1cSYHpMacakzbBaZ
sDZr5gXUKfbLEYJ22zUPq466qaNyU7vZRe986gXGI318GXhTR71+TmpiMPU5f/JbIJWZuk/aiKz3
weWjj89GTZngmPs+HQ9TFYVwBGghd3wsXCSQSiRYrjYjY8I3SRjHdnDrc+Kt6oUeaFY3i93kX2ZV
dQ8nFzWDWWJS4ewdveg7z2E2kqu0Laf2GVXIpen35FiQPjqMt3Ufvzkw55hD0IZKx/zV9X30B5g9
t91CU8uy6Q0vHBsZyeVAySgbWmOkopkCz9IvOSX39jAvRx9nclWc8QagtsEMhGdmxUU9C4K6Nkvu
TRsg99d5SoMElw+fpo2e0yrih0rk3yRUIHzr8xHp9fCY0Ig/tJKpCoIeF9cCHgN052WsLpBuSVA8
0Rs2GNj/EAVF0YRup66s1r/qq5rkvggtfZ7g+WK0DtUX9mj3DDEZ61fsahtrcWjyW3zILh+j6+Ig
IHe22A2mu4J/PKSw+FR3xT166ppjDjETGuqN07XJHZSdPhL9AwscleSt/6VPw3BpgKsg7ckBoNI/
aPbMbs4f3tD8Qu6CqmOMw1vbkU6mPKYaCSmdPpK5nCZNy1Qkr6pmh2yek4cirEETSLRHw/VTR5Ba
ZIdiUXBdl/zZpaivWcEHVaMDpzaeRwK3KsVimFwSH76HUHE9+SmHS5PcGVx+dgT9oD8lvBHJymWc
VL/cLqE9bjAuz6zHqPPOaio/jAlVytKChDUwCUUgghj3Xg1xcyEoFmOabMqPz5QgGxhzV2TxPFFr
P3nCqoGjgqVczOmTrhTDFk9NZ89nqRHzLvMGwBsJq7m41SBIbirRIN1uODvGrWjp3TqqYNokcjhK
HjWYyFfWfPJLhb7dXziV0W6Yu2sAosZHpxoDw3QmCiuQyIm7EiGGG2yoDHu17MaiN87M9YOWWLln
zHbdwMOhoJVqjy7X6phvG175iILog50yMapZg+zVYOLvctBov8zIfIcXd4Szh7pM9he1fS5qnXgx
iZg4LyhEFydGcJd5Wx9TTgpKpR38h0IbvhntWL59mUxRgOR9Ra20G6xGQa/imxQkCyKS5nVq09NQ
LneQCE+9qt8akoWx3SAa0yv5WNtIRqc6evRGBLSNHlN3YspHK4sB3EPLoYMQQJzCeGU5KDFvktJ5
T4eCrL9xJrhPmKFtzQ+mjnkp5QyUfMKZncSr5OzbQVCyAxGyYY8oDYESZHpbphNzn8fc5SyFW99A
xONzskcbqHJxNWNlXjdJJuVYd9VlzrMGY8DGRoZcVb2Y3YVmhEKfGAM42r0NK1LZbMe4SJGGREqS
nsxP3urdHaOgzjIubJp1YcnuVUnrw4QFHEamul/5XzMky+0cQ34Cfssg2OforyB/BBQmMWcIlHNq
/D5B0ldl1i+LcQVBFMM3Q+2f6+YmaRxzO5v6bYK6nmxql2w5ZvekDOJzc8x3x/O+E+ZLWAWro2WO
wL9Mn8mDcdc4PtIpY40Us7DOgZNZHxAkidPvEGAdJg/0j2POWwNRpGsojzogrbeGj4QHccdLajTH
NuovSJG6bipEf11eP6Z5eSV1cVJts1sq6uexX0nJhtlsRL5a/tLdpuqWM62Al9r+mpEk1cWS7hhY
4RPrhlsgq69uN34mBeEODLWFabyh73R2oGOzLVg6UHkttr5lZCDAwVPb9ypzbweGoRuggVcKx5LG
jHJTpf5r6qA/Qf/0EPV3g60zCGXrviGMJmfUB1RJAkh27EvbYPKZxX0glgmjhu5e1+w6FGCJnWQq
4Nvjo6m0R90HixnL+Q6Hm9qBNrgtCEdRKo2ObLVePP+OPHULkUkBa5A58rbvUwpsCkzh4ksiyHk3
j84J2dhGtcMeiiv6IVzP+WODA/Skp9GBYxI8mLSg4hrsxEjq3OA3ALtlCjrPJ5B+iNw7fH7gxQN/
wHtausHY6C9anp+8djD30TTDMozCSgHNixt3QFLVf8qm282OdaS+wBNOgUHSjENVye5rvNazI5W0
c9RW5YlKoElWSvAyIqDe1/B9+C9lY6HB89Kv2ZUvspfBPGNI1tRgbVPfRHQ1P1d2kgeRuc/BkGxK
CFmbDleLSBnt2cNLBtJ1EzHt3EH5RmImWrQwPli/1sDC6R74tXQVX4nscZpYvZ0KQWs9UnIo0W99
r6th4Q4lIiH/ZFdfdeTGm0zW5z6WoZU5CaZX0nIz8wMQxCGS6cCmDT1y038m4/yYoWILtQqeTsMZ
H/iay97Q51SC/0zSVeiTcTjPSYzWs2+YfMWMQqso3jZgp8hsgl8qGAxE9EKS5KuKcijVaJrYgkG3
jZwatnF3kFPVbzzq7E1bgXK2MHXkj8Q7lHuEb28uahZ3meif+CTIWfVXxQwIPmT+leZYfUc1ho0p
z0uMULXhC/HizO918L3SP7g3E6spp+IZp/J7Ykah6ahfIFnOkY/PK+EaZbhtUCj3yTemi7nVUHI0
7OIrq71WrY2ujOmfy/Qq8809sfZM3ev5Mnf0PiCgdCA4mn0aw+ZNXY9PnKOoQYwakctoi6CN5z2P
20CqJhkslUcj1x/xoGq7hOnfk22iHRmb6LaXX/703HjWM/qZB7cYqDahrjjoLLZdFCUbRB0oktbM
cnYLFLycm2h2YXk3rQitV12Y+D+sp6kYND7Q9q7iw6MpaN1qeTbvett6UXA/jHhUO8JXkUjmfnyJ
heAhXsTBWHVvdiw7SuENFYDgyOLfYaI5awaLeOIK16Myb3wZ39bfXHijGDFfY11Oa2iAzU5NtCa6
nbFBQqC/yLYzN7NZnQG3PkzoFEIQqjepCzXSR0dGYtXZZgwLLJgsDWzeZIzcG+9Iqd9dnMudzoGZ
OU+uFPemKHf486+kv+yzHgtKPp+6lrMlxjrtTYfO0l+G3vnQXCQh/F1HTFUhblyaMSnrv7sQtKSb
6tgM56wRUL6Q5tpJsW174xWIN54SLb5cWrQaRnWZmQLwreo+62ZatQJP+QAPjA7pyPCPwlt3EItE
HC1UMbB1fVIXcVM5TJCrqP8obXVby2GBD0AQQTvck6J3gcii2zKkoKZCau8xseSNaYAki/SbAsBg
KGP2BANVn7KQh9TJSPmRoZ45X9IDgseMsd7ZuRGHU7I35/qciWzatuBCazXhJ9HroAF+nBndqTWZ
xPpOEpDlDhC+tz5kVN62iRPwFi4Gee1CQ+gWApjA/20ygXQjAX8xWndRD14yin4tpfZgrp41HDsP
Wvam0Dg4i7klzQvS3Wii7SzqndUbn+7QH00/uYeIEx+rMvvqQX7xQeVvs6GeM3JbN6WF07gjzsFL
xvOcjVdVmtxjoXinhHjXV5mzW6nQqee3YaXFwQMFSF+QyiqXyt4upou8mfgnOpXTfuKSubNmWrN6
Yp5QrdNNkG8+lqB1pnpJKMoFKui7whvtjatrr0s8EgDjn6RfklY9YIH2oPJWSAxGE1VNHyRj8kKY
kr391Tj1p2PlH1FdRxTw1W2hNRskbFxcBO6YCPOHaC6WcgwibK+Cjl6eGfWFlRf3iCE3JbEoZon6
ZR6xMMHbfU5TVLEOwRkcje5FstgWY2rE9FoV70UDz1/f9guZNK6bZOESuxd5Vb4Lu3lDOn6tyH4J
Eo5TzpBn3A4uwMidX1YkM3rx3mzTrTsOceBq8HTT5axFa8iwWvYNiWzOAOmHJU8LAIp7JmcXKkp1
cBQK81VPPXlY7NY/qrb8u8mleQOmiV05FR1HcXll5U8QZHYyr25a2b9IhfZ1PQSXuTEBYXo4MgQH
Cr38M3a/PR3xFxJuznRur6Mu0tklmCNXJyNw0vqC7IH7XpqvxSRsNnqSsnaESOgvgbR7FsYyuUe9
wDqs05SheVwf2I3d93PxUvfpJ7vfh9Hr+6OLH8Qql2gHQeDFqS+h5r9SHgxHKSlR4FC3l5pnBy06
KiKtnAwUk3loNZu2XjpblAxNfFnM2mXl1tqZvebzVNDbXQY3bOuk3KG0GNnTI8TBUENn3M6zQ9le
lRWRDpIngGGlfbLv3cyDerCTyDtMi3au2ZUf4yKjienFJ5WMbBoJIbVm4Ll1iui+np393BXGScvR
MjdLEzOJcNmoeVLfF5Gxn2e/OTqahxx/9glOMKziTps7NDWQOfY/3/6+LyoOKecl45udmycZWuDa
ZK3qHbbxRbXPpbeLy+nFs5MrBj9DCMNvxuw5HyuXaDHdc98EfWQDA/XGtaAF8/eEhEJt3MGO6PQZ
cAw78bTkbbdXVOjtyBqmWhqQSX9fT9X70IOASohH2SzaeLQN5e/d6JfrzsBeckZDDX3jpWugSuLY
RPqav2rD3GNhorQXo/GNG5iThgq7iKIPKyUojRaRB/seASkWeakjwWoFlyWvOeEcWZvnGqJN7+BG
7qf0Tcwv9iaduQhHQ3S0luRSt+lY9b757GfnASkCHuGrZn25ZJ3AWMJoEIi+jb735K1R5l55gCCK
TH1OLxdd3BU1STVgGFDW3JcxDneMTMe2tmlputd4GDet6321kwODNYbk5eS36To68DXyW5apvbD1
eMQFYXFG+OUcDHp/GhS6xyZupk01I1lD6MZpbR1LZX/7OlGROvwUdOJNJumECliJhlt3HFkWYYUz
xjsQUtdtql6moqMcmlJsjVbxa0yW7qontDamva077JSt2GeBnYGw4KoKfKm/JECM/fgXKqj0Qm9X
LwIbzjrxSi6P6X0xPkUWthTlsUeTMfLYCuv31FeohCuUGX7K3tlFlgdDZp8muvGckVHgZT2QuowW
CzQoQk2TC3ug+yJIEGSP/SD04rkjJjXQWgwGygBBEWuwwjxzn6xSuBRFJv/EmE27frDpHNKkQqdJ
2xPj70JaEv9js9aa06KJ8+Rk2R5lEI8yLyxmYaHuCZDMYleMtCojxXCFNGKMcivjrZ/Yw2kWhCUC
yLeZECt7WD0YOakEukV6soL0s7FoWDn1V5Y2N61fjod8Xt1FOZ4R0z72RT8g3WEw1S00n1w3ex9o
8rHaVBpmUzpmOWHxcarWAtp8dQT+V7qVMcnBU3ujg9LcjibytnX0FL01dFhWcjy1a3+JcQDTIIbK
OIemRzFyG4F5ATJHs3PQyadVZ6WtCJpigKdbOi01P2MPoUbvODR0/EBaj8zLOGB8K85gcLQ7xHPA
79psuG0KhkCd0/GvGcH9++lV7MBVGOjbTDly5JG2JrVUfUwVFhp2U3sJuXbL8FW/6hm74yjlIuaa
Lh6b5Kq09Wu/tq29rf8fe+ex3Mq2ZddfUVQ/pfSmQqVGOngCJAGCh50MggTTe59frwG+W8+UGgr1
FfEe7zk0hzCZe6+91pxj9rU/zOVmqRMMGimYWxm27xKyOZCF0+5G+u2piaUhSac3vcAHKnYXpma8
/8UCbI6ObBC3yTYraatzbs0xvuq7Rhn8QlQaZ6yLeN8ZzE/rhqZ9pUzCjtB5Ri0EhixAox0OEO+W
VXiF9qg/y07bLcNGS1lJs7h8K/RFWeM5S1jCynmrto+ZUCMKdi/l+LaMtKGuzTS77GmrqRGXhTCq
8o55Y/4LJfVmXXvLM2xjBum8kPEdGPBINMcK3yy3aFuZj1vymE38inTmFlYyQhBUVYWwrdV7/LXX
Tue1DaROh7KXoqHhtnfz6a3Reca1xq+UUwxmYKNZ1hjJ6OZw1SxNQgqe702akruwfBZpoXBFMejm
XfGitIXyCBLBIwjmKFWzr9QsodKjyjKY9Xi6iRI8CYe1ysHdFoVc8OReLVYMi5VIK3wLGWYUEf3X
15+irnYvZOJ5QzJfwTHsq8EYoCYkJXpKrBVkF2CDByAwxQvfJPyoucAroIW3StF71zD7bcgMlcah
JVsNAAva5nr1LXcZL9EMOPvh1DUD8y2LBnONT2kgH6siQgkNqivX9bovdk3BlawFuKa4kSCzVAd1
7lhupkLeGDLOTsoKjWtOraTvKdQ+RflnmJbvvqifrSrxNK0+geAWt22MsZzMNrR7/LQq6xi6zwFk
KXeqWDIzKh5dGIenkRmzjn8qiQavjYQ/VqOaSBUIBmK9Q1KgEmKZLeZXlKrMdBh7OShjqTUWapGZ
ipVz7UouWSvzaU5dtu1NopBNomPFsWOOPmRTUMyG5eQL5NtlVfzaCZnoN+ZJVgUKQ3F+GyYAVa1I
V3hqLt3AREQf8d2FRQsGyAKvM2ULjz48RG33hyidtlV+5CE+mZz2OQSzKw7DdFVljgM9fjU7sgRq
9nUDEpx8aVwJpcLYgFplbNHzlsMf4BFouoND2pNsr/bfo0lDv0powQ+hcO5oCpRyZhHaXOg0P5TL
EHA8TLIu99CCfAoc3ZvImCGHxeomT5JnQa2A0GjQbYyFgAhi8ehwkpRkQ42j+V8Vd1EZb90gUrHo
41pi7VmlRQnrM7vhKA/4WcwlgsnJWDbIujCJx4IygKO20rIVKXxcVLWbCskaYHPBqFY51a2VbEt0
yY5Sw0fCCzhX1o7rqHCkGq9N1I0jQHZPURuELNMjQqf/nOfyyA6bUAUrNqaSGCZqgQ6k8uekbCHP
c+7AglWdxKX6JmXI56iQvMqiFThRTes1KjUIfTWNEwx0/ZEM3DgXvui1jx9CuGb6ioxdUJ+GljHb
MhVfhgEf1FA5GjXtU/1w5iSSuKxCqHbH+PFBo/tG3rhBJh5/w6fyNWh0HqpU59m25hlwwbTOEYjb
KRIIGkQpoe8WZMFmmN2qZh0OKumc9HHCdSBe2yoaXUmWiT1R1iSeaq66WNcwjoDKNPS0oSePXhNw
kMnHhVrIbqay3tRTex5INVnJGJC8AZjSlKohs2Omc7BAiCrBq2TrJhalzsT7KzGJo4RjjdVR2XPy
InlNadr+aajMl4xEELFY8KtWUvPUWcQtpDFISn4eAbzQMd6ox+TYBDNNftqMOApvYy/BJDUYy5M0
9aboNXjp9qOqC6L5JgzWJeiyxjjmTMRcLOzIiVHOBxVpUIxYpUxo3RJoWYJpK9AHrOHlNm36yc/z
GnhY8ASUjJhHziocy9DBVvBihZR+jIQe2qoqipzpzpILjM0wT5LSPNd9ShtGh8QxM/9U2ZeIc+Uk
gDczGE5JgGs81pTB7Ug88IVHzEEtmT+GNuA97AhTQ2mmNpQbxozCtsWKT57sN/GM60aBzpr8GDoX
6JJnX/UESUM0Omo/AdX/I9l6VKpLkyKm6Li45PY8pe3OalD4PIJs0JlfJGKrkN+qX+rQ4JNXiOlt
LdJaApnwZXI1CIbnTQz1jYXkZ1sl00VasPCFlcC0veQFMNRvuAGrPiIOlOarPwVm4o5JdoYQwdzU
wMmPjBxx3HwciHyiIxH8iU4oUFhVnGBcvF7uXGFoDoDHshWyjM08BMeqZUBs0ItIpQmpjsG/iQ3q
mhfavVmmgwregCrVjYJohyG5sLk6BQRBrZ+q+LTSR3XGHOWoJxGW7rTFsDko61rrNhLEpD6fXoV5
kQ49WiC5gv9dxmu4FBrFu3KXUwWcMawIoSTxt19SNgNeN9Jr8hrRU2MSVMAsjZ7bp6x23R79J6s9
gR5C11luC0fZUiOulvg5Iw3MCVnry2bVqtJGHzK2cgDJXiZVH5lONl4wYVeShXuo9Z+pmt46iMpc
/fJqrHlfVHLK8EGlvr604GppQiYJqXhCwgRNwc8nlyBBVFxsdBiY2Gq8zAOaZYRPrLDbpEsuvP8v
xq3BL+kSrMvvM2n6txaZ9yPHKrJ8p3Z6aWXjXmXd1ZzbV6YQUEgT0rUFo2PujLusDjgOqNJDvcMc
VcBzravgjcTIMu0+X2qO/CJTZyKUdlUt3aRgBLNUoBN7TLNI3Ub4kpnAwopqQ+z3bmi2szKvDO6g
AvVezsId6MK70sc/jYwTG5b1tCoBNY8B7vnmXhjt1apCutFFeSSxWQrYOVnTM/h161wdDhNACbyz
I8MTrzdjJHWiWvkhhWpdGZmnPWwuLD7fhnxnoGl60WIdJiRpbiGpX1kePmMWjrYwhLaTtvwayknF
FgwKd4LUAQWmBaGo3ayRWp7TK+to/PSFvpLGKdyT/1L7YVu/4APzRK3k9k/VbcOhNOxqspF70AO5
RRBzFmIkS+4RxDVMC91GKQSeNzhFVaeLQ3nLIUwPAcOPWCAia0dnw5na4rEPxpI3GcU5qpqT0ivu
BNSBhxG7Iz5a16Rb7jT0/HSAuXbNuNyJZxh6hvIIxKqfQ1i3tjxVTKwmhhhTntCsylZ1JwAoqYgJ
I6WxIHYQ1wR4tZSirGrXJelNeFdCNy4g73RTQRjHcojhVztBVBeeWHXb0Ew2QSim2LtRsANg9ODX
XGMOi9mE32VoKQG6EA4cRT8AiO+QgV6dAFawQiF2yd381Lv6qIrdOrey2esk6t2swx1CXS04RVbC
2h5PXajcKnUXKqyaBNEZjMN+LDQOpapBrBysuzF3nzS/1Np8Y4KymoqQWUm6IwUOpiplxBTKRyOZ
jtGIpHrsUXtImyrMcl+iPaDn+mmSMcPRnmpWVS1u4cqANmvkazvBu6lpmGo5mJWOoB2r0J+KRXkN
lORFZU3xTbKxUzK1rEraBuzkqpk4fcmATAeZlCR0I7HAkQJjy/WkuMgo+ZsZUuxU6GJaeMZil2/i
ElT1IPlG11GV0Gy0CuJ6KiHbq1PzTbTQd9oyq0gWInRfsrrvuWlmrDDlO7r773jS7v1QegGkc1IL
qpUoTMzLZkCGNad2PbrRkmVgj4GM5plwJLbkHGnGW2JMa1FWNpgya1fo5H08Cg+8LBqdng1Ra/Ha
7n/QUnu1WLFhtI0zWKqv1Y980vGGZP2UpTdVeQAO0g1N3WcsYTLvX3ldAsttQB9gdZIuVtmgRrL+
RD2ucyadewFMAuEkgAKJzdprufmK14oGd25exGbY90F5/EX5///Ug/9L6oGkmiJpBP/jf/3Pr+nf
w3v5f6QebMBNgJH/l+CDv37or+AD03hEGCjKb0SB/I/UA0siEEHXdJILTN2S0MX8PfVAlR9f4vOM
VQ0egWr8PfVA0f+7paPV40d0wgoY+fw/pR6YkvJv/60qszksi833f/ybphK5YCiWhitcNTTFsPhV
/5x6EOuxmmQSPCu1v7TM//AbD4z62iVx3mekZM5AqhMJsI8TvkHwZiOSHmDWjPDVNP7Wp+pnYRVc
ky8IUWaOG48IWGeMrdPcknFjZi0g6w7GDOPbuVI5MMvtaOcxR05a+pWUaG9gVU3pC8O88TrV2n4B
oujQnltexnYxKTPJB5UlMThpPXN4uHkrIHePlj3k0qaZ6f8QQu4rbQZz5x1TWL0Z0QJVg0zfJBW9
osnYY5KrNVsyehOQb1mG/sfQVPxPYvYpNDT/MN2FTJo1bd8m2ZuJ9WsnKhvk7DJ5KWscZ0jFSKR9
H/Utk3NUF0XRnOQcR55GOpNhLJs86Eb22ixyEoXhbDiN2zHr5T0Bccqpo0cKfIz6PMD6qM0DE09c
oamVNFd83rTPJy1jnELvWKkQUvUaOt2Isc5iQENpg/rp90OnyxuzrmcvFRseA69GJo/+3EsQb3OL
gGMhUbw8UYSVWTSSo8aEQlsk6Gr8vrbhKKFJ465qGjpR8+jVEt0CS9dKshNDDOrWQ7vf02GtOC/N
xUK0qTrfm3HGGKiMgOEFACNZiUlkOuIenoH9AAYz0unUZKTyJqPgTEPZOfUgKE6bqAigGfVzULW2
i9sGceg1smp4HPPPObP1VJiKHVwxtDRNkqFzLR6dvTLArHGEoyY3hXJZxLYnIS6LPVWjOVPmsOo6
JIxZJtg5AuQrRBug5vRJyhDkiGC8i9Am0rFVn2kpYApUO7SAeDFPuhw8JjnmR6BFo1+wNcp9Vu1i
i1l3XeYoXOKkR6MzTo6uV5krz0J7wDNqd4ouuwX1QvcgkDAUy/fFpGd/+8BTo6mVvQ5xRuoGmo8W
h2kVVkfO6H+CgBPQFOSOJj+yNs0ZjWVQrfPajNfk4JLZHHF4JGGxPJUD7X6jFU1Xo4pvYxzRaVof
QlF6ob7Dwbx01OnI5xU5PqSp4rehItEwQojUCeO5NubwCXDKRkgx+GdkO95SPDx6kezJi2hBeaA5
IsA39MicVGp5g2Y6uetmdKCeu0GT0ph8EV4nEKh4RLd3EmrJwrk7ze4icg7oRPDzvU6uqjg9haNu
bQvKcqkNSfzqgSYNjAvNPMxdgfkGc83gUE7ZmoZE4xoMC1zFYhq7qHsw1LhOSxUZLtrZYVPltLDi
YYHg0yGTIHbFT2nn7U0JTU/O5MOptdKfQUUB4HdGC88nTollkb+0JoUa2Am+xXjBWxoCa+ELXJPB
bHk7kRFHKno4bBS2Wi9XQrtxLkLAezC6TiIx1XQaSFMhHcQpMcRIlEF2CDhtRdTLdpK9GqSCFOd+
MMFWUaEwwXYnumnBTzGPF1QvjERwezpCy1PU44ZZ3OjqslK5hjTeZKV8Q3kg2XndrXHI4qJTAW3r
wPDBltQt87TmScmfpzrbRhVTek0tnDFlTlUDFYY/c2uiP4aqT/5dz8F3jfJ3IUDFoAGknrquoJf5
0G619ftsLomXkdDrZAsMvlgFyR+QHGcjYSHFrqfxVkTLSSwISQ3H11qnOib5DcBlCfc3oOqdtrHS
T7u0hnLdK9Etm0AtRZyg6DBswmoCgdGNP00RxQ/501eX0WmrEOWz8k7bnlXTVRRNR4QPrXKJi1Vv
MS0lvOyEUH/Cx0I0Rxi85mH2Aw2Dn1LnhzkAQ/tSNqdiWVbCCK/eOkcm3cRIW66WimyEkEKsyvK6
5nqbaWHoVXshCuYDwvCJQRn2D53Oji48GDygNDiO9R95MMccrBGPPwRZyoBeBS8+W5UccIYNMfcX
hqM+Aj2LYdthdyeRk7z56ru4RyN1WIT+VZ7FJ72D9Z1Nyi7JTSbL0ybK5Yg+qbJKIo2DQjbQDqvE
cGWIEeYKxBxykH1kWYBMNJyJcRc31Tj/mSuE9rCZ30Mk0NDR4+skEqwd9Qxc3itEwl7dhDJ0PoDq
eSzi7o0NdAacl+My2TEKQ48QLngaROSRSru8LsXwg2AEZ23iKEHwrEmiaguygPj9p1zAiHZMxNaM
Vkn9bEPD07NlK42RYZfmu5zpCQNSYtK41y0fPhcjpghZk/XECNZEQRYPR2EuvAG39WKqk1MkSYOK
FSp213uxTHjFEJufcRwfBimnV4/CzGVtuQhN+yqP7KxB0t1VrdmZTSI8KYbgE2FyDLVtUE+LV3E0
ooTXgl0kLOuxAGcpywAiskHcodLma9wfIH4HED48yPgnbrVPtUcNHMXqpZYBiKVlC79jkDdtPoBK
fWca+TKHAIH7CAQ7A44tKtpXlh6z5V9v9ZqIOvaNLpt2hbVcoMJDfZlmDw300RrNT00gkEKk5FfU
u8kO5MtZ6o2Ep6igbWJ5xp6lCG6VzjjVZWlDNA9oVEX6oIwoN32C0DbhPWvY1QqEyi6Dlz95MBAp
myOGEpUZGhIbh6Gle0MRIQ1JJjX/Yw3H6XCh1yC5I4qyMP/mVl02QoQM0lKZ7vIWz7lMKVMbK6sZ
i/VE2A/V0k6zkhxDWXEflWyDsae3+xjVd6CL722gvYgP8F5YqXSvnoNa0d3lwfnrc40+J1VUiHN0
1xt0UhfdwD1Bh1xrHCki9hx5SxcSQZvRDJYT6d7nbKWVLtk94eJS5FVxxMKD5yWq85tsZcdOUw5i
Q7Og01Dsv00D1PoY4bUhe5rKJdub5yBdd5F2QeWvez0Wk0I3VmShEpHY+Sn1B5OTg9HgyR2bz2VG
RFJPJwvGp1SHB9ksv+Va37T1vJU7CZYr50GtukqzCTiFS0yshdmuQR+hr6/EJVoNONNWC3X6Li7M
W9H/dFHbr0AHFXY+QjIKs/JrwhSffik9YzOmXYTLG+DqgkMbat+6IcuQ9Yx7nD1V40AKwzIwnEhw
GTFU/JOQx8ipkFcsYihI73s94lqGblucZiSzqFeMjxj1aPE7bOm7Q0grjG4ZU39epdIxQNdGyuK0
D+pFrUJwuS0W5Fx9eTaa8Ib28IIEcGs+6kqxVrbFt6qEJ41uKgNv8pSj+DghI+A5NX5osJEmsop/
Q9iUrOClQMtIiPw4fxeq9LQseAWLwBPMdUkvWkJhF7RYaMZlh0H01UiIJGAIdSGCFPxgztICMejc
zxwvTX2TjgmKzOm65GQ3UJwGa3MykRXgWpiYGvKQNVpGnbWSrATfHDGUTp0i54k5CdhVqVPfmoxL
CxQwQSRds4aZaDCAIaQvypB41anyB9yEQxIKNyMyXzQJrWoh6fQvc+Bui4bpUN0MFd6AtjTXS/oq
pwKhYrp2lpBFOCNZ8sHQHuQ2gdGU8fYPerMu1GID2Z7eWoxOkealrSvsg3mVjF4rZojL23DFJYPA
gC4aI8yk2fYCvuCoHpEB//5RM0lyUycSURgWkFeNTPmvr/z+nTybiIhB0lF+v/v3w+8XZF57ZCmP
f+0fH36/8o+/GjKpvdIcr//L5//p1/9+8+8D+y/fk8JSUeS+ICWy6PAWPX4RO2z71x9Z99u/Hufv
l2pNWpsKEMmsDbZa2b+WRlph6+Mp/X6QLPGvP/3jcyC2/vlzPYCCLfwiDa4R8lnzM//9Hb/fpf7r
t/7tc+AzqFM5JpvFtlXTcovCqNwueU9/Mw6iB1MP4+fvJ3+/5/eD1nTldtKZ2rb6ucTtCvTmX37+
H3/FzzPDgDdQKdNkRM3x92+USp3eJK9Q2cYFTUfICVE9USWjZHJ/P2cME12zrCM1fQKe087tM8rZ
eiFDooJFnE+Q1H7/2AvhqSCdGT8v2Qh74dCqT+xWKPg5TyQQt0DAEOdqM7zs7C0NqukPAbCvkHyO
JZMTZ9hRuWCVu2BlC5zqulypSGX4QF+FzdGR1cJdtvFZwtqMasrc62h59a3BKciJ7fieHK0nhmvL
tT9MlfGcnc2TAqTnSwHcX0JhYQZm5w4zHuyOlVuNfn/n/uWs0jMaYAr80XROvCt1usfr+JO+sZh7
Yr6C/UQMKfxd+q5fheaks01wCjODcoAMDf8VBmXcu8qtPQQAcJx2pVxZSlCU+uBHGXPawVt1TnfY
XolHwe7y4BJlrvBa20nPlnbIVmbnS2dV3UIXnaTJVRlsD2TYOafsaJ4WVovaTlddD7cI1xyH2eiI
fuAl7PzyBdxYk+35qO2LxwB7AdYmvz9UbKQJmrM9CQc+SgbyTbu9o61f9N43+WeGacO5R9/Gq3yV
EQQmrC0HFhNOF7bkokm3j5agyQFzrcgKR+stzHUbkyetxTNZNup5eknEi/B5aku/C9xlTZyNsste
8w8W6OyEF2eNa/m1eK2fIweqmE+PnKNZuEbNQ5FrE4v4afnvhnWcnakK4bcL9oM55ecI+fRth8Yr
ZHgi+4hQBuwhRuxWuZt8AipaN978rh4r74uDabjHizS68zudaOEjs9N9KNva8xW78TGzUVUgrdkS
svigrrgcD21kJ6d6tDE8u6fUYUb8GJc+PpaJC0vnFHybGxRCbrdW/wRnc4Nkd6Wf4oO+0b+LG/8F
lXzH3LXJbvFFqlfBt9D73VVNXC7V4AScxl5syi9eAGVttVxXEaLR7UN44t7FU3GFzXtiV0QAoG8E
jxEgh1E3/gj+fFkX82SeyBFC6gNMXaWnvbVKNwWwqp1oIiGOMHya+JmND4zBux165aW+p/isHaSw
ruJ+lE/H8OVdsyfJbTJnx3xEOpIMmeF80khmh14FshwuPJJlV3ImB/riSnqZ8Xhegr32dFdeXuJh
Izh3yGjNrWLMDe3pGHv4Qw1ynS5noDeaK+1IX+JIy433PEWr7E+joPWw2cro5rSjY3kpxKKaUdJz
caSfvq+gitvLOr2MuBZ3MSvOatnFE69UecjcCW+HvykvHc0kGPruf36WhoYfbnMC/Dp6KS99yR3g
10Sfk+5gh9tlcesL/25yRNt9z5G2rRBgrwlux1ABpPGtJYUSoN+buqLPQq/HWb642L4OyX7yG3dA
3W7HT/2hOXavncISMh/Nw6Ryjb/F6wmvQuTf1U2zrhU41G7cuYb3tyvlnjory8k4o6ICcJvrFzKk
NeqPMz0f9m/8WS0EfwcrdufOBLYfhKfABa03ofVjCeJ25s3kKtsBWgy3jxezvW8kvjxeUi/F61Ec
8WsE4cagx7GFiCdutS964pOTbpZnpJ7BGhEtavSp3sRP0QmFqsUE/DDZ4QdNksRZrrFH6pyffsRe
ukWuE28555TPFEy8cuWK8caQP8M8sI1bQpXiiYcFqejOL3Uf6nz+9FFWJ/m5/8HMzKvSCD6a8XpN
HKmeew1E3KfScurP9il+mRlLcve6Y/Mhf6MAFaU3Kl1aWfXgxSv6k4srEYbBjVzpq2nZCxIjyc/h
WwOA2h3qzldJCLU/FldcHPMnFo+JYt+w9GO3VV3hSav99IKD5lr3+Gj5DHpordgsMEAfr3N0ZDRL
ZDWDrXu5apgDk316G++FtllkDxwuS1jsoc0/cLGUK14VL9wyeiQT4L1/HleDceTVWXa1Q1isajc3
nL3Qn+gWIRyGzcgx3nxc6dG8V4c/5UHiLWqd5D3FC6ityNGh57XlLiQfa7KzZc89Enti8aKs21V/
kZhZbVVz38me8JLQr5H8CHAnuk+c7SsEbxNvPdN9l/LqsWO8Kjc2ywcP0Zl2mRuyOIzIxj8a1mGN
v/Ia1CtGhGz0/nSbqVRFFD8u7R8WaOfx3tOqKT/z7WJPa8nWxG/F5bC06IfIRyT1uPYwKgtEzWKV
f7ztMSVeIr/QuMzOHwgOy09Q8q8Ld9QLD1G8N6884ceTPrD0TMEGkCD32yYx7WDT+qQ8Lk/wAe2/
/T8cN8sNbcUu9Pz2MpHQgRPOpc/6hCbXIaDwVF7KC6SiSF0HI+JHGwDCCIEu9SaIqV9i39vmfVGP
iMLqVeLzCEjGtTCm1R6CPkC3mJTQQAor0l3GS35nZ2AZufbMlBAUjzwepzpynbO9BVtcCB7BUGsu
q+Tb/NHhhckcNdmjfC6hlnulXrFB+eykPMHJzp9BovqoaIE+3OR7vjVYzjPry8iJW3EC+nPZaCev
neUv2jHeblQ2It+Hf661Wz5u9Xrl5szEnYfmynhKQq8TcYQ+L5v4rvU60k088MYTQ2B7EN+iM66g
xzXwlJ45eN+6K16XLYGVLsPucKvs6o/ErR0WT9YMmC6yo92M3bjgHrP9cNd/6ltQ0pvlPfwMPoQd
w7Mdcg2XBoDpkDZhk6LboiPiPG6T7fEZ7mIKHTogTmB4vwuTy+IEmcWH/5y9nXCw2DTomJo11vDE
m9NeTGnFS+iQ7MWbSGQzzzdxz4/LtF4NdI3samcqNrllrI6tPzGKJtvvE83fwlqH980HMonzBDfX
qdoJrIUcGjAzgskL3pbyA8gjBQ8fxXw95yd1yHYgBly4kmnm6sF+QCSm+FK+NrCHmKtqfI1o/cZR
g7lkE/LW6slGU3dJ7EsvEFCd+8rUHWG9c8UVdNa98IqQa2585DWYkSV/4S1X/BAR2UdzjCArnaq1
4a0Cn26WG/hQKByu8hcFr5FdeuPzhN/jGNa3zHDyr1o4NxnIim+F06SsYGPFLCpu8XALxPqCRZD6
arvUiCHekqV80h2u5Xxtfj6suBOaYWHdGZ+ZycXRb8iaQ9kbLGe1yjxxg4+T7Yo21WS80uLUgn1B
iosH+EQovuRzA29NxxHl4zZxgOrQ+z5g3hs+VJdOAkq9LcuOtM784pi4i7qGGcjtslsopCWMrixt
3P4971z+XJi8tz7lSn1BTFwDzw43FKrceEdWnggx+La/Q5q4MGWGBluxcLiUoBTU1cDi8dKqrvZS
63v68cSdoo0KB+9r2aEHwrNhYspMXUlbDS1hSd4iX4hlpLJOPQiTGWKiZxnVu0M4S7WufPWu3gXo
345+H1eKSRnxpzpynxvX1Os2YmsPGzomsukgO6DpT3fFzl8kLEWjE8HQBhPTbWmVpA0daJsEoCl0
dUKaSCRs/ZhVjDsehbCjv5I+S70jjzuNWQSdoNJLio3M3SpP20k90lJZskMT+8JLkODHdRhWfBjv
geqa6tOEdIUW8LcguX97PVj7MraU1FN5zCv2BLihvNoEj3Hw2LXJpnqldKH9KI4bcJqM/6rBUR7v
pcft36dv6TZJfO7nGfItz6W2zyrhnOEezIfs6Id5i6aj96oFS/Jp2iFsRTxi+R0sz2wXiXdB3aN+
IsD1IxYdQfJA8ZLwiYwsBgnBPr28J+Bhn5rTfMHCPco+PIcBGm+6QtyGglW8tDGJMMgoAZVSpG0U
/aC0r7PwFkx/oDbiX2dxQRSUf3SiTUWIopeND/cjRlpHfllQxtqWT+BcVnsUGDOhlsS6bJddviq5
5rUjjUZj27MLYIpdJW7Ooe4QPF69B9vpkr0K6ZmhzhbTvjlutFvLTjCecLyRDoSSkkNY73Iwk9ZD
tW7yZx0JTLVWgnOW+I+ohtIpkJs8yheF1QyfL7bKtrw1Fr61bGdw2lJOvXSknGF/7IDWtM54N+/j
BP4J5Z+bYL80wLhAFn6QMc8RUQKR4GOthGKAPUzlpTkypA2HVWKwtuFkQyLoFymKO9jJuzp00atM
/Q/nhJF19pVeCAFAtBplFEyKrWjOqNH8BhKAkWmVpX5geVhqipZK3iODoQhXx8flt7aOQJELgKK5
QxSW9lVFL8mmMNZYvaVtleyRVDyKMPYRzWXSMz+HtZ9Fe9rRBBtW4z7FVxm0wJjmF3SDIFQeEDxH
Fwd8YTb/SzIClKm1eQOWG9UgvCt9m6bsy3V6ytPV/EjMYpbMuGQXsQ6qn6ZxakQfyQlbNgnolXob
P1R6W7cK+ChnmTu7kqw590d2VQndeS2eNE9n+LVXQ/Zyitip2tL5nu8sNiLwT1KbFJ9tmtGxmK3U
eD1TLwsXsiFyH6OpTkjYtZG8PPoOQKnd2ZImaECbeDrzoFlzcNMo1TakF8JWRMHEWrdkz5PgDme2
B/Ynuzty35hbhRG2f0S0TP1a0w/3qTu613xN/8qp7fop/Ew/u/1HtSntj+obeOz1a+Ek9ge/cfdd
qazgtsShNP6MWZjmA2/C1aCm4RJ9oy1AnuOJs+w6PuTPSYVuD80bKjw7/BReQbVPrzov0qfiDseJ
EPYvyi4SBtnGjP258slQzFIWVHwzt+HKWor75Tnm2kM8jVth1Q4cjZgmMUWmSuVjccwP6ZYnZHev
2vrRPFiR1fXYeOm63xLBZ7nhpJdui2NRrceX6RumOSVNjDc3FNcEzmo0I7iqoQy0H4CekFUFpW/J
9D2Iz1oYL7isrrygdCX422h36oYA85R57ily6/Hw2EimV+4tfhMn91V9YRkrn/sVN1zK46tDx2TN
2hev3LzckZnPrJx+AWv6xBpky5RP4xrgFEPwDZAeSM6CM99jr/qGWAtL1/Cww+fbOn0cZJ36R7xI
hLOt+S34FIYTPKD0G0hbfo+f82djV64MIMG2fvh9POFwTL5Eb9nDg34cmynyq2qdHQPkyiSqGttW
9nlSeGr453LXTJ5g1z+ORI+BaX9RKKisa/LOmdzwJXC9azR4tS3cUsDYXwZA2GfZo9JhgSx8kzWT
tup04tLqjpxUpSvlJY6qP4roqrQL/KO44R03Vs2RXgmscTpPRBzUAG7hLDhEwhOuLX3ROIpbWMkI
0nwm+hmRU5SfHC1KlYmwHX/of9rK564BfiwLdnqgaNKs890Y/NCTL9Poc2gfFA8tt/mnXEmuuTLK
DccMMfWU9Njoxzj/kWySZmK/G+F50EmnAH7IQpLOIxghwuJ3FvwSuS5btbaHeWjY/cv4BBBJ3gRN
ZFPNqsqpDNbiH53eh35CvdjeuYA20ANjR8au5rBk9Y68bAY3/Wz2GFarswZV4CuoUGo4OcIF7A6+
dQLYNKsORhEb5foeDvG1/tJW4348R7vg2lxGNkwOnXiPWsSodvTshJ3z2hjXUnSl0vmctklj0060
c98tZ3eghHDxA6Yum33d2Oln8DO8lta+5PKq1rS50vh1xMmuu9yJpX6OLdfo6Nrj7ngfP9nP+DUf
+UqjFur+XKufHPaCRr+JM5sq/FQtQ1Un/fjf7J3HkvJsmqZPpaP2qpA3i9mABBICMkkySbNRpJX3
Xkc/l6ieruhZzMTsJ6qCH/hIkHnNY26TXZ/B2gOgvBCN9B862zV4VtmHTMtfFqUL4oIyIxIUaFJt
298Z/t2WOQvhAjIZGlr+3noiNvdzhwyTvqjdU8OU3+X3ZMeNFNNzeJ5HDwWdWfaxpUiWI1AReUcy
wfZcXIkF8g953j8bdMMYqfWWCggFDCo9rNMbXOgxZqTYAQ58n+0yu0U4ZM+7ouyj3RZPnkBDoz1h
LIM9T3JsU2Cdbm68VIEzqo84f1ev1HwrAzTMZiIONVs/v5lQXZon7voJ3GTV46rKqT5Yzerd9YVN
KVcMmhqo64pPG0dxfqNCV2BHaRwDpOqWL/5PRcYCgrP+56wEfq7At0Q707hMra+vcagePw4bxa1K
9zmtt2b0gwDYIPj8Bp4z/T74Kx4Y9d/URiwUvt128EwDFL/NgnYkx1/rI1Dq3ADIOgtrYPNF7ZMR
+KbG/UIvfhO8U6cjhC+oeRDxki1RsKwOQrD1uNBQO+qXoKN8vu1eO7y8t2vFzdVerae6eMLK0w+0
rf4O4ZPE68y4xwgh3UMkJHt7HVh+FmTLUe5/TR7INMziUxxX/cwtYkJlb0/ZiRWVn6F8TdbGZI5Y
1Ql/413jJjtAl8iJWOONL/siuUzhM0NFgrZyL+jKvpZsc7LNzfQqnNmG0KlkhQFxQuOHIAqNxhBI
MaGUnJ7jFP+J3eSuF+SDI8IqzAhohCFnuWbR7Iigw/AmTU3nvgKi3bmJruTq1TUnq9GT8/TF1Rpe
ibVY1uB7JlBpGH0sesSlwXv/En2TuhAXU8tlgYx3LEuGKyc+iYX/m1V28B6rV0LMhKIfPaGW/uMX
q9v0lkt7lBJ8aF4LxrSk1tVMokxRg6l1JmrPvDY8zfAAYMewS79K4Wb6kmhib5WK0kwg7dK9R2oP
phasCBxre0Czm5l2AVIBuD15RrIpTh0B/2TTEc5c5BhDCmqF6gZdgP40vqjOfKjrDXH1jkmmfHVX
sGRHCh411RoCUPOd6B5nXZ5S/ScVIqSQqFkRI+jcgxt68sg0sg8AY1FcJEh7UFMblEX+MmtHRJXq
W0ru6mEcHS2gBkNYAjIiGTYDVaXfUXtFUxSkVXhIvDfhSk2UJQNxwgMlJQ6LG6RCG/4NKef8qWyK
9QytCroXggGbMcEDkmOg1M31OpAkBe/zeFJei4fUYW9757KJyWtAnEX+bVKhgXpe2YL4NW3M9/gj
DT2WBo4Gs6kvvollRSNhFzfs8GP/ANR9etZJatGn25nlUfmC9yezwH1E1xH703UEprcADy3O/pSk
D4YG7wEM1pVVS+bKkFtcFXe45jc6ydp8rLfI1jEI+XwVHisG9RdSbdZ18pnIFKtBgp3NEyXOVRKP
zQdaRiM7XBDWrpwQC+q5jqIUQBgHoxBQ+4lFS2kvpjetec1hVFc7mqHkr+kzn6WwUxNcpA4iJtx3
7saAoj1W05SESKtxVjEeIyK+2uHvRrzrbQzH+TR6QFymZs9XWYUXUhzFa4lr4BXWe4lyKegYLMWp
MMUHau2T/oFStR66FdRXVhjFz1FiYunnmIXALpr9HLpZs0fhdh088Zp5sGSTWgN+ASLBqCzo/Trc
B3Urdg+YeXBEkWAL7AQMlSuBCbRvLJAAGXL0HCvfzBNFYjxTT+fu1hRI6/XacL6d8sIPspJxPSqW
lOmZf8W0vdXsQnaoJvKclKt8EaetCkcKHQN1cGmsl0zv6Keafrio/fjOn/M7a7pic6E70nNk4Hwu
K2fEeVWEOwN3xBYUvIUJicINLTD+eQFes/ZzjOGRvZArzvVSBZdrlOA7jSAY+dWGgzFMIA0Ue8iL
K+4iJcoPRiffqU8X9r1AcEvxjbPOKDbW6Y2yPy84fCrr3RqOIKeTydStWSnZ+UippYoNdz1NUpRy
HSXcM86VbDBA/J8JS1SG0eViyxw0BQ1IXMx4Ot5AWyrg9HaH3L7sMLYaQuYAldgtx8gtYlVgKAUa
K9xFaK+ZTYvyw0LBdZd8R2i+vg+lK8L5pGx/MkMX/xmOnzoJpUq4FOugNR1demOs8JKSq6yt3/2v
X+YXrM7jEHBhoqahouZNf9wmPamUTcNAhZdGMTYm99+SyPKtaKlx+fl5Nv7iOi8HLit/T2d8vaFQ
KGqHc09im9vI6TDoFYejYhLxL3yE2zGi9UFreD1tzhaGEYeWtVCf10vAMcKH5fwXNFHwLhS2/BHH
yyBYb1IFbNMuQLZt1htIDroRorV9I85Iqx5INsKMvYcoiULL1kSx9jR+8MPDlS6BQMa043c5Hf6/
tFe+UKfMo525PdSFU7JmVb0a2gOzQoNCWe1yBYVGr6croIkbCKicLPg3biJftk4MaIdMBs3ua5p1
z4avkv+YO24sE4Tf4IPcds6Q01Q3nBEeN1BJZBf13hr9ofxSA5Nc+wfAQIl+7WGdysiHuUhEL8Fu
oqtr2dKznvkUT4SUYsKVMc+PB6CeBaCczmw8IqGNBm1pPHI+I0OJeBAdpSO3gc9aaLQyFmEBU37G
CZTkFOgrFXfCHcYqsM6X8Vdr9uBGucocBZ/jNkjmgduwUFJAq8k4YQBoKS/8QYT3uXWkX8f44FZO
WJ7n+xq1C9qAJtQIAu4DwrV8D+RAf1xnn0Hax1Fx2MuRxgbTApZf1/sMMvQln2iQhs12nYvJFslE
IJ4T19iJasIWUDp7WmwQWtBFxNkp+hSLPUfHPNYih8hx6ndt4ogWlHuoOoX3tFioEbtWfxm69wSY
WAvtNfNy9QSkTZR3CBe08qnj65fdXOxL0aM1bikIOEGQgw6+E7VX7jGHOQTPzD2jvfKS010RXNUW
DAdxeSC5xrBpBLi0jFvaXOuFDX003FgfSJ5AOC6Vd7/8m9yhggOrlTFp1i/q5P3rCrOWCh3O4VRU
oUXZ5MIY8YzQg26TB9aNM0NBnFvCXOT6aC3i6whT03XaNo/qjRoeVwOPiTJ1IawwCsEUGLKNLQ0X
rECrAC92eZ1NdK2VyAGrg34kRc11BeJ1g38MiVThVBw3FHCmYoF5w1ZSCTTWwcGEbNG52uyoyf1w
ftxXhmVA305d65Nj5ltf9SXgnEicGIzxgQtLmrfaXpBwEWUZgIu2GI3idIPmH0TUABEBcEKHJn9Z
Fp+fXwfBQCkTkjQ+hVuq5xpeQlQ5yco2dC7kwplQImkoqSFmOW9Gq97uWT0RWqXeDxboKUYeD90z
P/oGpYp9HuNVQMILMQxv1ndJ8UH2wCAjwSUHVsnayvE5tbbqdBSRYayFVxGM533amepOH9YrDRGH
lYwqX35hzyS0UFqgcDYEdrHwkMpoaxAVznrBddSdsEfZareI3IG1HHgXHUbQUzbCKcHsD8oFSH/9
TJ0NJIdl+hKCPlJBhehiIK3DNFjnD4LOJvhCG8mq7BG3hBIDctPmVte139QkFTYGhkzJ8RzcuKKi
fALZlVC5lzF8waaKejXEMVdHD6t1G/NrHdfKhXtJoVWkIUrbEwO7jkI9oBcBX7zOwX4GwCWVXFag
gjIpcC7szbhu82weWIdl2WL1J8Wvzwb4fkxeLPTtcLZ0NXWPYV0aOizPpYq09noWQ7gngRYI1Jmg
q9LJVv8g3a0Tz4qQngMAvgtFJo/TJXuoFMw0EJlw3koY698gVljG1N/6IFiIKT7lpdNyTQlvrDej
uVQtRq24pWyj3gNZrtA/JUg5WQI+i36z+Ep4prOHBOkQYVxga8Pb0CGrhjPhVoicKCZG2GarGBKF
9CcWU8Y1cxEjYfWTMgL+zsq+ql0GJreCIQvin5IUglOIyIHap9ZHkGVsmCJF+MJmZEJJFdYm3mj6
/BNL+xpzRF57Eb54bUZ41qLI/KxzCpXHXWMnx4ZHMA9CCgN7m8/rWfBJ6I3rS91GzLcBGIl8O2Br
A61Pd42kmfcC2M93KiL8vIF/qL7OHjpO7NsZ2+m2lBmNNP3RfGOBZc9GG1P2WEkAKC8QMtGPoBik
XZiWgNOD9laz0Le7ajjIfNXidLHTdt8MeHoggXJh6nYxi53NgIqSp4kTAuzArIDDveCzLe6l7gC3
BM8AbhgYmN5XsFccXVQ6IYIj3FgJF+7OmDnV4KuLSyGHyy0Ul4CIi4XlvhgxWavH7J0xw5TiyFiJ
lmG92XyIwcxixMrBLQrFvYj2GbL9ayHqxLbE/sjHWC7bTwAhLFDsd4Lm8fF+P5I3r4pWW1zmCMBK
/Kig1cenxgRnTGxuh+KWsIEf41fZ+yiW8ZJrSHDGbBEnctRHOjiaRdl+bTJwW/mrPISYA2b8ZEls
dlBykgnVC/UmgCXTvtZ4j68iBEn3LCHZ0sLvACCcpFSHB0Y/CkJij+SlSz0tUz6fwATQkiES4+yN
bxb5R2qjJOvkq+v2DfKE8ifIomyrrTCDrgX154G0oJjM5txQYQqIyJttJyDTb04WgjatqhYbS2Tx
0Cx8fcIaJxwsPCYu5vpaaAq6RYOGAXpWsMAidtse+gbvS9zEiZD08byYmNqZ2N0cNMiKoZIMdp6C
5MRRKd5XunpZPcsOUl8qCMFKwMgSQFSFmnsQ1j6SDhpF3s3yIYWeHGDZ6IljRKNbgNQS6w2CnE06
HgLM3g5hH4RIuMsyM2lU8PEWWcQni8JZo0P3n5v0oYp1YQdjd9m1o/oy6qh6hwHG1sgTsnKhbOgM
0XOtmiRSobxaDQXlwVi0nyYPP8eATaZS2J2jJd/3hpMQ14ShWXgpoOkN8qoZ9r3SdTKRuNTXv7z/
eYBOwi5IzYf7W02KnoWliNf7v+V5OrsTlZtipQUV8tRhY4p7zFjHXLJ+OMYymMr0vx7kEAEv8mDe
7CIDMKhcmSheMHEbtaoPsIf/14PS7jWtZCsZ55pwQ3z69wcSPfk2Z2xYFWxUDvcHBCWgu/779f3Z
gLiplBe5N6NxQd9DA8V4f4oOOk+Fskr2RbH4Qg2yU0gRYJggwcJ+MpgjMXh/hM7xwLkfrSmACG3q
FNXF+9P7m//6w/WvQXbyL/9+s8LRa2jIwbqWWg9CWijzrgdxf0jWO5PeD+f+9P6mVtWvlkgncVJg
K4W5WJNXstNV64W9P4zry//tvfs/3N+T+8hFWireIx51zI1M2hWrY7exYMs3IsKIbCwE5LS+NaKM
b3Yd4RhOf0MO8eQQB9jNsg7KHF+LxNRRzTPKfStULyOVGVSIsAJfy9voAIzF9NdiyUbmF3zhroey
/4A9S2DhkVBrNEYWMG0JJTQELgEQDEX4gFPCvldwakMHFPB+hDNgVpkJIXkLswlrgrlGKj6de3MD
Hf2x6tiQB0Sa+yJDx1efSYmyczOtbEIT9Zx2MBfXmsyvvL02GgVBrZGKZ5FWSEy6Lsb5uMMsJNlr
ckUjhCIJEiqXWZYea3HGvEcF+FqPK8uc8GQGc7jXGiThLAhapATU50o0iKIscWKVLa0c+qcWXGVF
1cpM0ZxBs8rTBk+MJYUmHMrEwQRvPTfJtSxtcJGmoA5VqY4Fuc/Jp9WhfN61BTYITV8A2DOOaSg1
ZOT1z9SjN9GGhEE61TYMqOmPCSndejYhuIfGlq5CZEsJWaFAV2bJqnZXmzkXdTDtcaA+aokKwrYg
QnKJDCMv41spdh54+hgja8CO5M+lYcSetIBBQr8LFQOFQmIa0CbqP4aSi9bUo0rl9aZY5A7FRLSJ
oC6R1GQjPgCQ6QN+YA80cwDxr2wiJXqr50AgsYxCBO9LdZ+VyZdFBQgjVM2dFEQ2qozgMSpowPQU
q1ASakmQSBniZQTTloRQmnokXGr5Kq9ZF1QITC8otgGSyVUD5BH2vNbIrBkEYy9G43uJp7AtCCmg
QME8olGonUX2LqOPDsUULgT2gD2rKH03OqJRUfuyEks7hj0bHF4PEQop4aukkxmCY+49QZ5RAB0m
uxaLwreUAaKEiJW6oZV2Jq3hPaaUTjgWGXLKf2M5DscWhftTIVcXTAlBSNHohYKy+JKhvdWyApRg
EPZVH5dMIDxxzH0mh+FlLB5aRbdeMbAZFs2xRsX086nwkrjsvL7SNmlQlb4mNCfD0EY3rbsPPdQw
UhlrsCpM3m0tIEYtYaKUxXOMooOJoHSPk4kWGwPVHOOnqJYRbwG4bYmq/tQC4VyYK7tOJx4RhqJA
b9QAzJBjjoT6GWKCkuZhO2Mny5yDVBoh7yX9exoLdIEWLGETif13Vn+M0BjdsYHYB+3jrAypfFDS
5YD/NtH/HHxqCuptAjqm7RCiM/Gc1waq5ZKFJmV9hE/T+fBW/CyQ/hCChEBTUThjyafXACAJXTNN
k5I9btmYN8M8yqX6IC5PnQ55tm0b+VAAjoDm52HzCIpNnkmSqiTbNpneHmBI9Vsx0H7EvMz3eanv
AyljJ2jal7EpPkZ0p5Whl/aLkp3XkQ5T1xLR5MjkoxHNX2ZaxbYcRwhMQHkboajUUrufiL9VyxUU
yR3jCkqzDtWmsMB6NMsY+/hDUv4ZYnsJIHuPZMUraBEYiFHDgK01wxN64i1NLsWdHBoYsw5sLEaA
bH8f1VtIw54kCos3KsV8USOkbSvNZ4jkX1kgn8wC8HpXInSTk8f10Nz0kc4aYldnPJ3e1XZyVbMT
/CUGpiGsBMlqWsKdYrYvs4g3uyIqx5pbQ8kR9HcYWdu5V361kfwGxhUypBZRkYQg9kR/dwwTEiG8
qh80VXltLAn/TfwMvSZWiAlLClHN3JETQsLSqxS8WTOsbjA6uMGILrKwgwir2CWKQFux1q8z/NfD
HKrjPg5w95zlojgsBDJ6Vh77uFIufZ08B5JV71iMU09OXjBxF89dUB2tcFF8mX6WnsbyczcPNHWA
YrWNIPmj8THN1g8GQrGbj/HfjFEDEPXopbRDKKdeaX4I8TIcrao8BYjk7BNIx7AHxM9shUiIAf0s
9JqOYlVhXCFFiOcN5Hl0MlDqPEnCwrJpIpONAXfkSHl1Y5Ruq1qoMODtSM+HkbjZ0jInRlt324Xa
VcVTN1s03YFS+ptMwTFpkbOIojzDQ4ywE/Pi7piR7WYpbZcas1nbTCXd74MBQTIZJxUYOjQe1hIJ
3OGwSeJTnNY7vAr+WkOCHyB9B5DUIYGOI7rNcepouvza5eGISqw27ceh0pEuRLxZm9lqVQThkO7b
Zkaj7nIxu0kDwsxhO18EI6QppgyLk5u5jYpSAfHRwqVkwom9ZmnpVczWRlHuj3KVP47j8o7a+EOT
t9QIkMZCx3k4qnEV7tHPGKhBj1eVquFDghZKJpV7QUZJJO9CwzZ0raDUOQNxERSY0XLgydOQkVoI
RHcahKRWp6hQd3L2DP3nYZynozCkCI/rlmMsOSwIAvq6qtF/hSy5kRIqKIlQ/BRJicCd5hC/q5+B
CPeZwf5UqBKlcsP0YiJ0F5c0tPCj/ojBwZMEDTks0BwSRAQ/1coWyjZxq6F9sXSJpV2gqijpJFsL
6kho/1GEMZEOrnXqVI0cerpISTMtDM3rMDa3dulEcigNQE26CKRp2VGbM2vmjChhz2JgxLMkwwnW
45QWfxD30XPRtc9qeaubwcSmFgnLYuD8dRgvy2LFpzl6MLUcbEP/PqsTYNaZbED25yXxu7qZjo2A
gVEU/YSaTmCOhy3WYU+jBh49tdp6t8qyxLMaXC06S2IZ31WczVMYDt9hawR7wVO0yq0rWrdyN1EG
WEoPmUykhKTcj5pcvSAj+S11w76RCTdqkyJ4Yy5vcQAQAyXpsJpnpvGH0baOGi6do0kD7WYJ1Uxh
wXJiOs0KYip9RQvVTJTdKFk0CA2SHNJwrFpIeNNIQUq1jKBKGu9NbHmj3L+z4TzhfJGix4eiRLUf
madOFQTasbIyf5IW1L6LtcYkltfJiksvAQc3ZxMnKUPw1SjQ4wZCe7BV4D/rWLygQxnLC/LdfX1C
mICyPnbcFhUCM8JzXJqqBwV5yiPa9L42QcRJI0TBxgSrpVlOv8wySI5N0IMOStI9AnOUXCcNhYdR
LN3RsCOkVYNS86VJaHfGLL0qevqAFql+krLmBm2dfdIEvZlASJfRg3emmeLeXFiPGM8mPkIRoJpk
3G1QeN8F4ljZunShYtZlOTJJXZ0jE4BJA4ZtVMCxuxr1SnOysD0kw1DfWmCLu4r+OuoOTwi+Ub5Q
K25ZRkA3iHTpa6mgNNyoBeS98tolPemwBuEORpcX97Ls4bSEf5cYu32CBBnBN5Uzo0UXti+rfQsN
GzgwL9GsRaw/1T4wEEjsSG38EZIxRUvpo1Hrh7xULBBQS7ddJ4+ezg7JIxdX09UVk0tIKuS7Qp/m
HaY8Gnxswggk572sb5BEpA6C0e1HSezrKLn4mzfYN0ziiF/V2ER+XLuGxSStZDwyRoUBHtCuzUZk
koIhx0qhzOG7sUwWI0wLxYQrG7TPaA2Zp3qgslvKpVtikYYBU4aglib5U7CcRXGQXBlxCJd8WhmX
NSoAuo7i3m5CQ3CXAQgjoT5IaZNe+thK9lFPcz1daZFlaSDpjBTgUcTbR8oHnapZHGwtbfL0EfqR
afQkfaghHDKk2tmv0HDEgQ2JskUhPMEBHj0pmNDhzdTQbVrSAu5YKb2Fb5kBBT8hqLd1Y0mP2CER
1I0Fex62nefZSFe+AO2TQMteRJG6iK5K0mNlQoZVCW3QXc4XZ2pNmPIKWhCqgaWmQGpTBUuB0G7p
w2P8rWcjPmAhH1M5aT96vfLwrm4pOWSIL5dIRSHhvLGMtjg0lNGKkJMVzfChU7i57cL6LC4khppI
vdoUgZHNYDOERNR2ZdG+CUI8s/UOFjFL0ngILb2FZBGUnGJQ/93SHRb4L213FuQhPJli8iCro/BM
uquwd34vDTbxaOcOekzFxqTX2AtPZWF4QUGiYPR0NUXc4tHmpIteGGeSIbtIle8xjXRwzYg1J2pe
0HZYwG91b0Mw3Sg7aKRPJquchnKY0dQQKKzqePdNRZ/aS0nuD0bVsLbU0aGl0y80mKSmNWKhWcbt
hNKMcUVebNCFWrNQcSAtVwBOhvQMe0LnAmvuUVJgn0hj7hl5pzyq4+ANlEeGMMB/YcajTbXq+sz4
ZDlNlMVONJG10+wIt3XhR4ZZ4JtS/DbFbKtixGxktDChCWGhD03FrpHKXQvstZVYRmcdB4kqVE0+
0LyXyqg43dx8iOOqXxjHTFF0HrVoeZNi8SVKaBUuA2150xqx78ho9QfzvNCgrj+iGNF5ZQppUoI1
byvg/1FN9wOJXNKuPD1PsXIVjHHYi7hM0vfAoeFrxAoVT7AKqIaAfV6HaqbTRJdsmW/LMkMhQ6Bx
3+NGVrTtC/7NrpCF4TXTXtth+J4SRIwR5BE3FWUOm8OtNjK1W7lFxHbKYYeAIJHKCbyCeRjM9BQ1
R5w1P5oFSYZcsXwDtQG8j9AMzpPhqbXy4YLN268yQiMxNVgh2Mhom9ZI06sWZ2/6eKvKUvtZ1GsR
pxc0Z2sPMyjaQMm0Np3pBLUW5dZUPU1sSA7VqL+htga3s+jloVszsNMvONLVGnrgWESu+i2fwrK6
4eijM8xwzxDFNBwpfWXBGnZ9EoCULFjfqyH+jsvspzLCmqouqtpS0B8LsJQDu6qxmD9WK0qOvkqD
xN1yQ1Bbms6IBjtWzkVCt6Lc10oADgA/0Fh+lJrBNdKcnAa574IVfNtL03EYUEyXQ4WAPzoteTlQ
SzBoXVSLO6Guga3mDO2gRzgi1r1cXmsuKzFxbChizF1FQbzHjmtcCKbk6gGOL62Lmrkb1epbYVm/
Si6Uu6RvvwqdOy7HQbWfF/1BySQq0omxawWiIoPcrjKh0qgCbEDUiaHoAxifVJRALHhb3HWmjxrZ
7WSA9Ugx0ZyGSGbBXu0d0jnA5az6iWlTdl3+pwVjCEIeDmoDgJmVJrDETyEHTiSFy+zMGX3kmGac
oOp0aZqvQoIFhWnP3Nal16gly6tKKhcM0Wvftm/TgD1Epj1a2NBt0l7AhAiTILCLiCoJAhEzFjtb
i+8QsvbSpU20i0Zcg/+/0FvRxd38fxV6MySk0f4PQm8/n1H5j//4vX/ZKp0mqfe/+E+VN1LNf4qq
wv8kVRF1drR//Mf423b/4x+CJBn/lBVF0lTZ0k0DBbgCd9jof/xDtf4porsmogyHNKwlS9Z/ybyp
0j8tS7N0UVY0tMQNUfl/kXkzJFn+7zJv4voVIsdlmYqkSoop/neZt1QK6l4zAv0szQlVFrbiEfUe
gJ2r90EVZwp0q0juDveHKkZRTQ+jJ10w2kMmxa3s3J/eHwhbDWiiLfqZtYaWwvqwCFF7mNaH+8ty
wiNyUwDUzUY5dpUGO4D7Qx+WDZJD8n++/Nd7QpHvw6Dxi5R8n5Gf4RSxPtyfye3Em2pjVjDAAoT+
p6aCamBQF78/DWoZNMpgQIdCNbEGMBYJTe7UWEz6hma6GN08Bqo1ORYdTQpw8d6Kclwe8Y7YtkbF
16hrv0S3wnHXmfmJTQ0LzFVGgChyp3S9aCNTyjZgGV47p1/oV7aA1urhEOlqf5jHaDgIgwS7V24f
BY23cAzvDwiU0/8N6wqVGmBFgsExhYn50s8Wgun05UgOMJtbAAC0Wmxrmony1GKhQHF/2jYtT+VM
pBEAr55aVuPej1Oo6PPcn8VxScDR7eosXA73B+Q0or04ohcytKUbN7MbJkEOCQQI0xQeajZ5d5IH
J6v0YSdRiOo+Ebz3IyIIsWsNT0ZWqgrGygvDtf2H9pEaqlckeFH57vJDJ9TFoV+1FqSRTrkwjaBJ
VjWGfz9QOacL9V/vsX0XB0Le5ILCX79L7w2C9YESZXW4vzTWfsz9mWzKupvRL0envDjcj/z+YKwv
7+8JCwWbKWc1TQY4Bvfj6ZIEvHm6lwX3Tv+UVqIlwu5r27a+KEcqQTgV1S+ydqUjO/1Q1ADwT4Oo
ZG8S11Y4ftqSPYDu3sFI2rJ50x6cPzuYFAgdICHT9088s3qAItv8Bg4NbEWr72bxoRtWNPgu0P3W
8FPphGZI8Zb+SbDAm9fyRAOabF9BDC/1hgg0I3j05UGZrireZho4fbfBiaFJAeqgV0j+0R0IZ8Zt
7U9AtUXEe2BXSe48QE4lPgIHQT8eNANaP5gIbCwIEyA9DQw4PcR/6C4gw4TVLhG5oR5BiAyMwsLR
f5NHGIXQQNnQYXcBLAZCWiBvoCQ7/QZORQbWLQEH2NB8BeHRTzZADbSoE2JJkmZIL/Qu4YOssHG4
pwYdxHMFweYnd1CGGB6G5/ii3wQLSVr48t0VRAdXwrDh5i7UFWp47E4qn2ZzGyBG5JcXYrz2ifer
92ljOJ8on24gWp5BJ9MVrd578CLw/nFyQMxgQoqPaHkrOrDkgIKrh1ZnT97P8SMwTeDAEHewKWu+
wfeuctLEoalXAkP/Fk0UO55IaLi6nUzRBhH5rfhJskC7t86c9gz/v1HhyCKpf0Daon9SEIt6hAH4
SnNY0lhDNhQm6CaBrhdxy9hWV+QJaYABB3HA21NI1JmbTxW6W+WmQokAoYjcHkUnu+pHsLPda/Fl
vBQ3CzgswBniMKNHBvYdrJDhQh4TuIvQ3wJsiqm12GjBt8O3sTbCX8x9fMooAjzONeRcOFe2+awc
hTcQHZwMw1b9VH+nZ2AAob8yajvsXwkpsUG0B9nOfiAUhrChg33yjbyAuPJd7fwkK6wUrnpLffB7
QHiBUJfX4Vjfpkf5w8zd5m3l91mw0jcD1hZnbmr/p2cHddlSCbZIBQqaaDt4iuSOteEDpgT3GX40
vhN7ou6UzzpiBNwJJD3tHmR47khOR3HYXv6sA0YGcBwR7XUM8ML6n/UdPSt++6v+KAftM/6xLqw7
c+voV8SDcTOU4Y++BJlLbAt1Uiz96pGKCcgC6TWwsb+1QPU6I6IU1kZ9KFxakw8wuSq2A6hJKBN8
yp8gSsrMhVWy5LsqdqIfmMUgvSv7Zzj1sJ9O1eTor+oxIs3Md8PJsnVHxgYehgrU701ALQkBl+xE
TVKHV+DT73quEYhCOZI1YwWJmH8FoJsbFV9Mx5TurVXeWTvwEzaxDNF/1NzOjCfwDTyhcpt48ucM
3fMAJomtJ+PrppKDdZp36gWKm/x04R5GL8xIt3xCdYVr3n4usJelr/KXEh6C4qYLvgk018AS1cDo
n1/oCmG3xDTYQw7xxt3E+QOteInfF1qbO1yk+s34MSS7xavACwIS3TSgrfCCAVwSUGbwqmd0PgI0
utzsUfjG/Zb7OwqIyB2Ye+i2I//CTATeAgL+2N+CxUMATpzBCiBAv0OWnDCdUJomuDD5dNbgChZs
dKw70iF7ThiUGI8ITvhppqD3N1LjIPmi4AqQuGng6Bem9yU/JV8RAtHf4VOHfNGDobKAKL8U2la5
iwicy/RWDi9JfUqlvXUVoM/SsSsxW8ChAMTc0RA+7prN0w7biOZbunZvAQAOlC4ekb4ZQju8jXhd
lLfV+LKiRAItR4VoDUzxNtMhFC/t9GCIfxF2RmgYRFsWjzh3AtXXMyfPfvPEhZakIEd7md7QzjKh
iyGPdV2uwfAhQzxikWX21rimGDuFKYTuP+qECcKqev7Id6ihBU7WwceAxQLrKh5DECfQvlZTae4M
Dpof0fCqgsRIDgG8oL/M438QDOAXUAcET74R98Rmh+g7xHZ28yw46iXM3kgL5XPB4Xbb5TR62+Ct
OaAUHrP1oZe2Qy+1REou/B70Iy2nNPfQB417KKI7Oac0TovYkaLHskHOxJG60zDuObxm9Y+149yT
EHqBTP/AwUq919lgx8PNS114EykXy5itthd6q3TC/fTdOiiH5En3Z1c9Kw/LA47FB0Y0hXBfeMMi
AtE8CrgLDP3qjUOghtC0D2iZR7T2lXPVZjZdailwh/hcrL1UW9UOK3DuKXPG53Kn2cqOrDPzJOqF
lVOgeNKd0+k4qieE4ma/cNLdjdycO6j9SNE3JgIB+mU4PKOTU9oqYp0N4Ret8lCE9+brTxYs1NZH
tbj+6jDSA6cnVASR7oRiEuD/BIAroCu2Twq9z0sJavskDe4A1zo76cgokaJVTphdUCINkaYQtg2j
64mF6GX9KqQrHuD+m0S3G8urfpGzaV6ER7XeS1CP2XpxlECUAsT+L3k/EBmeRvD45j1FlwrGA2Tg
Guc/mxa6gCILvGhk0RXfSm90M2VA6MUmBL/2rb5WJ+s9NzdQ1vE7Br/oR2jingEMUVN5rSubQ3qS
/YGiyJG2/5f6WtriMUMe1kYUGTXCP8Gwm3NoeSAH9x2U5j3ov73iFB/dRdgPl8UJEaI/AMZ7GH3l
vXYvq1Xwb/MxnbvFMR+wMeW/ka+6BSrBdgQQfDxRrH6D4Rk8NwhhwGfxuUb4e+OlYQib+IooXhvY
VD9jypmjV0ANT2/KIw0dCsW97BSQFIoN7e8v610kTX4d/idd57HcuJYt0S9CBLyZkgRAb0VS4gQh
V/De4+t7Qf0ievQmN+qqqlQUzDn77J25Ek36HbNed0kd3HXYwHfUSnwKl5pdG92WrMNgkWwZc4Ou
uKi75DI++2d15/rzj4XtrrigWKqObBzdYC/zTf3Wv+k4kXZjgXLXaQY0Ccdsazyk+/QbDLbCtC47
TPdqyzGA5nfDOyjb/nd7Lj5Vp4LogzJP5hlaES/Ned6I18G13fg34c344cGpXOkuNk8L6flDUlwJ
uTo96Bpd3dOcwHJA61p2n/S1pAfwOvpMJbEm3bUPXC13cYuVOwOeBInU+LK7xb5CtLsQkXDCo8he
0WXuMcI2a+1k3YpO3uIhQBtrt52rdwsAgn3K5NxRPgn8Avspfdp1ecp/2KctZEOpozwg6wdu/kOn
zW2OpH52KCO9O6eq8tTcxS+6+9a76YSiE2cOsaIGtAGcUgihJyftqW7P3bW6VoQWhsvuquQ4Vzbx
x+ytw6u1K88j/R/LKW/xNz98qdj9iX8ALqSfLK1wW57lDtUsvQ1cUsvOOMrMKMMtopn6hKyOP5rr
diGts6uKU8Eg0cA2xRUPfPQaYYIcSaZ88onaEcUAGkn/1JFxn60iuGTDyvqnUZ4LW36WQr3EvVuF
N6P4GtJ1+1NmTt6/J0ivlVW7GSeHakI64e7PMfss1H0/KbPiWqHmDMBpLyplUlccy8ythpZoq6Df
2hbtho64uf37jxFk1pZQEY6W1ctT6BF1gdUS4Nr+36/+vvb3H5/I5K0F9p0GfIUJpcnrXQFqQWlw
SlU189L/YupUjsvbP0Dd3696aeDsN38tpR80hyJAsUsYu7hx0u0GS5wjf+ffHjSlIRXx//vbtF3b
lab31JHa2ohMKI4CMz6wGDKZbmBh8nnUyDmTvl2+lU2Ox6HCpbbCGv3zuM06gnfUaYTqnVVbKyvZ
9v9+qcyxf2MCQVU+Q5PKm1WTP6Hq/4byLub1P3BEwyaGQJz5WoVCycXEmnczbockUgSaeEIpmzml
wD/YkDq2VuBBGlvG9tkXRFJzz4kH07aAUIaYhYX4obFTkE61z2WcACtskBwmDx0iISTlmBbgNuEj
0SFldQtjKd/0m3IYJQfCrmA6GopbcUEAa/qbPcezYDfUohZWUmp9u3iawcLb4xc7tLMbVsIiyE9/
pIsKpwpWFy29yxisWkf9aA/li1MnHTpTXQXTiukwrnXqsQIA3LOMVvqHvxXP0ku/NV/CuPJ/sTxy
oVVs0dAf8EZw71GdJ5rNUFH+7X6iM4fUIrlqUJ20y8BBCwJZcNWwPuNAzByIl3Sfk2Wxb/aIUyfe
wn+CvGze4/X4GzjSa5a0fRgXdTXzCrDoH6MfimJOej1d9Y/6N38hvYKMhvo0MFwJCAgeXYpLUpg+
MM5hbaB2kx8Vcb4riG8BqCZWVzx4uP/aC4AcaLbUw4fU7keq2MDhdhfAqc4jrs61diHY5NCD7jyO
BCFBQDQg+LCnLcSfHgxBtLCYM52aaE12XszUkiWPmb49ZsiEZg7ZdC1X9bvnFLhf81Uj42AmGipZ
gsBGBrfnqSTeL/vCTjr3tp8BlxM621Owv4flwDoW7r03hGZAx/SZ6REfiEKF/euEW2UN2xTEC+Hy
MwRN/eG7lsoS2lq2bnYY7C3atAuBZFsbB3m85gtX4YrrPz6oyPZmbv2V8zMaj86WdhILyy06YedE
zIt5EXwJTiL1o8bDcMUJyrOCkk/9wev/ZP4ksathvuTkKM8oEhBwDPBX6tbfqTa8OWT1TH3c8goz
oggdHiMTE+0cs7pUXAV8vLK0DiJyExhZ7T06oewyniUUNnOAhZPji4zLhZKvxh9YDhevsw08t3eC
iHxmMVxzu/sCJ4D7OHgCSxTPemjLPyqHb05U4M54guGIpYuUkvqG/BjiBHejdHFywRTCsoncIL4X
sC8OnF5mAyH0iRcZQRYHgZg1mAB5ZSNdKc4hvdm1v+K2F6jPSF6BFLRGWqxpiyxeq4BpoC7BXiIz
Tb22tJ/YOJHcc3qQLqBvvFuObeVzNh6RO/oPPb8iHMjTFDi7f1P8cTzV3WIzN8uwpyGiD2yNEwrU
KToG9AhQQD7EfyYqqz3nSBGt/mvae91ngIocUT37RM2HcHXYaZSlbKW1035qXyCbkAfQ9KA7if2d
Ea1/y5I37emIj2FTnHABIj4XJWi4szUHqgJ2AsAuHX2wZ/aBAt6fZmRNgYWotHEKFytpN6p//Rbo
mq/5KXqZv3QRIHDdeDBAHPEa0gDihrcXugLCO4dv7YuHJHhHRTDgE3sxhYM4M17S5IgPC8pN9N7+
ssQFHwXafPg0CbXarjvXDCupqbAgFzKWVRZJPhfNiY1+6XWs60507l8WkDmo5f6SPtaoPXFmCcZi
Rj/8JpVdv0aADly0/gCHYmL7xtUdwrar6X8lDvPk9GVuxYAprivQ9vHDbX/ALbIyVvUXcw2RR/1A
6lf6wDzqRieckTBtpmf6sq6jdsSvi51TkmC9XpL4zWNleuIox/zZVa7PZGaY2ywsobPnG+8qWCXb
36PKlG/IZkGnXnExzQcHmg70CYAmosp7dud8i83+hheC25kvpgttreUALaFcVj/xhZfEV3D1sXEe
iBqFX4G3NA22VuiwQiur+i7bnF7opK1RpY93aGoBC1vRP+h6sRPNgBGoHb3NllN9QVM40kELdwr5
9DMGYzwUJ/08nnML2c4CLlOGrHLB6qwDeFFWPE3zt7uExZX7WPab8T6vFNEyuHHneeWEZ3tIzEsI
nYUVFpFV8cWuga2Y5KOFIiF6Y+Xd5ff40J8N4FkYYhJ/Jf4O2Dtn/utO+MLLSSSEGKzHAI0eUYTr
JHQGwO+UEdZ5pl7BRi6oFze58Pt3vbkxaB4uHYuA+bEi4jZoXLCeqPcAirvFCQM9fnMs1iw+FhYU
ipB8Dd4GOzT+Ul3FnwTzaXRpYZm/bLVmD2vRFZhiRjt2KFZRHixCs4F9YNFs3vqr/AtxE/4FEhVs
69iHiY8NFlgFESN5GmM+m38QGgK4V4v9dfaUz3kHwZHgWs7++PZaXutF9olkjqGx917zML6Pr/7A
m8aCjUUkQi6JFhgqbXQXtR3D7mRTbRQiG4BM8jjlM1aBayUod6qF3rCnNW8t9rXIVYUr+C/rqnC+
nTFgu1y91f2a90LP9wn+3p3y0ggTzlZJCuZqQy5nbLrl4JjpqeVp/AltjseOFjuSb8cpfts3fbQx
r42oXmq7QtoJ1hPM1vwzs7JAueHeHaYZczYjb9baF5gCmp/ccK87QDbyjXMcbsfZrs2pkm0bMzsB
fkQZoKHo8enZmBPmB4X4S8tpwCaxwAA2aHv0d7N1N+ScTC43TqAjy++it/UH9BaCDU15N9spmf/8
SvXNMp0aaGt7FP+4Z7MpHHJYfqmBNwIyDDWMKivlqd79Cx6oH2bLxrHbdQ2tzQFCCVWbDxSKtBDL
X0nfxD7saqAv+QZWE+/ofwG1OeQ2OPUL8Y7ze0BJwiPx7H+pvSAMNAyHlg1dn+vsHj5JXyNuMh9A
w8CloJy7NG8wy80Hs9J+RcSnd6lZSOZ2dMxpEWlVsXL6a33Xt+lnfBVt3Gf5Sge+ylD2r6EP1Ut6
ak7/z6rWPipoh4QeR8k2wvA9IzlcH9wdyy8O6PTOJjmR5n3jwmKZ5d2tf6nFEb/ADa8KJgMHgZH6
YmYdqFvzULxL4D7/IRqG1zeZ96aBs6gsTdGlYxNzD5ce8Kp1xpfUubFKTLXFXP5fCmgvfBkGEzeq
PRzNVbEq8f3fkcs/Ut4ACryejc9JM1JZl+kukxf6v4AV2FoAgxWRDdj0geljQpGTt8Ne/seqi9kg
xOR38nc8Zc0t+1GBvy9ILEOj4C2K/XhpDNv7xWbECq6TsEcfKNpODD9QJazGbXQur/6ap/WbD+mV
Tt3saZYWxYmbXG69jUrp5mrxAVhC+DIf5VG1h10I1QWtAfYlRebxpKnT/mNbtpJl8ibPJAptB0iL
ccJeOmnTmcwifhcr34ri/MoaVSlreUYrOsT4DdpcZgDc9s19UHDucWCaiPmeo133ZX3xcsKz6J48
LDLhxSuuH8QOEtCBSvH21vfhOQJRgNXE5ft5JW/TvrohJibBkf4J/Zs39NFU2Bv1Y/qCOlS74x3+
Q/piX9LUU9Ieg/GbjYby39srLw+1gb4zv6lOEMtmmUtCSnBNKR/etEtBQ+cWkxpA3A6P215+M3gm
n926/cVAyqHsFB+Gi/iO0CXfJEAA92QdGTbQbY57gP0w1TRoYCj2N0SFH/wzNMVgPdjqCV1rz6km
egADsYtFvsfFuMbCcLZ2w3q49u+Sa+4RARUclo5jM1cO0HCo4qGiONyNauFB3Exsqgv4r9IXKUjd
jTUSwQlQkeRLqpZjt6Z8xzYjzj1ns1ygEuZAAsXFgJxcIiJCvrgM95prubQJ+jcR1eiwEhubpr5i
glFwTDq8EAqH3ehUSFSwkJqbPHFMuIWLbKZr6tmSfyBWADGsIBDLJxC569aAvngvWFjRwc3dBpB7
S0FeJ5JNgYif51vaIrF99W8dzNN+Jb/j/V9x06mYwSDgwc9OnPooTK+5spRegNxAL3Pi2zEQ2HCw
MO4lK9GBGIdgk4hL+nwT7wgwtA9Edz6Lvg9gyZ6DUj+9df8+/IM0jkRWOJTvQuO0383DQ0aOt/6C
ehQ8Hsp07WHuxC8aVxrx409hW0lucB0efWVrjUPrIv9B3gved+7mI9IvxHWjbPXJiaaFDLKIRlPN
DbcLnXYIZhi0SzN3r4DxTTQYvnfaKS8tWIp7+j4jQIW9YhuueSvffTpKjKAoxo3RTmnG0Ca5qvGr
4ycKN/172N/mIPlxOfLo0Jvf00n/XtcYVC/NldtWeotll9B4W7To2iS4FGhFF/qagA7hB5HaP+XB
0MPz7dR3NUZs0jo8KxOK0FXNY7H0W/S097p1cedMPPkcg5OlhPqYyd7IBr0SXHXdx0sR4koGaWBJ
R/G7WMAfek/oj6lLpEuqPF//sFohxx1QM5MzS6UBjZdjJ0e88ZQcGzTLvDBn87uv1vxhzgXJiA/S
jg+s2gmnHc57P0gyeamZLZ7B4u2ghyPwcYptystDqcxG4h80u3Dyz/ahfTX7CD94uvI/RVrJ5ENA
//+Xj4v0X/NhDvNGxaxPd+ttvQsOzFj9f8pb5Fpv9RaOPwf+8aX+G6DGhbDe59losMSCppkz/5h8
mqsnnCeO/fA9AZB720okdOPIdwza7fDuZbtBXjCQxC7JYh21wEq2ZrwFmKOpe0x3DOnAdScQFiCj
jotw3rPu0heo38xcS5bL0FLxXc9YIfIVTHeq39V4g1MbRSFjIoDwrQuMUZ7rCGai5OS1SzhF5ZV0
djKs+Fetd6XbMjUlAxlxWi0AMVzUw8r8pDj2jjp8RvBxG8LpbMRETLAYffMCfGcf5HNmworVMrMu
muaGyQPV6U2ynNGkgFkAG8lIAuGsH6/Tz4buObQzcRUzDU5g+jE0pCk9I3E5uJQ2bCdAwk7F4evg
v2TWMap7W66ZcHH3qIDjSwgRQpo/wQTAF3wdF0eSF6il2M4gIwWnSMOHs4GpxYZoLDs6MS5L9oxl
ojKO3qmW02KfYUWb8jU1mvVp3FNlmT3iH1+3edTTPQQd24SEz8cGAAZRHHL/Zdj7R8anzVsEeADH
k+V2b5zhGShaH1XPk8E3f5Zwq2hCkb1Q2MJv/21+zIhACCVsSPAlKDZeCMLYvtnhUGnPaj6YROov
RA9KnI0xO9sB+wRQ0zaetwfkq7vaO3RFawFUE7y9RIo5Ux3ySjK7qVbZ6PDQzms1N5+y921VVqih
oTUyEzakRfPNBqqAg4aQCrIHnD3i80OK6+IBUegksBzJTKYmahs8YxAtImFhYGjhHMabxnMtLIJ7
6NS32Fwg5YvxkaC0fSXFsjwX9zxfG8Ka4QITBymiZ+dYcGyj89g/rAjLMrUzCwXFBh/Fab9i+jyu
TntnxViQZx1E6GE8ZBuSaNa0jngWqOyAndzpy2LwKiiYbsYZKZ12krdsjxAsnMqpn7hxCzg7JEze
ZWlZRfRt9yFNY5JaQQo01GI3/zHdcCS2yis0nYYPyBiCUdbapE+e2gYqZG0ZzkESfDR948Oaq+we
QUrw0o+6Dd6aK0Ve/TvUrSK6Q6xU7fBzAOm9JOzWU9YjdKvxzMCcgRGptjrm0RVFXAe40iavjrHx
g86FzRjrvWVMeScab5OeyrfkyqZuoSLfCSsoET8MjCLOo9VC2TBwgAiyjm+ieoq2/UknNcRbJr/e
U3wiOk0ovDflR+ZGW7z6GLwWCnrKRfOi/19scwGt5FLeVa/M9mxh09zDGz8OlDiJLBu+e7AJERiw
XGvL4OCfhkPmyhACaSrNE7owILybJ5jiq3rj1RzeeMhY8OTS0W7Ku8nCfRpQJ26sZqnI+y7/EGlh
PHSaMQ1OehsBL9BnMVoasNzo3fxmyq6CIERPiFkZWzTXnnIHRum4xhiRNMxcnNGzNZaXHsSMk0Nk
MzdGcZD8VWBgB3QDMJhEQQ7MMhxUZKnn6DFPP0CDef4wIDNvMajbVvxMcNU3xq4TjtKBjaUi/Qm5
L02Av3kcVl+g5LHBPHqhfFS/4S39GrJl9stA+MK3nyEU3IQtnjaUxzkHpWe9q34rzHmzPHZh7KN7
AWD9SkIRP53S/U2WaG2VC0aAHbhPun5v3B1+Rrx9E2XYU97BzTnoJ2RCS3FnXpkdDpVt/CCvXsFK
FytoAjSUFlq0I4/7c/yOJd7BRfSPOcemwdu7aEoCMN0ekF57lBRboUgDYXXx3zvsN3R2jQNWUGYj
CNR5/VS4/O1KgTAmATcjgoHT7GL8Cp8cKuDsVFgimOgwPLHbrcZ7iqTny9yRQBJcijsScIhDG1YH
0VHwweR7K3ewppaYxW1eg3JVwsF4U8/+L6kZzJu/zWTZLJFF3JNfIMAFwaTobZ/8e8RYP2U0Qof6
Ka6VOyNF+Ow34UO/Dh9+tJY2MlytpfxdU6L8QOR90LjT7oK/wWrlMlu8G6PLkoGPeRuAXnn6NxYF
XZyFaJpqF+18SIG01q+ZMxSwnaIF73/phGfJ7b/jc8PwTTi3JLugursrHypDnvCWqKvibn6NoBpo
/uzaN4YnE3z52K5cfLbjG9+juVQX8UvdxSfQyjLUMQacf3qU4TG9KleB58FciUYDfdEbQ2YNrgR5
Hwv5HWjxLXjx2Pk3kWbz0jwx8inGVbr//ORYHdNhWA9uTA32a0AsvJc0hZYB/xCfMcRJtihv0X26
oQ3IqGpZwclKx5PbLUfezi+Lv2Pt/yVcUGufuD6UkBVK54DZ6C2FDRa9MbhFN2Unv+NNd4JLvZsr
5IGNFyHAAgnJnYblrjmmJ/0orLil0avgxdqFTnUtLtZGO8er8jy46hcsZ6VfIAvZyWvtbFp28x4+
eXWDLVyQS3LsV0wXx2GHQxXdC215ys7LStpkbtgtZYdktdFYo8OjzUJj/qqweAA+Shfts3l1R52f
lvHtz9yyxSG7Z0o5rYKdoC1GrjPH9WCR3dV1ciWDfa/9KwOi7Kk5VVTi5Yb7/EMvBrLe7JwHFs/I
B8EhRzCno+vAENHYThdF3ugnSsy4fLO24i5l+WTrKfc8l8U2ueeASj71L77WglD7ZYngQZE+IuQ0
VPbP6kA4DBVbSEW0KuUzrtaISQ3wOxRWQNNoixJm57sKJ1vE32Dpg/kREd+qC7pPAYEdJ2rwS9En
1XuhvHUUSZMtya7C2V1biN/lnu+EWNZUIHwsq0d/w2XP9wnxPtTMO9XdnHn12b6lb9GO55PhNdZW
gc42QsxbcxC28Vu7QUWl/035OTVe5X0wrvoNlXrB0sdHZMfkgBiszScjbHLfs4P0QV/3FwOZsfcf
2X6WiPkrc3h548Y6lZ/Bhldrop/6jiaEuU2x7NoF2Ups98jnINydPBSx6OEe1XvNEbzHorhi3R7e
Z+8W3amt/0DRIez1C12Bhgb8i53uLY635gVh2QWZ66X5KJ8AO6ijcXN9smILBFzB9+XxUU7sIOw0
+hbVkFoiQ6MRjs+d+IuDXy7HC1W2cSbGawhA1yC1v4xv9U079ztwHvEmVJcGle2jcllgTi3YmZ31
lmBfPIoISNiZaX9M30Lo+itEMbs5ow7xmoPmkTYLVS/WYlhEo0tgumu+V8ZqeDDrrh7Rw7pzKG3g
BrDZ3H2OQZRfNtjx7TvIgyxYGdS1dIz5qrWgPmGkOv4LIQ69R28cGGaGLgAyDk02nohjRM3BsaaE
p2Nj/BsZEP00n5xUQ7DrR+vl3UiTY0kUq02TQkpbQ3agnvT6XVYcI3Gtf+vfsbxg0Qm4iIRGr7R4
zRg9fOdM1b6rI+MQm5SCN/FE2JmP/fTc/4gggW/ROjsqvJjt0vgUzux0qXJKfRIqPaY99EU5T0Ha
HPdNv7aya5hcemXtBU7JqJXC9Ldk/vekhpgdEy9QxSndJnord59QPlv2aHMseX1YqfErpBgGC7vE
HAN8v3rGOD456qlABRaVhFp2zVNW5XSXmbvSvGLWRGwKgqhDvmvcZfLie42UVXydpaWzdULOPkBm
4ZH8CrNNDVhzre+0OQd3PlArGaOEeUGehLmi8VM7ZbMO5g3Yv43r5hc6D5mOixwSMUCMt/oZI1H1
10G+N72lRveDLDNlnScHLFXIqFj5BMb6iPgMDm0wrMdtsC/oZUxzCcvphr6lv6wBXLJXATC8RDTN
+8fQnIyNydi0WysKMtQ9+zRjacdnwSH9e7wCY1CGbYkIAidq61CR8IHT5F3ykIwCV8f0FXWbllhJ
NhWGEdTW8nz5ccSAtuk3qbDrBsj21zA+yekhJRwgR8i+RGQ4CQ+h3/TdORvnXLmUGWTOYGI7dAcl
+Rp1QngQiz1GYB1iBjZ6liFSC1EkwOypaIbMpNF1TOBkiDduwe2YoGYOe0twPUR1hEiNa69b6foK
2V3yrl6tM/KkFphjQ2KsbUKiExYURhkUTQit6qYe9viyURexMOPE6e76V3f+G+y387T/f3P+v/+V
FFZ1PZUgfsy/+/fnAtOfuyMVeji+NOg+xK208nrQJcCy5q+Nnq46RmOcOy+1NiYQlrSlMUbQDEWw
QFMOJA9BGX7f0krhV0aBor4fwTyU1d4UVM6Kf1/6+015yhBsNrS2/74mTRm/bc1/4+//LZzkhKZb
pE8isU8xrcOhDH+kftba/32tmn+jjJHa//1nrLEe/P3qf7/x9+f++1dMFYALUJaugRjHeOvvD6WJ
CTrg75d/f7Txcw4mkRxvOy2pTn63GQpO4ypJhmNLEgEfVtJD0616Mug8v3FHNEBy1DTLodfHlZ7Z
4T1ux0Plj5fBq5uVb3LXcijVJz0LT0kSfFoKeGRV+JTFrnHURCVojvFGGI+bUIjsive19U5DNihu
kEsR3d53T7DqhRElg5Ogp4vJ0XOnpvYdUrg55NFBsDJGjQmyWMxiIuQ2iSPN7AQ0W3SiiRIdhTB+
T7u833QwaZY4Ttj6dPZNvQ0ZXNXtsE51Jtth/5mLubxTPWRRtb+Gb2NzVzZRxjXSxA53oKnxDNIa
7c9pI0s7S2Mkj2PixxSZxZtwDGZ+TlyvzGqEEwzfKZkoONoOH5+HJE3wKYySkJFliL5TQ21Rd6VP
vAOyxrpnI4xrms092MYkD967iFAh1KmzkcRjPNBawPdFjTArIEQOFyRbarkPnk8rEV5aZYs7EZHX
pEaI6bru4Ovyby0iZ9bBK2U1mTwT8/Ii6EXMWcZPlGqfmUU/IyHhGFxvvNIMlAlEpz79ivZNhJpC
BZW06BRJwlNss+AJYmEC/O4zTqynNEBshyBwzH7MIYtsWIXhEF4Lzg81arGq4xgQjYQ2qFO/0sr5
rwcYzcPgEVZddvVyyG9RIF8kkY1DU0AdG0GeuVmKDVask3Rba1/DuNYyAZ8Oa+CYR+GKS27XAxJ3
KUwmO0zbd08MCshF/8QI5YNXIVg3BpKjpljbAlrApqw7oUTPoWrC6Bg1qd0281qTZJ9hidtCOkZF
iUghNxEtTGREGbHxCgyjcWVP/7KC6TDKCU0p4pnUDB/uiE1/EfMT+Sq9TTnQh2OqwRBI4PlrAZCH
hFdtYyitnXfDsG7GCTV3AAwhZaao6Pmj5Em0pV6iD1lucEQhjoxZzCIz+Vf1QbUrzPE0EStJe3Zk
gc54P7yeuFZtUhnyJNSuxoslsPinpv5PpFe01hL2tliiRSXzyEKpcORS6PaTOQIbIz7Ei6gG1Kj+
EEz2goIOGhQIqm28sYCb8f1VcvKplSmtrip6N7D0LxoPrbNRwKTmSNAJIDzbjqmqSN/Qj9jaIsW6
tapP268gKK1iKYuKVDtJnP7l/uzxIBF5SzNC9kHwFD7qXDKVnexfL8TtXopZuVVQPVZbUpGHaejq
FqPulpIm8vzB9aacHA9Et7msojMEnzo0iehO8ITZUPMuyZ1R03c6F6CbEW9py2PWTXTB/R6AsCkj
8Z+qaIae+At4O7aVFfGl9z/DethKKrovEZEBS6y/VjVSj2ZEeBj3P2nSMSIN/fcgZ6Scg+2ClUB8
i1KTyleRjSa32P1rc+Q1QanqdxnN/2pSQw7A8bOapocKLKdgNAX6bTHEI+Lnlic4qMxFItDEyhl8
hoAg4bSJF0NNm1Muc4SJh2/RED+GgXtN0vloCwCQkWV/1Tln+60XyNzaUTmZKi1HQQWgIrFX/0mA
RgYukYjYNgVc42nVdUgF9SOm3SgrzCoJ8ZR9bLOJKmx7igh50NlwarPZxl34SlrAX5jodkodGKgi
J6bWHQPSwceW4KESCcfyYknkF7RRsssVxsRRSeXQSArG3jInrEcYT3Iz2rJuYPA38eZ6lXJL2iRD
/E7P0Bhyg5IhnJx2qrDfGMEpk3z5CPDkvZLbe17xnrQE8zWDyDHeoD8R+HVwTAsOoBpD+0kDYSzG
NNs5zRl9UfB9Wd9kwbsKns+cohTiLVrEEpBRoFFfRBZDcmsPUsshQl6MaVN6acQAH4eCFI3Nuh56
W9CTuzXMdgW9fTVm4G1Eg3K4178SPf0dG91yAVaAAhPpwad2oEMujT2kJbKcBivsb9KpzZGaW1Ie
r0yV81ILtlGWfd2d/PYSFnUAWo0czFycSUn0KXjNUMrV0BRVc1r5POUo/Za1j7+HiXOfRcSbmk7n
ozfMxJoEjrB/iO117OtHnV/nj7j1jICHKtAFVxmxR0dQXoQxeYSWgqU206StHDKjqbKxZ4yDxkOy
6IyYDa9ikoMRsqC+rTIGH50utEigxWUtjcJyCnzP6TrtFHtUo4am5lCHpk0rBYWt18klTdNxnTHm
6c3aNVQZ7nMwIWyY+oRxxeghtE/oMRqj5qRxjUGEbzJwwmmjlZRWp8znkTcikLDj3KauKcTVkHtq
iU2KLQHtilAQuVzRXC4mcC3CSO9L9kSGEI32TESaBqm5nxphstUS9UTe15DJYM4VYJ0IYyu2ngY9
O88oIa0Ua1/k0+UvNK9ddB6gX49TWCyEIRM0jjAIT3okC75J11AB4OiAa1WkQrADbYYODxzsI5Wu
R61z9uvYYRcGg6fAsMAqygkzTAEtNsqRcuw6MlDqAqQxEj54M8dxoGecb62xYxbbMt8PDULTWfrB
6GOUiYHggKXWonXIoF0aEif0EMhXgfyUTLrLAs83AYZs7tEYckgU7lZSmysPsgLzeY32B7RkOYse
wOfW0sCC7Ld1Tx+ew4hIulXrY3rJSBi3GzaTtDKedazJj1Q9jkqlsZEXa6GlgTmKMY6tJv/hinNk
N62nbmr9O7g/iEfpbZCb6Zi2Xb2b0+oG5gGyHvY7TfZRmlsc6oHC0Zm2zL2VpZ+kbQfAUJji59F5
CExjq0ztfeQJ5GGlrKG6K/raxdlK65VJYwRXE+KpTu+cmq3KmT+luvqepgyyBERskeFx8A3pYYEY
SVCjST9KrD3yqpSI3RTtoR/3oYfos+P8Aji3SVaFpLpZjHQhqK+TYWxCvVxJIaIGmaRgsyTsJvXx
/Ci+/lLqvuT0BWwlHGhiCdmx0MCwVhOGMYYHRSqDhZaEU8vnXzWaXx3zsTp6QvAxDmaw1iGpwk+I
4Peojbj2R7pJKcw8tzQ6u6vQ/4g1k22V+K1hIJ3OC6etWvfnMslDN1MCcuPoXkkBKv48KrEhhS1m
xfkIJEB4AKUr1R3bdGgd/V4aNwZO+kUVEUYswFcXC4b0SRCtMvWgC2kEj5fxqqZjZBSlf1rffEML
4Y/5Z2TQ4476jgtW3L10Mjfl3hoa9TbJOr5bchhSLGkTxYk7PYIoVB0c4CAcCUILGeaoHk+tRGxR
H2gMU0qBKGu0QoZcwe6lSz/UMsln07nwUwy3I1bSWgMp24xoa9MAvpKB7qo/DBa7RM/spy51aWmN
qCH79qEoSkTkenpGiDDI0AdKBPWlxK0Om0GxRbBeGW7fRWeUxmY0yp06qP61iMDhygEwMqSKpqLq
jgqdz7AKyJqWtRstjiuWVrjd8Mq0gwxkrMYqbAuGyQhoDDlHG89A0m5NAoyp5bNymSLUhFBjKCDj
t9E3v0Kt09bKqFgzHfIKm8nfpypLWTbGH1os/MYNF1SjTwpWchNoxUdVIjEW0vo9lWGyRGJ+DL0S
Gj0H7p43d5XqEBqahqsQagKHEpC4pXITU1D8IcSxgt4eeZ++KZIR0i2thsqphCfUa8GP0adQG/wv
DwTKwotHYF4wKrOmGI+KIR3TQFAXAqgFxVFheF7LgqYaicDz4m+VF9FiotKEee0Ws7I3KtuNZZQg
xhX0XzNbfCLjSfOpPWscIvDLHuqQYlY0wwbzcS3ZllbuSpLY85r8K6Bk8JEFN5boHeVZjFKopvk2
jsK5wlrwJjI068P6Ix2iehkoPbrJPjZcDWF+vNM7mSO03O10hf2jCWRMJlnKr0a0c6KvVCsjRJ+m
AeAOQ6QaFVyJZfctTnD9hCbjJ700JR7oHktZII2+rWuYQ/suRKY4+pHjeRz1JiW+eYEOkbFlVsvd
yJetFttdAgEGhh898bKkn0+8WMixY6MI+lkySvpdtROTcCugmxhSxkMmQwqFUyoSZjA/bFpwBvoN
b7J1rYt9RTL22M4dN7SCvDxonAhHtwJCHXPZDbyKsfIYNBd6CnchIc5TTSHoedxAQarogQztK24J
JNKJY6CaJ4ehEffeyLRW1GBEirQbR8TSmn7ROQ1tJe3SiwzEov+wd167lStblv2VRj0Xb9MGyUL1
BVra3sgrJeULIZMZ9N5/fY+g8h6dk2Vu93sDmQS5nbahiVhrzjGnb7Hsdn4SUzoIDcJzpcYXxsFu
EuswPDkGlMlQMZtCX/llm2+YuwmGKdFbXdt57h+dYt5Vqd2hiCU/zCKNo+8NZt41g5nAiimFVt6V
Jai9Sk2e50ANlg12TsalCHKaM/s5wW7Sp7/rv3k1UKmpjaHC9zfAcs98cJA1ilukDQ0e9h76uh5/
TywyNxqHb6gDg7otclSCbnJnjqjHe6tFWjLx/erqdw/Qk1pGcDQDP33SRUCZUWtJUlM+xaynAzmp
pJ1K26YtsWajTt9l9KlN81PaLY0NJ6nT86jqfE2pXdXhWzc6B6iJydH3GvYOz6atU0tcPkhaPaYV
crJoWs+4bQeLfK74rkiRMciwfQ91NBU1xYGqZdLj01cHHbPSXbz9+cC3W1Kc2cgOwU4b0fAGWExU
VoVra5pGMsupOPhJbaHTHWgeVGI4h4W7KX1nUKUMPN4morjIDDqQNGDFgtmEA1qjr+vsGQ4peNTB
Qk0OLtHbdmhcaoSPTmELTFX1z4lTr+MTip11KWmrUw1TvUF9NPjEI9lBMFw1Sbjr+/k862ZyzD10
f+NcHv2ubVZlHaAdDKK1Ewe3SY34WpvNo6XaO47NiQkk6TeRurTg9JUYnmYp9QNAkG+9bSHm6hv3
gjdF1iEn+J2tzahiRlruuZMdrbzDKNWinSZuKhgybWM5+Bqmb1YqsKLqMxDdEmVVw+VAstcPM1DO
MQ+JdOqLJ6QZpV6b73N1H5qRsVZnfZcfFIMpiRxXZhThDbai2wJhR2miMCynatcQV1wZWnCv1zhE
ZvrCfLDUSJ9SYW36eW81eCs0KzoyLLylYjIjthi2uW7+5ET5Ec5VReQGs7u8GwyOgGwVNISh1QDS
7dgEi5V7xVpEPhNaz3/IJ4eDULCjujQLB+bw1yYnG8xZ7vscRWhCEL53jc5sRwwvOKhafsS6Pk0O
HzZEUV2V+bgBEkafQ2vD20m8efIOi0NJTepC+h3oxcH8rrc0UwbVPZqe3YGZC2Cq76bOtK7cNIH9
HBR4S7FgHfQWnUfaha+tTlEohhkQF+R+mQPDqpgmZVNVzxxyFJgCA7+Ibr/UVjdAukR4qovcROau
v1lAJOeankYrrpK6QArQeMj5DARkQ/IRulF+MyPVNwtaZYWaxzpM4aBI7spBnjSME95ACWRMjVMw
R969U9MQGWheTRS/pBUZV25hrAoHG1XTI9VMyjG/ny39zSuN8I25zYcDkTEzxEPuO1Q1reaD69tL
Jqi9OK1klHVdVF29o5zpjHLcyCp6sXUbXda+G7igRjZm3qajrMap4ZShcJlyfPutuYKaWm0dySDG
hdVQWwSUpxqtCRvo+pB6l7nRvwVmTBoPSvECdOrlFNQBrmuinGwQ3aPH6S2fjNc08B9BTOFfSZeT
Fc2nYCS7K33xjGbYziJrTtVoe/S7SCsWkV4gyKle+8HeqmnGZVE783oS9nz0fcKBYsYtxVznm94I
zpzogJGZPgGUZU5xwzMeSuBlF2k2akg9McU53TMXr+g2GdsJTJt/77nSXwczcRZNRU54nq/EVNmr
saiwpRbWvd1y/ssNu16lsty6mq5t0aiaJfanwEszrnPUeEbOffkIKlzC2SPbilCTIhc7F+UBpFeS
ATUGoR5OTivIOQtlOn4ERkl6RIoZQ/esDzmjeOSXanYXQTYuiV+J/Z3F2AIUsf0eZZp/HcXlzaxj
6hxMa9zA+y85A+N4yXIG8rZYi9jZBJW+6aeWnqWft1fW24DwJOPET45XVqHtJcXAbeg6BE9g49fe
bCHS7+lnhPFrXZIX5FGOZtYwXYje/eYjvsuw+uF5sae1U2o/c7vbDsKDmj1r125Xf0gKb+uiRisx
lNa89VFizMB0CSFm2K2q9gXw4o10LdCUoXR3QzBdeeNI0qFLj9QJJgZyFYMDV0NRHAA4vZhMzhgG
9Ss5ExschiOhCl33IiVx5IVLOJZglhyW+bM5zdnOdJJjQHrw5TRgP7Q6JbJs21U24ePXBk6khUGx
2Wpuas0DxSAz6hwydDbQA7XuWDcT3aR5wNQhangFTUfmQQgWrzfw8uj53AB5y+ntz5QjRq5wl7Hh
p7vY1N11ZfKtwjJ9F51zZzWZQwgvGisvLr/HYnzVW+3KrMWJa+3NwC/7rQycw6hb6WWYNyhWGo7B
LLXhDz+PzIp3QQ1HBgq9l5+SASN/jPQ9Gzj5t9iyuJCMF8xHuD6L6j2VOQNSw0NeXCjyzn++Gk71
7dAqQ5XjwJn0nSK+Xh4uK9ebaFSrSUQ/TCsm/jnuUPUgtfjazCoBE2HZ/lxdnv6f3v/19LmveV9f
265Hh3HYGtrwkz8Z4pGweMdqsawtC63oITb2mFS/Npe15bbl3q8H/3bbb5vL4wJoM2X/btTBekqw
CvvZmB2CpOTTTOojfq4uty7bszVyl5ZB+zB9aKPqnSwL9i6VNPHHtjYH/9gGG0ztsFlFz242O7tk
Jlpa0xti0yhlHlJ4kXxKrd3bARHJ5eTtgtGCluPRPc36yjmEeugc5jDwyLJjSLNsttX8645EPcQV
Np0H0uy+nrA8bNnUKAptxUBMjHqhyLHtw2h6ONk6PSEEzYLbszxuuWdZFFnNH2fSeRdHFsZtkWPo
iv94dmuCVi3M98k2HQTDfo+7VaAViKCIHRk4QNlStCK3opkfpFyLq5Lurx230Flp0PT1VF+KQrSH
ZWGOLYKIsKjJkPdnFCJQZ9yi/Rg1tBa5B0Y3io3omHABt2s6ZmHT0C4kAy0BNraD/JkfYgWKypcd
XG0ut2XZgHS7c+t6V8t2VRg99oblnl7mBuTMMv+RDlTlv56XNiEX1KkTBxj06TZZXmF57VJqijyi
9Uc+TrT9+nuff2V52c/HLHeNLZ0UY4B4+vXiyR/vbHn0csefXvu/vPvrFUiHIMqra/Zfj/3T3ywi
j6zQ+pgaDIBhZnH68zJACmSYEIXs3w82wkXTwGfnTu0pofQMTgp6Ru/lNMPItgvz18Q2ANFWAV2B
IiSCaMr3Iozrk9YNdJUS+vit3PVhv47bdK9JdCtVAcoLxMoq8LXXvtZ/CjvMDn1FIx6YI1VQRi7M
OB1m2ZAKNCGoidGzNKEdr/ycSI9pgEHU+802oPehCUoBTUuYaeI/MAArrpKBU5pfEXRp6PpatkQe
lLKvMCvRrO/zGuGnx1zEHoEaEP1yzrMfvYy0dQ3rPGEsQKz2dNNRolthl0ddJIqHVtBAqKB/o/QB
60KVbMWgm353i18xSm25r0bj3nQJ/TawOI+pjhAhincpl+Bdr+C/bQ6Dx2BepgcRcioPP1fR3YAB
52IWBd3VaNBY6uhgGhZtuk6pwVPpH/pinFZBgmkr1tASO3M5c2gBxXHRKsP9mBBKeqVW3xT0FoP4
OgxmcolmHwmN0X44kojbOa7clekbxyIcOuSnAWL0JjhIDwOI7vpPijfd0gdZSRnhIOpQ9AC9FbP2
2nVglOu8edPdTZKmLY1Gh45+koBGZrIdO8Qt2iF+3QA1qElz7Wg7313HejVBSZ6dhmKaPRk7R6Ad
DwuEAcV1nyA3dNPqCZdBRkYZnJO6lfKi8qiTGgmpYbFBplufcH6A0D/uK5e5g6QHm7RRfXQH7Yo+
QU3oVqUzLjaYmbY5DJOJ2G2awVdDYpyIh3DQj3XxuvWKM/FJ1WZwgmvQ5W95peq2vB2NXZjiiKmR
mtyBDMwxxiRB/tNNI9IWBozjstLOYU4NjcsZTKEIjrVIzSsJZcTSe2I2G8oBBKGcplISupUYz3pr
/RAJyZ8ScwVPPVMO4IAJ55tME/cAkscbao+mZLCWOCjAhOP6O/jbm4piyEGz9QnXVJLsDY9ZUO5r
Rze4T+zeuW1T86dj4uKP0kfJAAVHfY5u137pGx1cSjs/ESMlDaYJsxnv7ETpekX7TjNQTfwGbe1V
zPXaAhOfRZpXGXNWszIyGYKMMauV09JGAtvkLlRrCLWE/Lnvsq/DbwXlrSDwSyCo0aYaVKwjdd1N
kAUHPYn2FDMfzcoO9hXfkOZbGqXOwnk0CgD+mY8GzuMkamcDtjrb2fVW6O3aMjg3YVQfiJLiPAKi
mpLAWceENTb9S5WC6i15B1mJCDYLbsvCuGnCkakf33evrXuw0BdWN30YidDOdYRPwGwo4WmhgZoG
HVYSIQOPneA5jBBVz7kOUyfMGHTiAW7D4FzMglovxwf0CO2d6RqKCp2cWwy+sjvaKOwGjD1NDVKJ
0/nGGqDxlVom0dRm1VsmKBuQ2UOslwC+Z6NvMyjtIX5JoJzP9nCftTUqwxihDN8tAuaWgAvG9AD8
DES3U35s3UjeuB3XZElbyLYjuRkt47sX+zpqmBz9pZk8TnbUkY3NNBwGvHPVh8F7SwmtMxyQGCby
rrHjfVVdfBO1JfjA2cI9G3Qc3WPfI4uZLvyeypQjEU31kI2deSR01m2Hh64YaFsOD1XT6GhLwx+m
1ZFmQLFg0zpofkfDNBjD86J0idG4dMqJOPjE6OCZTpushXcSm2utv+Ytkv/YBC2KUUof9khSYQ6j
kjY+SthxKo65HFrQeahJEXJsZ01z1kOMqQIaUJagNBaNk+1NC7CQQ6ZBkTISDUdFQqB7B6jfa/et
1K+rGV0YzarHbk4xNfW3Q9PMl6ZH7WMqDeyFuiRq2uveY0ipFNryjzEGSTjUYc4oTf+m6VXDt17j
QXIgZQKLP+qOh7GtI2kl7ijhK0i7tFyFAc0xW1Tj/dia6MHtiGqxRjQnOSYt4prUkdlZiczYc92i
Jw+jnLN1nWUn6qTXmr4I0CN7XcSiYtrh1tuuRf8/jHNC4Bg/tD83V7aMgNOUfUAZYXxxEzQg6The
J9TtD0NJYyUDJG2ShIBpuPD3+pi8ECyxcsfxJRU008HGn7tZUwFPWC2EiYVJry3CVZHCT/106uo4
PVSbaSBPsjQ4p+b+a5k3FPNbLL6i/pZ4UO3Zke8FTa18jqCICq7MmeZ+CHWoCpMWTpKdauJt8DkJ
Rnvz+Eba2tWgTyXQHD59jOPd0LFkexkW5Cp8MPzGMZDq+hCkI44UhAhQQHm57DAI4Ha0mbFBqduW
O2YPNl7l2g9F0xJjGjrPUQrZMK717tApgs2gFsaQYKaQ+WOoheEhzGoCUuzxOdQAVTS5NR0MRnvI
S1jUmiPXToacIEYHdUyq3NhXRCKZqnoYNOZ2VHMA3WVeUDGP9JrC2OoK8rkszD/Wls3Pt6ie0EQR
jbn1ckPfmgznRvXOvcF40JIUyI9LvImHtxxd5FM2tscyJ+OV4SMA+mFK2oNnqow+GumEworcWhm+
BoCk9rc5TMSsfrEk2n/DR+e5DOmXhe2xK5hqsWyGmkcFnQnbioyA7pAE36XdjfPnm7KaZiBbcWpu
Q7WHJzbXgzZO5gvB0cLkkklEZYIuKdRiWfvttt7zuW4KDEa1GVOcVDMnTSsZ0kqrQ32ZOFey65jQ
5eq3/Fo0auDcRY681Ok4X9owprOdoSisCyJVJpI5S65vRxXV1qtFvKS0LduR4rHOFdUYP7VI7u6J
DSTrpkTxApk1q+/61jP2woVY5KnFnCLk1doqvRx0Ip0Ym8vh0JW4zurCOYduwQlCmOZhUrmBy1pN
SOGhHERBMYNSrFSM2Mqy1FjMYcrB1vIeljXBVHclbCRcYXQqnco4tI1nHNCx96EI9k4FzcRMEP3K
MsQEnxr2tA+tO9oixSE3vGobxh5QtuZlHhjnMdfLLmkbVPyEpA0GUsOy4zbWoTQN69BYcb3quIZe
tAL1gWtyqlToZFiXPmHCieKJpSSBpyWC0pJu3dTYJjFMzGXoY94Q+BFtjcxld/KZ8hKqqf0c1Dxm
WXRqzRgCxPQz+bB/IHHdnKBkIp/wLNVefsx7A/uSxgUNqhd5svEYE8ykFtRX90U7G9uR/uhhVovl
+182LUqKaUYxh69bAtBTvwEjt18Lf4Sh4qEVuJx9DQVuyoTIDC1EpcO26FC8VAx4fQUS/toBl80p
xlNeTHOw6hrv3rKGl7LEU9fPSisZz3GzCfXxzcIez3nf3Q9jefzXzCaP0G618coERjj7e4o7wDeB
0tvUrIFPJlti7clAxx2mf58/QiYQMWXCNfJqeI5r/6F60x6KI60pHZEqSm01FoS5HDMgvsTR5J7C
x/kFvNjHSIDaRfAYPmRoPbbuBOH0MvsJRFEdlOOWsicdxBJfEq0A4h3sNU0Q6NYx4Ei64c+5Ao6B
INlwUp/v4UnXA6DXTUfeaL8K+51+N1+37wWbE7LBCxsxBIgjeoAvJoevsUKY0z7zpwS9OORf9YV+
hxmNJmGGGxzhjThFbwazGOypUOTZAyk/7QrtiHeqjdeMnOtxiyPEtDeh844YBlhNCWj0wXi5BWC1
jm462nEX2IwRWjxoVEqJpcInpkBT3ml6lzfmCXUa4II1/liIBHDnxUfJ5Yx45nvx4VyZ99p36xDc
U49nrNdgx7Jg714E4YkxA6cV8yV+mq6DjxFv+NMAA7vdypMR7W0M/N0lLHtHMJHc2NVKo4uFnPwE
fHYumXRfFM/sBzjgwdoHdI1O6ZF4vFe3vMyDtWFvZI2jAEcseguMvQAeOo0AFVpYl8jjAEUNN4zE
OG8gifdvT6gttuObrC6cux9+u2knpPKnCZ+3V3Ex3NnVznfvwd//Cdd+w4hEFvn/yLvspojytvlf
/2J68NwZF6rbFa8d4Ql5mgwnHNdDmmo4juD+99e7COkMOPd/LatxiFPLwKipH0oNyco6+akdi13y
1h3kHZTTFN3CRg9uInc1ZVvKiu7JO8/v7CGMa9HopYrtMomVsakDhk17LVWc1FhuQ4/ojxuYnUMJ
Q3VlaVvNJweVbGdrayL5e4ZogjLw2/wTut8m22QvUDjOeEB35bf+Nr7LHspvLRWHS3NV/yCQZec9
p682Bpdtf5UeuPajw9TZYTHW76ztREdi695yMkNrsEM2g50a+TS+fQtj07Q1h0t7xdFxCeYNZels
445qv7lnMMwj1eyTIHuh2/yo+w/xkJ3A8YY/MSZgaHB/4oByyOw9MktbAUx7id8QQ+of1K2Rvw73
NBYeKn50rDawirmHoxpeAzFSO6Rkewyzwcm5ZZdtaT/eITarnpBYeFfF5gqjBF5dasMp398BSdSL
GzHI3qVvaPU32q31DQrmxl/LH/ObwNhtbaOHVHEazWfPWkenbq/vwq19hS/U/t6Ul9in1ljv21sw
gAies6cCsgiuF5RNa+TOmCM5Tl3cAG/x+jLaE29EdZIjbLpWCIAHYmh/ACaL3DWjgxXBFivinoGz
bOlghxgIj50yXhzxKYBTXxt3NCuNkJHOiRI5dHFFb2C3RcZ3Na0YZay0ageRYc9HJMPuxvjIsn21
G1+ZgvNWuYBvnUP1Mh39F+aVW0ZuG8bmOw3H0EqBFq5enO8oCVGIrg8EzK7/yZ6v4P7/YccXpm7Y
whW+b9p/3fEB2TcouszhyvT6KzxL4UqdY9i9Hl3/2VQK04sIWtd3bDMomzAaPeJIahTxW2mV/8mb
IQjhP7wZw7ZRPOs22Qe/H4UOYVmi9vvhKjKpFfK/1fdhvp74ikC04bDh+rHCZ0fCFfMqeV2215IG
LjbLR/wj0fXydv7n+/hvgAV/nRaav/872+9FqUb2Yfvb5t8fiox//66e88dj/vqMv5+j97poip/t
f/uo7Y/i6jX70fz+oL+8Mn/917tbvbavf9lYL+ESt92Perr70XRpu7wLPod65P/tnb8iKv5J3oVJ
zt5/m3dx8yPP0ZL1r3n0+ufYi19P/BV74dp/E74pbN9jZKR7js+u9Sv2wtP/5hi+YXC3KVCTG0RS
/CP4wvwbNwlP103L8C3L+Qq+sPy/uYaDytXw8I6g4rD/X4IvDFN3/7q72Z5rM2F2Dd0kr8MQvN5f
TvppZjVzVuroDtPyfogZoaNivbcn2FVo7spGAEPSjOsc8cLG1NGmeabdbDJswk2eOju/ctO7EppA
o5BoZMNs/bmtqSfakDOEVPwOVT1K+/FU0G0bfPwlmdaWeONRy6kifXgie8sDuE0/KkMNmVlSrqU1
3o0D+GTfeMoDGa8QuXGVtbFRihRugGfRUkrD9mBfVakT3HAWwwawr5MCTACamnnww10UQjqwU1BA
SU5WTlMlyEOSDi+cC8ClSeSTT/wNgmmHmZzPmbEeEN10TfsYh3dRXJOQ4/fbsCUQRJruSxh0oGoB
SREb+XNoQGSgJ1mHU4V2pPRPNjYSsFwjVboUvO4cTnjuidPIUAhdVgJHZYM8GZcStCcZUVxNY3yx
QQf3Yw4TUty1MSH6on4jqfsnzZAK65b2KNy+oioKz7abIh+pqLenQ4pZTZhnRIwBSDUvxiLYnBPr
PFCXZ14l93nYR5dW7g+XgZjHVcfJZj8mSNtclPD72dSBBPtJdDWFCHxj3z8Uoj9H0m6PhnhrwiY5
Wb19tjSLypabZlCpaLXWZZkQS6egJqKCWD4yi7fwrNsiAIc5gYSZSsZcRKYi9tFpWtu5g4Q4jp5o
o/iMQHEZFDLGNFPilylmMKiz2zwI1CN9PaAMJCcgBAzlUd7UtfY9wHBVjwjMR3KKOt/NCC9FPuSK
icuJ3uE1btrznKYao1EJ7LFwKVCG5hWxVTSh7RfXQPYeyPI0lj75CciLfN81dhqNx9Uwe1ur0KaH
oAuBzkDdipMBid/sMBhL6j2pu9CpuuCRRBT8O8Qpc+oNs/WEghaFHAwkLaGYbIoZ+4+sGujTdr/L
iGNHPVmAfXMHhxr8Rw3+qCZr6SLLmn5ruNkGl8mPKqHmRtqkybCEu6S0EF6TVqQRgzz3K2a35Esh
2caPMZYbXaCA4Ck4bFv2E9Szw6WrMXARtrzpekLShtHs9nMJQz7u8WyEYbLTx3Ki2YbPuKGncYlM
+5moRYyvpulR/6rOult9DHnAU0YwZ6LwyKMIvmcaWkcdGUUI9rHLo7PtAb0cGJznSSLWOlqRFZmj
z36d3jc04BH9T0A0mnpfByCqasKqt8UkzsVrRLbeBcYUfErm/RRBPpH5cOvDldXpwXRMgVfNBFsn
BX0tB+2HFzGxSUZqjZYzIQg1t26V3E9C8d9aJVAx8p907S7mhjp1iEaB/QX1NtV+z5D1yfFgwXk1
Uou84bxFV+DIm7XQNsxvUTwcijwyLnNOSOvUdN8qcs4LnEzXlu8/1EbNuNW2cEWiYxc+HsM2eURi
dRoCfWuXKE1bMWe3yXfitkkgnHgTY0f+nfAukdpqtPtbBZDq6Ht0cI3w1MTPQYU8Q+L5ACiYQ83u
cmZGPcJEFAXHwAMqk7UjOY1JMqzQWKCVSeeDUYWEcfeA1N2e3S9oSbo0EQcJIDUGEkZ49Ia70W1y
w0cI7glqjqgydJIkwBHNUML0wrmtLUlqN4VkBAGcjAzb3ZIKtmsQuDP2ZYDr54+p2fj7AhFL6R+T
jqoALAZN5/zg+FvbM81djbAgCmIMp1717HhDsxpSq0JgB+tMt54KynV047to0/VTuBsshHmO4dQw
F5NvfYRidWjwa9NWBT/b7CdC/kBOOs23GY6cPrQPrSNISxw8JOazCk/MwiMGG4B8VnaN6uHWVWG1
xTBhfy8hNcbTY5nSEIvc1rt7nlMLcmfQzWtEx1OPFS1zncuR9Eh3xPU8EbcLZA5GaaqflHPZtg7D
kMRX84Riv4P6fKYrJVBev1Nl0ogYwSA0YdzyM/ed/N+dmWeEq5oZ+28NybxpEeaBgMZbOhzo4K1m
jHh2ZtzpjgsQMIjpxrmoc8Q80S6M3uZW8XOj/Kml5gH1LYaLqEvAMZZRr9pAMBfauZ3+pvdRtW7R
a2szxMgSiLdU3jA/AIyA3hFsBlNkYFyWtH5WAnCPwwljqjH0WTXwJaMl9MILDJiNeoMsMz0HM9LH
Ahv03Jo+pW3r3jKjs6Pa7hMljR05UnTlLGPbUynFkS9XJTUeDO7TxkEFMaFRKyqETyXmxaKYUHC0
oICC2wrtkp1R4LF8dqJSbAvfeKlCiKhjM4ESDAEWa2a/b/UBQ7FpECQrKCWn3r1eGOjiXZPCKxUQ
KrRk9XgeTqLS5VKs1KLBymP9Msr5jmlXbauEgYcI5G1tzPvcJBckLG/HdN4XMbvclEPZCoPoe687
zllq+jruEj6KQyZqnVIVr5i7S9+6ynziChsicbAUgkv2XX7m1oMyMQAr6iucBd7WjINXObmP/uQD
qK3qtXSykUhyMoErWCWaRz3DkhE/D5oNH7iOTN4HUq46kYEdcJ6iyXt3wsxYdfW3xtO2Q9LeGPbw
JHvQ33HVXGvxiZNCQOPPP7Yivg54g20ea2DNzph0UeUI61zJROwjtOqg4Np1zrngssM6zrVtWrdB
BX6i4SRZkj/f7526ovpPJO6FNzVvWHwyPOtaIsKDWXsno6wYjthy05kxqvLWYibXfyOomdnLSGxw
y87VWta5CEK5jUcS5fXY3MuieKo7dCo1ZzdSbNxtZBCg7DODt6bkwxyxdY+adV3m/eMcA26NDQrd
PubyYXTNo0SQz85NsLqkpFGi3hw61cXFMJGmd6QQPuZV9aGhBEuyHOJ8ILaoERExew82tiGsNC5G
bIz9ITNIK2TvsxPQTtC9GVuVSBwvMgeyZycQJpOHfNC9/BExu3Lwy1KuC1XpXRZD61BWSQm0SRKC
xtFQgpQLqnQfyGE81Mgj/7RYbhNjMHzexg7AkFNA2Yg71IC4yn4tPAfrc61zyGqSWEJVGV7qsUt5
eNnm4Ez3vfKXVFlzCDSdrLeeKBNCk9E9R8UEgfM+Szob6gP67BwxyKGR5a9F0iASWTaXOxyqwFj6
+CDaUsAPVK3fV8X9UAWVgTvdN7aBlEDd7qnFsrYslkc0XfXuKAv3103L2vIan6/59XJGGXCVLKek
3MfV2xwL61D09zLSCbhwcSPiNL8KZe4Q6xWQeLU8wJ0nfUsSLPJZG/XJokfy5pzVzz+h3mvQETcz
cs36FDgtqqQ6cynTL6tf8qVl7bfbftM/fWqYiI7IGgudyx+6qN+e6gW4L+J4bjhvcSIPQ2o9pV1W
h1otZBKSRSAGl8as2raRHKND8pF88It+/awIzUFTkiNLzUr9zOlIc4TRPg8S4/AtS/Cf5cttOglq
u8b2VQbur31iWfvtBeuEeq1wCTpDYUhS3R8LTIAlDRkWy20RzcVV7UL2W97C8lLJso8tL/i5KgPx
ZCoJ16hK551S2yxryTzx1aZoGrmYdB+9anb4aUjK2gC7MRa5CwNRSb1Eke6l0cB7cmMge58/m5QV
z/5cX777WHA2R6ARoPkb+SYWxVepWjLLmlCdhGUxtOekzMCtzzYtEX0kdvBzVVZUzlOPegWWST5W
+7QcRsvCdWN+hVIdUbnTTisChUk7QrtOKZ5Dh25lc5gmn4NIbS5rutq0+7hC2KhW/T4mlQfaZpC7
VPvK4kXzve5YIJW/IJV0hy2+vuHmy0Yr6wfciohoAqCW0/emIg94mkEtNqQC1MmdFzmELJAFhELz
4GpDRG9sNDdJC12udAPKX+1hyO3yIS8sZ0P48G1ugX1wZE6SND66VdFZiTpfMpkTJCMXsxp5mNSz
bIeSYNgxQKu8NN41s3g3DfCQfSdWeBYyON2udXBi/arqUmPlR5aH7ciP98bIKEImgKoa1K+NaDAS
dsh6DVAQV6ZZcIUUM2MXl6l1SWMf/9uExFCW17ozrshzBso19i+9mcPvLlMQILJu1viyrVUlp+Qg
hvwnR/iDzYV+XxOxCZ0jCnedruP56DqCboZVSP34pm0wHARCyP2kTfbZByjic1Wgu9ejmLcYERrK
UzCEosh2idligYiZapZq9/vspap9blokkINa/brxt8cs9y791q/HFY14oQGkSrr+ebkvrZQCc1nF
vonndjRvAhXCMav8DUMtls3PBdOSSz9NuM53dnmImc7Mlynpl/tQ34qSzhUXIX9VCY5AXG83oz73
m+WFmoH9eFmrE4gXST0TBz7efN0XoBtY9VqCYEP9TewXEQ0RIg7VEzu1+HqJr828QSGG6giVQmRy
KUuCMN1NxKsnqvNVphkGnmX1a5EqNdwghn2cIn6yHTqy47L/ex3HCAmbagqKXVHd9nXH1yZFxAFj
X45Su8vdz4cs98pkejWbGJfjH08tm9K+NBjnXZTq+1q+l7h0EQIG9rGMdIYHtrBPiNBR16nO+PI7
CC/ijuV3lVkBanVZ/WxQW86TYVnj5dLcXBZLw9MMQ9j69Uy0vQ90vMv4aLVDvuAQl+bOY+D01XJb
1n5rwy232abh0Tgx/XRVoBCTBt9Ari6//rB8ZESClYuiDSn7bZFF0V4FY5LhOu+H6Wyqk7DZ8ymX
tR61xjbVhp20TK4Mopy2Tm/umLjKdc2hgVqSvjrAC05783JC/GpP1wNl4iLXISqrvz4KrMlFaV0t
qa1xqjV7r/9OzxCJQDdty1I3t4G6QOJ0rTe2590ubdlGXdTqOJHtcdke0xEcaoN6fx2PMiIdwsHK
5pKYfLDTetx7yY/PZM9FGNr6Nmk96oqgZ1rdHGU8kTCkp59d1qXV2rRJfFG7fN1fPe/PHqxDRj3k
EHX9iJdll9RQaDP2reVPfHVqv/7i8reWO/7L27xFZvr1Csva8ryv2742v17m6+193QYGABiipGbW
uPG34OuVlwe7nwrW5b1/PSdMcdHOholDmYvksvj8eJrpUjXBmXuxNOSXpnHZS7Epa/w2Kky2mNxo
3XHpZYrPobykyVK8Au9vUz05LDcW8/iImjxE8BvDCybmYpECFBL2ml1bxgUoFHaZZc9dZAxfi9H1
ruogMjf1HGMzHm5jeuyffevI4/I/zG4BVz2DoJMXRCW16jr8pzDf5U3odX8/mKDrPW9aS7woqBLc
5uDmJYZrzLFMC4zowEcgZbk9YFVBGoSw2CVrLYiJDmcEGk3GjZG2RG5xyYaygPpjeQ2u4koNMjvt
tjZSzkthv41I8q7bsPr/Qdo/lvbEP2ksMFMk4fq/ztH+33U0F/lfWgqfT/lHkLZOKrZNq8qhck9/
wP7qKBiG/TePHhZ1B8P0fF18dRQslyhthMKeTi6xIRBo/Mv/Ye+8lttW1m77KucFsAs53DIHBdKy
bMs3KFm2kXPG05/RzbUW9Ov3PrX3/alSoZAIUiRC99dzzvF/qEgJyrah/cvQyZDyHMPVLE9z/6sB
Bdvgv/kf41ceA8iMWtCNV/lApvFhFDmrnKYZE3u4c42020aVUP+LCcxoKlxkvtBMHAmfQOYsbAL1
ya8aJkhz/poTi9Gcfs1bO9jhW/GInRMUaZ/IgxtPmnM7a2CUyEv7w51kuWfdbg5yH6VK4BMTr6WO
8CWCYvocFhROocULWRVBIfU3VZ/v9LD1d1JWtEw01PjcHoXWCKkys72ZUdCenW0nmjqIZ+idUZYi
DVJq6C1KNQAH4czKi1VO9Kod57W8edDu+ntWT723KKGzFjS5EBWJGw7GyuGvPcELo8KmDUMxoafH
bOuiCSy/MXdKqwN1fiw2ds+dRnyLt81DlZ0bOgYqWDuec9aERqkVrZxlkXAs2qa5EsYn0o2SgntE
ToaRCsyR2WAQwHM5KycKqSzkZVemuvbzTl1jScbQJ/7zZaLZ4t8PpAuH9nV+QvlNwRJd7EYS0kIh
pXF6ccdzhUptZQUyV0asljssew21/sUaDIQynLw7qlafZJt/6Rdo//QQos4gwePDZjUaiQLG/Z/t
lFH77Iu2UtKWfElyR7msy77Eu03L0d8dMzfEVzvhC8dwTZFHvn55d9refx9UrpTHuL2TnF32lC/M
yn05ca4lSqKfGMTRbnOK2eonw2IQbi1n5WY5qeb0u2uqxK+KVyyT7J9FelfkpRTxbY9l/bKv1Yji
SLnPFA3mXe7yzTdBzfQ2L1cvE0ecK7ftcuUfl98dSs5G1RDvEsv4vLxEzt2O8/EQ7973f83G3k8j
GyCjLB/245FSeyI5vkda8e7Vf36n/+ydlw/97v9+d+xlu5yTk3eb383KTZFNWqaZGjssQgWqXxoM
y+kt5/7tutt18XFzlBr54cNKCR6UV9SEcA3QtGAQLpOyKWp1q8wzP7NZjzbyGh94CFeafM2y44fD
yg32fA2j0gKVzamQimqInNNEk3lZ/LCOJjgdGqIGUW5+nJW7yk1yTk7kgeQhl0VLyirlciaPIWdJ
G+HI/+93lzvKiXwbyww/Y+YBtSE+j57Qk/kmZ/s47KkWNwgG1cHZG6KxZ4vq3nQT74mSn1wpJ26q
g/S+bZJ7ybVtNCD+cRCDrpoqJiS2VeL+LDfNamzPT3JWRXldPL47jE4EEvBGDb8pUX0pYkfeu1UM
QtTPdKF9RGGFtZlSsm0VetSlPf6IavPFn8sW93K9ysNMJ1ibYPlUROK040joxE/S+9aE/oSMppMw
OJUMKA9udC7TotySJ0TdCZBgdjKc4M2Ye3BSPHcY2oTI59eVs333KW//xmSi/5kiUHGytNSL+7is
JcnFf7uuEc+/d7uIJ4N87e0Vf1j0ZBv+w6H/g8NglOn2pgkmRbylJx+28p1us3KtPAwaZ+qR8g3+
7SfJ1Iiaqugqvfs0DXqDUp8+lfJJxggD/Vxhl5RzrfhXlnUf91k2L/ss60pZvFiW/3RYXZZK5KuX
Q/x3byMPu7zLchi5zouTF7wM+WkStTXZ+Weki36rKAPIdXKRJ/hFi1URt/v3+j5sKCXIXW6zchPZ
GTwC5Ws+HFEuZvIJKTff9pQvmv+pOdy2L8u3Y4YmMbSKRSaTxrieUygPll5aZ039jvs5O4dzdlcM
qCG0jByusRvGfcNgwMqgRUoyIbICN4Eu6Buk5tOZX8dh+QMb+rxxJzo7PJ/h3oXOKETW3l64IRrP
Q2jdwmQs1X6dJO53wwxAFEanpPluK+6RDMHsOLgVIGmfAVLT+TQh5weOrTD00lRvDNibm55vYhsZ
D64dzBcqqvumHF2KR0JdElWfVUcxKRg239JIeYuzJtpPGokMxYxgfYBSEusEg1hfGy/39l7keVuL
nAUrQc7XETKTomDsU9SwNkNCDOO+JX7h0ySm+NmQrGv5A6M+yS4rx2bbk0i5yx3zUCbVxVei30lO
CjI9DnLObPuOLgJFvQG7U5Mkr1MK3MjChnuOaJFvXNs5pbr6NTMSoiaj8k6dSHKm7c5It/PUD0WM
vnznhTg4qqLytvhxITK1sG36Ifpka7OysQPgNq99XhDw3BUhv6SKL5YY0btomL8VafTqtLNBKOWL
2jx1QXmpTEbJq0ORkQNUOuI+R3jMTJYEERwMxyQRg7qWywAmw6zUrYn5ANpqp4fK7uqTrmN9MlqQ
UJ1bfC+GEXFSi9gyK3xit0Pjqhs/095DZu+H/XMK5sRNwulThhI5j6oXy/KRxrgMCU/XIAtOsV6e
43L8XWYavgJRDLPKquO3KNsdsh/BM0G47edhdGwntiZTfU9sE3GH3FQZFc93JgK8rPMaiBDgn5zK
e4s1It/1RkegzOgqjvVgY3kFHXJHf+nDK3E+EFKjCJiQWbuMAbd7TWgOcMhsjbWdYt2MKT3tGOBX
CMMajuMAaiXU48e+K+dr940h1hGStRNNRKw0yi8lPOBvLHdpqH4pvLnYU9pepQH2omY2LqRMgEPf
BRZj6gRneevWGqn7kUXZl6GgWsEJYZSU5GfTwC6bNscqBuISxRFh8S6OtZAAWDLunI0PGGmwsupg
eC1A3O43ZpJxY1QioSV57ElY2E5TYz1a2jkkYzvx/IfSaOGFBf56Qmq1Hsufik0gIBlWuzQrkf0W
5MW3nXbymvJ3XpkXq/M18GqcDtuwplJqzlG595JLFWNpt0gSXdsNGkgrZOjUyPAgMEoVgZoR+tyU
no1JRNLKDXounln7VM74JE3N5jg+Ef3x8NLO49Vu7RpDIdF7nd5R/eMVEwN3pJMDbCmaC9Kz8sW1
wERp2Kocoiu5PpokI+rRBJsVx9eO1j4y9dQ921o4iBi9VaIiwkZkeqqKSTvrceyv+X+CrRlob6NF
FoQ/IAa3gqm8jLl9nEZC/+rUI7DLxdM2pt215Koioz/redoXiDK0KLtMEb+EaXjmOpvc53noeYbX
qtAw++3OMQJCvizzs96N1V2FEb02MDDOM33WiByKqS5Jvi8sOmQ0oaskaO5V95SFobUfjfQyDnT/
+oRgiwJLZKh0hPXP06EfkuJIqO6q75C5tmIgoSTUbI77VxM16GocchyGXPjrQiEYllRwwoqJtlZ8
8AUEqugJI7ecqM8EWiA8aA3zzq9Qe3jTd4PGCJI48s0dEvUVF9meXXOAqK+tbUCySmNWqBvOCWcj
w97ACSyCHS1uCVZdRuuwS78W6rQmB6xYlXyyjYECrhoIO7F7hiJUIpYwVGr5StXGb23bA88lA77k
x13hsfk19/6vvAjvI7jRdjw++Xl1afzS2rutd06VijglTak2NNIUpGTt50JXOCl8FO+qkoZ7RtGf
CCs2N3PkHTGsiLT/cboMyIhXRgSDJ+GmG4ZpsmszywUdQni07ZS71icdvcjmfZC226oaH3zD/pZ5
McSNBOpdBly7KOaXzZTrnyqn/MLVB8u4JhZv8FTgmiy1HjkyA4TgKWHIM5iDc6xX+xEo+kqd8n49
ZsFzxGW674xXrdBGCigjcQUInlYUnp5G30Ml04dk0bbhsY/RC2ok1ySB9lnrKAO3Xn+nWt+91M/3
pR4evBaNRubjX9Tq7Mkg5g+wFVEmSk4IQkgCoe211hOcpL4HnNk92lWlnAcuMK40KC8xhhMXOlU1
lXgoMu+sT0QPYkBwGW6/9vOobaKSa3LwG1zMlaIfR6AcXftA1bfeYLoTTdbOXQVNckzarzVDQGse
jarP7a5tk+90EAp4fQ3iDg8IrQ/2ybLLBJWnUe/bOo62tKSPNYmvHa7rS4I4fYrN+JoE1oa7HQil
aTLPUUFOFBce4XY4Mgbs3Wsziu/x3pHTTOxSL0iyjrmfev8LqjZIgaP3ZdJVkkJTmMXIBdYkzb3W
nXVm3C3fDAks2Dyxf2V1SiTfOEVrrhSSbukJYMzSn/KRxGpiUOtt6px1G+8tnjQ8MaOHiy2ski15
EAzv2PpL5cI78mo8vY7LqrpU3cPkKCVd+IIY3yQ7zj0tos6GbWPZz2M/7WwtI1NopKwLwyoN+IWd
BntE6M13lWu29Nabz3mH+qQzZjgZRviQuARF9xOyy0qL/HXjirwr7C5GHj/Wn8iMGh8I8tw5MZXj
gmvDSfxhx40EFlT/2ncI/n1zRJHqXzCm4rsJdHJAE5WQ+Dbf1pQvhiSaDlFnktUWR1/QF6eoCZQH
pzN/mD0RmdocIOwIxZnhrUyd7KB5sh+KGo+LiWS2sKc7X3zTpdY/FDnBN1PJnW+AzlYSUE0GGfod
N/pZalG8nkwaCk2UMoShmigSC8GiVDxlrfcMhMX5ZyRT24778ckOvF3YaMN9Hkc9HGO925pD/tCF
qo3+uNTXk1o8NbQcKhJxNm3bXjxUQqugF2QnvXy0bP2LXqvnwt+PdgcGg4FdhtbLZtNBPUO82OHv
Zyd+NuM6WuDo5yy4i/T+R4lGxlRjd5erBA04lnOqe7+60/TwEyEWPedouxvi8GcyfrEHDEz6+Dsd
cDxVjqJj9teOTT5ARzDxVsVm1iG0bkAv/TYmbiAqMaAr3TGfXS8Ec66GD37vkhHmKhpmrZ7EEdKU
kHYq0TpKcuzwNKFVaEgEmOVbWzWbAz76lEhLcoiMYxemHULDO4d3xD5Sx4TtEDppVoZK2sG4m8nt
OnCP22aa59/befzJNfu3zok4AbBKRC5fXAhuOe6wOVted65CmBd+hYOmPOTpFB09Ep4DIj+sQTu3
3pzTnkdQDXCj1ImM8BhP29N9wBX2fSgq47Fh2GJbpXmyt0cofl3/Ri4uN5NwzTeONC9wP9NjK+nW
7QtSc6fAtOm4ZJ9GM8dtlON7MdRP+pDBkULmanXdz4DwsLVawlJywm9pTBSQO4Y6+WNQvyO9O4TE
lc9CV1aEcXjGsPGQUIYekaOj+QdbGxLWSJ1hGyflHc9BmltCF+oSLdcVnkeKGOctIra1aTTmvqo8
YvQbJMfVAHhb/d6303eF/GkcrCBGjeJT5rlgSluwR7kVICZmSFTVCdlTfXSo+JXnrdrrj8SxX9Ao
t7vQUI5d4sT3ZdzD/vtZu/pDzegQmVYORj98XLS3x4Ra9xz/mghpX7c9Xii0V+HWtWbOUaSoimNS
MUkhh7XklwwuAlqSBDt43BoXX0QuewTAcrxq+kDsk68/oKyA09oClwwYbyfSwDZWfexvWw0RKtks
QDzV5By1hKc5NfrkYLr361Dd5UH6NezmYJ/XKEY7+j869YrntjibOpGcXF60DjQg1OlAuWNsZ1w2
4SvK989qUNib3B9+661255DIc9Sm/rcdPFOOT3ZDM/0estH4YoVYNxM8wTQsCXodNAfeWNF09/Ym
1nTvEJj+WWmCu7IFW+R1MBNc5T7zhh/e1CT3VI5AOhvmSRub+4Z4hnU9B8eAqvCBGv2rVWBzG9qZ
PBeV3Bh/3iOn/1W6hCqgDArV6K3XCRWsTCJZAR4g5Ry6Y5i2P+vM93bVOJ5dgNdRpcOLtXkolI73
RiwF2akQkGrv3nKavVkj7vPgNTZoIIFafCl0UKya+2w2PfJ/Oskrw5k+137Fr9o9awFp0JrfM0Cs
Jg+92txxl46I3ad0V8donYsvham/hsVwp+DWnIi0J4aFmIgkmh8KhRS2pNXIc9RNfY8j4Bwp2rVu
E+WikktxKecqvVQkpShCQClXDWN/rMc0ub+tgwVA8loxZMflVQHJhZusHsNdKY4kN/Sz8drOzrip
WjiM4fzUVE9Nag6XQRv2BB5gt8qHkJHHpCcwJI75IMGzwtisQn7lfCJclnCIvkVCSt6iyVVFieCh
18bg2orJlPrXeli7eVaAPx2si5xQjhQRljMtUdLSbutyEu0I0ScgQv1nXTcDn9DNSN9XLiYTl/yV
TExAI3qlU124KBD4tG29GzNdv8xiQmm2PLgT4hu5CF/FuMS1Ez0O+HvlqmV9Y5tfI5q/J7nKVSr9
kpbjvMmgm2yXfQ3d149NAIpZ7vJug0EaMc2XZY2lE0gTTRg75RvLDX44kJzdGhs6p+VGrpIbo0TN
QQpNT3IVWgJ8p46yGYIwvlIrLEhBurSaFl2HagTsWkEK1ox7dYrTu3G0zIucuLPIAGpta7esS6c+
3/sNMW6JqsRQcii73BkKtn8rsS7Y1a3ba7vIZjiH4KMJ69k6z92QHzUlUn+2SCC9LdfFXO3qIiXH
W24PS0unZTReiIx8nHHtb/sZcmdUdebF8xLl0YrOgVgw6N7cJnStXro4nMldSHmHNCCxbswNHg7/
7DcmvXeAlCJk87zWUQv7HGTRBQhA91AW0+Z2Rs1lFMDigpmaZs1jQevraqIGvupx8VQSqH+Wu8mJ
XRX6ynfz8iAX5b6ai8XVqga43uJVcp0O22OjFMl92o3j2lMD75LmhndBmjifDKP7HpBEcpHrdSfr
H23UsKSKYC6Qu/nddCwdPbyXe9ALvKiRZlC24fwrpqglUcezL6TAOJcyxzGhhWT/08dyLnIDUvHm
qJYki8pFuQHqkPBOIeqOk1ah4R+2uyYzcLNHEy233rpb9g0rbN5e0jjQvqp4505xAJjJD69lbrkb
cpOSreH4JPE5beXvDI/qGwGh0bUTExMp85GaUo4DaFT/v4rgP1IR6JrjYgr89zKC+yJvX/+njOCv
1/yjIzD/hXzARkSgaToJrSgC/nImYgP8l2ppmqMapkeGjso7/e1MRHygqp6q6qT1W6btuv/oCEzz
X4ZtWsgIdArLtm1q/42QAKPjB2eiatmqrRn8GZYLT+ajM7GEzUKM2hQ+2kSGkNwKPjkp8kNOyM4q
U9TjnBN7jGH9nAm6SApmxBW8EUItaLUklE3AK3Zq3u/oXtABzH/TJsMS1VovugsqvKSt4fQYsQAp
6DsNr7rT4hroKudLYxXXbLAevRAeCkJgV/2cTO2PeRaRB7TAtIhgNSKYX8JkfMsBq9iCsJImsFZC
oCs5BkRGYUGx+PRdLXsmbMRk0KYl82cA2mJQxALholjZV2OC21f8DgbCPwC91IL4ogn2SygoMFU6
duvAh4jJy/BX29YqBhqTCnpM5Ew/R8GT4dtbu4IwgywSsDjMmcmbTkH/OqJGvWZtse08WmuN4NQ4
AGsU7IOHTjBsUkGzmQdBn/Sin1XnErcB8cYT7Jt+o+mkLqkuRqmReITIo5th4nlmj3GvlzhirMQ+
qSFpgSGWP2prJpVa/nOTdI27mHGswLJ3tkIOUlBm7qYbgOlZ1IRjfbqE6S5PR+uxguejC7BPKxA/
Eawfqov4SGv10vYF5hoBBJoFGsgun4garmE7W0QOmbDlalLYKzL1NAEWMvB67iIisFcMc4LvgT9k
xM2LJ4BEBIwQgtipJwIth7sSj5UGvSgWGKNMAI0igTYK+AZELgbOKgfWcP/JnqEg6XEGAdgMqGL0
5BRMgpZUgE2qhrA+o9j6HScKFaLMJfBmOoaI8Q5TzzHmpP4CXQ0zq5N5G5JYXgGejQcyq7cjA5FH
LKx4ggTJKbVAOoX2+KAYxFHh+NmMgvtkCAJULlhQkfAM2uo94pMfWhB3extsVC74UUVIiAgBtxSl
HkJBmBqM8jVrcbqSaU/GdhM/VFqdbOxytsntujN0+0ScLiYYwa5y0wpApP7bE1SrMOu+qYJzVY9U
TomkxF8GA8uo9RbvW4B75dAUWGLa7BTnOlIXwc8yMerdqSpJkLgur56gbIWCtxWGX3zsSGcwKlQN
I2vg84QbJaa4Sh2RfFl8cuC7xgYfaRhvK/PNIo1LML7U+hEVNgVqjVhBWOLQzuMUaxUFI6y1YMJC
wQubAId5RoYTCZRYJphitScpjM4rGL2fLTcwwuUgkNUwixASrUi2jVbmZP1y8vGebh/HjgeEq1VH
WnE0cKr3Sb7uG6hvoCk6OBWQX7wSkAkwtIkR2wDbG9bCU6jF3yryuI4OAb+XmhSeseNZXwu2mglk
rRa0NT8kFhsNX7fpiE1idHlVjk6wVyvBP3XV71FEWKfAt4Fx4w689nGT8Y3nSPghvSXDpQX8VmsQ
4PrW6XekUOJmNI8j52xNfK9gxuWCHpeAkSNfb0fvZjxYgjA324wE24I6R+2YBDRBoov18FvphQ9q
QVcccEq/7gtOuSgpVQxYON9cWCOeKFCmYO4mwbtTzXzEGAjutaPO4wkqXpF+CwQlbxC8vApwHjnQ
IakSHanBR2yMhuDraYK0R2Lxqwt6j+zSVwsUXy6YfIqDcZMaXys06NcYcF/4HBGmTlTSRosF1Q+8
nwfmrxK8P1WQ/3QQgBgM/UNNCvMAHFDpjp1gBYYx1MDWbul1U5hDyERoc4qIdUA0Vlj1KfXC5jRQ
Zt97gUpp7+9Vcg8ctSoy39trbtvEC98tI1CGPDDDloth8JwS+jYnOacNxmVWbOKl/X0cYqKTelFt
RLRlCR2BXJQTgu+zrRWYv+ljIuZCDzfup8Z71CC2rNqEobiGatCqc4fgkYTSo63T6ekZlVtXIVB1
btQbxih1jASO8hDSDFVnhiYjFMg3vRoJ5MitpHRNThrUq+uZr2E9iyFrOZHhVzL3almnYTjd5OFA
4AYtw6vGY3RwgmYTijthPNefjKg4lZlPMUKfPxf0Eo2kcB9maz6EFNRI4+weVcXQTnJSCtW2GYTk
GWU2/XktOVXWmfMqOYWWfbGD4GvrZ1cQX9AZNWyWRXDvtq53NBxV6NLhuhyoDVIyEL+cpdH8b4On
0UZPvZbrmkr8dPUE/bN9ztIxOLn5xk1Aq9NkP5D8Rhjh6L62CF3a2KjO6WD9LiYgJoprx/vYaR4t
oQGRIV6J0LKozgNClvloGkpeYPJE1OLob15vY8ecCOZm7JbuaUh2lhCUy4lU1nWZGP2Ws1rL7bEO
CkpQxuQcFAZzqtYWICqPB3iCvbI0icq6KQGlPlDKDykMJidMrdYICjvrTxlqHJtR6AhgImYu9Q4P
YH/k4vyuamoBpxRHIEq+nZpqhyzvdYT1DUmHZpByniSY7eQZYKjUpVsTp/+fhNMf1ukBkfPNoDM+
N7SZuo3EN0Jow7ieS5Jh5LdUR2W5zaLql/xulomMO1sWb3Mx0VCORcSTWXcnOZmJdtugIOk5mbDW
r02gSKu4BgRkDvaIDM1jKE74pWSSmZzAirC2iFm/5cmYytNhVrh8A9MAsgtJgW4TiPCg80lN2A/u
FIU/wjR8U0BAUQ0VioxRnPKusCQsi1nS59lBbhkdFM3bd7ndt0xuhyzsv/aQ22rF3ImcLnAQk3lY
jtTnpAbYRMzfUrwNIReVx/0Y7S1Xvnsbudxl3TPjV5yn4kMuE3mYd4niyxY5Jw9T+NbWnOg/7rPY
+b7ssXy2Zd9l65/W3T7q7e3k9tsK+Z29+zfezcq90EfOtEDGZLxLa6W4fZ3Lu7/b/Y//yZ+3/3HX
P31oJyN0y8HmY6Y0zCujCc+jSfmVEdUx2FWqtgcIUx/kBn/SSgy5Yp+MVGDSC8WsXLayZy4SLvnQ
emIUpNoFM2MYxHGicf3zbFPSxIOjQUquBmSQiPuBjrQI8HZEoLeipwwRyZfKZTnRwrw/1D5eHK3X
oFekbosPaoQ8XZ1z0j53pjnjqm50cvR5jG7NvvdQldrZThrpJmkrgV1ab4KofHQyMELC7iltrdLl
KRdHacNZluVKRZz5cu7DS4ohbdG1QGARjpPFVSnn9CQeN4yTVNhvqZbLgxTSwSNnez/0yT8W1tpM
rpWz79YOrvGNnr8Jt2+qkA55xtYtqhdGgrkZh+RedbGSHtu+lCmNnkKpUn+O+vA1oKSzvSmzxMUr
ZUkxjWHoB9hd9Cn9kU/6yYsN7n3zeE5MkmUajxq8sGNqo44H0VtTcMXWVgQ3k6vR/szgpRzlUaXi
Sc4RR4/f2TkClftJGMylynyomOJf8hP7ya+GZJdLUZZcd9Njaapz5HXL59PFE7OfSDBcvsVSOlml
/zRzM2vjW+TW1MIfSUvpW6+pkGykTlzuIqPxayP9Vo6axYB9ShystHeS9gLQ1nWOk298Gut4T5Ng
JOzahq+SEvgq5Hd6B6mLARfytFKHqFv5Kb2kfagNmFzy+PJz+XY0Hlv9cTZykGOmcb3t+M9PKxfz
TqTOkp9DvicZ8AXBm+vFSSqFcorUwkkh3c1UqmWHkihsMk8aqllaZuc4Sdt8uO+AFR2kTVq6Ohnw
rU6cC7/LMMtuv6/8JaQc78MPA+/gV8owlIkQbGOFCQN+lWOsAZthNnUZBgPEXWxLvjL5y8jTOlAZ
c7PoXoBhvp2ycpucSGvrsij/19sJLX7sPy3KneUucuvy2g+HavN+pO1xLy+5xVAtF7MipQ0mP9xy
Rd5WzjCmV2rgpLffK1A6+6AyZiB3lm9LXxPfnJwd5aV2m5XXt/w0tPz+vgAT+UbLR4bl4lKbNO8U
r/sMUwk2gLg2QsUHXCkvE8om+MeCyfxe1DmKmbBPDkUThpQjxe63WV88kSI4rh1tCmnslWeqnFsm
yzr4IuZuwlLFGOt6+Y/l/yQnLUGd01rOerJ1Imdvn76cx0crvkdIkQJOGh8BB847e4TaQiRiUxxt
8wfaTj6IiaYLW8lx8azLueW7lyZzuegUmBHywKKULB7Ki6t9WZRzy2T5GZd1y/Hkx11eG+XPXYKB
T34X0nbeOWGdH+SyvPL4xhOCYoR57/bh55JE30ghZFceS/6my7nlza+BouRHeY5FxHT9ZcoOOxFY
K0/EP8/KQ9xuVWMxNQe3TKHv0HhbrOJyUd5Vbg52sVUuyonURcu5/3Q/ufPgvxERmx/l+8vP18sT
dLlmfGn/vJ3Mcq2n52SyLC+Qc7e95OzH5XdHfbfXxzf4+Co4d8Qa2p81NNdreZtZFK/ytX9at+wi
t37U2sqV8qeRc8vkJpz9D0TA8iXy7T+81Z/WfTiqfO2yLhA3/FElqjwEey6u2ZZKgtFX815e68tk
do1yXsuMgGWlnFvWzZnwFsvlijiTv6INbrdbefBl19sxlvwD30SIpeGLvZ3Rtsx5WC6Ud8u3WXn5
vFsrl+X+7y9P5EBjRDBoMmuU9GgcV28QFG1dNS/pnNh0nlpCskpv31YU37zhOWEUZw3rSX3mdkIy
91g6V+rCCBTmrnouk+Yo5AirmTHVl9zMD3ZFbhogEO8CWqza6H7/lMTEcBf16G3VOAmPEfpD1bY+
5WOs8w8y3F00aXk3w/AkxbbFJGlmd7ODPkehTrIOiWBZuz1xSQOBP1o/2rt3+Rzv/uHb7WTOJ/yl
Im4zG0XgthCji8e5fLAuk5vyfFm+PXLl8p92/7BOPrrluts7/Ol1t3cYEu/ObvYqyl/pz5YTd7Fu
y2Xp5x4pnf/l55bL0o5/W/nH7cvhbnZwEejgoHMjvUTc1G5uftdBRST37JOq2ZEnc5UbpiUZ4H/N
RkFKykJavGkR/EGtIA6mIXA/FQwohWRBkqPCNye/64BE6VrxZYihRkX5t0RQpKKmJmoMrtRA0Bui
bevUuzCnGuBTGhAqd/QejLx/jQSdygVTpQteldVZn3wAVqUgWYnb8zYSdCsG3smREMQrU7CvZkHB
6gQPSwkgY1WCkVVZWbrJCO2EDgVBqxUore+24GrpgrBVCdaW3lyCVA0OPm7GbSp4XNEMmWsIi3mH
wfvgCWqXBr5LExwvHvHfEkH2ihih3iiK/8XugH6F0L+CNNM3lqFvRupsVPmQBOQUwleVKyrwgiDm
CZYYAfzoMcCL9YIzhjgjoWQIewzQ67oUNLJJcMmsjjxv/H77oGkIjW38dJubxU9F8x5NBdnM3Ldk
JSi/M7SNuEx0gAYhnzwlPMWGiuZQmJMjjj3AtFCQ0xwQahQHiELzv3Z2dXUzsOAxKopUUNd6VL/6
D0Ow2DpBZQN6s7PAtDm1b29TwG2TWx4tBSlDwUDhjk5yt52S/IIw2Huk3/fmeKFyYtTeJdW7WM86
9WttSM1jKohxDp7GBuEzRkWGOuwYAg90uUBw5jwYJnTbqJyDoKsEiy4FSod1Bzqd4NQNAOtilUEE
TzDstBKa3UDeHaqpfUJ4QqbBuzME+U7JjSdESO7Zmipz46D0q8HkeYKX5whynglCD43cxHh4E11j
8HqhwOwJ3l4hyHuzSxR/AYvPEVQ+blCETQLqy2eIfR0SJgI9hvVEpNw5F1w/ss+tdTeYexfk35RZ
xaacE31TCh7gJMiAjkYqva3kL537kE+wA3VBEWRIgkK55jxnAAbpfdKrFMzBHPjgKCiEQzFSdM4p
M3VKAWuk/2ET1bX2TLLvBcWwAmdoCK6huPuH2McpvMA8HGE/gEBsBQuxRtcTmtAR24HAJuPI6KKy
hXTwAqZo3CUUWAVXMXs0WyiLqeAtelr9MgNgzASJMQXJaIJmnEE0OoLVOBnqD5T3+VMtOI65IDra
oB055bSHVtAeGW8BJjacPcGBHIhDdAQZ0gcRWYCKHMH+HAbgkaQ+Gii5CX+ful+B4EsmgCZdgJNR
A3mS9CoG54BRTkAp4Wg+6aSwzYJWyZ0ioYIAwZLH0EtChvxKL7n911WFJAzeZeTV+OfriM4hLgiB
GE+AY86tXa7IEKX5CTezBqAJ+akYyHa0MY8AbNnF07dA8DZnwJs2AE7FFb4PweT0+q3afJrKt7yy
wmusEpIO9xUKJRHamCCUdU/41Z0jSJ+aPbzoDob/jhrxJGigQMzfNB8+aC9IoTYD+5FkhxZaieTP
gTRtZhtiaYpt4UPFUiaEnoI+qqMirmMVgK4YS0xLOIglsNKMUltG+H3pT/NdGuZXohfPlGNJUneO
CbhTKD1fyYZXKFS7OWrLSamVJzfgPbz6UOgiHhJ0qmkkV1gnhFJHDzz+bEFYtUGtBoK5OlVPhWCw
wncvQbIOgs2K5QyjcorkNOWLVLT0DHOFzBDebhNMX3Sr/0r8prJLgb4CjOdHAQ2UgYMl6BTJgSDE
moIVi6wVY2jFVduZkGQdgZS1CgSo/td5ZvgI5KwBetakvUP8oTMIJu7ZrUknMgHV6nBdC0GuRXhM
ziFxpIScUiRXFb6EQrt3u+hg1uX4YI6KvyFqlSeE4OJmAQA8BgCmO9ozqwp4rikouhUMhxas7uyj
bukNcDMRyN1WsHdbkZiTDV1+rEx6hLZudgxocpUHgtub6hNaKH7UqRqGe79Ex+4yyEwSEdV/r6xR
0I4hCWWIgbnzcwV2iERSCrsIZ0hVnR0RUzia7cb1XkpBFtZrhoICYMNK0L4Fcw++z7j2AzRio0AR
b9b6bjSTBJBNxu8XBiie9WdLLfF/TEly7hTjZEyvleAdp/rM6RKm94OidGsziwmjcyioWHAYYTbu
U8DJFArylSNYyn2fRUSAN9g9HAsp4JB+5f54JlozWAeCxpxPJvJjbla6phBlDhiLavymFQxnlW9s
kxgerKck/I5/5iF2C9TSDSN2LTKhFbX8ex0s9Awe2hOc6M63f9Bj3jeViHglspQhIuT+NvGNGBC2
ih/c64I73QGg9lV0r4ZgUnc9dGrKUVcrwnJUiixCE4Q1eVze+aQJrvXI5XhWledU49sNBPua9Dpz
bURf1WZwt+mrj+wZq22X7saYhjUhnIdo+kK4InJ45VqlSXQiLfo6AtxmYC4JA2NH8Qgxlz7deYLN
XcHtaAiiIhqg+87oNheoIHkXJkxvH7g3kJjnBNXUFXVQvdIBgLuAwLuUbyjn5lJ7I4RslUxAxd/W
5d0gGOKBoInX5qoQdHFSQiJaA2jqBHncB0GOse+UMKKc5jphY9ZlsskVbAFCb3hCnXTBMR8E0bwH
bZ4LxnnZon/1I41b3xw9IaMHF5QhNy8qhTHMHII3ELlgqys2jTQg6r52ceYUrh1GD+e74c0JgZz9
/2XvTJZkRbYs+0WEKCjt1AzDOu/76xPktkrfgwJfXwuPlxkva5BSKVKTEqkJ4uEe1xszUNVzzt5r
09qy2gPCv/kgXMDPTuI4zKIQijopCOJ2JuVjTMcr7B2xb3IUhx/Llu+ucHiQUWF0yJK20BKxa7c0
+JlY+LQnH776SorfMuPZu47VV4q873xbUGrMZXPVRKTjhoUjL7fs+XTSb8BpTqZXtech62ZcGeTP
JPIcky7LZD8hw96FQRQoDsxpgkvKeEiIu4egyzqpIHg261MmIzrDaMzATCtx5xlE9sYaZ1zO8MnK
OO53y3c6bfFucpJfTbXezKijDsxreSWIMErONTQf3qDpfi1x/chnVBI+mnXym+aBDbVAP6ryjgNm
s5IEMzIJHlseQcwUcdl/TKgvQjxcGJOmczB6AGd6ojOD5E+55N9QmkDFpS9x01XDk7VIRO7O5Jxm
5f9IyvzFKVHiIYiBK++hH+6LmWOS6Twn3ntJ/cM42v/i+LoHs0lvSufWMz6JiW2P6Ug7eDGuhl71
DYDaT7EYbtTXnFvUwFGM1bSucsDZU3/16pWEbbjduzwZDunCotxaMCEXMrCKQk97QqPzonywIDWc
tR7f/MX/07UuefalK/fB1LJDLbcTMoC8azHP+GAmO1LIE5CoQT4259TAYuWSOeOyF/tWdwbtQygO
OvOdmt0zfFvnhjqDmgH8pRNfZt6qU+HXdmR8VNrioF4H9dWCz1qV/pnd0H5OWR08DJ9z91qufujS
prqK7iGfRYBFTf9cR/tPXG1ZAEiA0gz5UGnfDkUCQbWZThkcsajN6tAdDR5hJ1jOOo7vRI/hRbVn
b5sVQvs4rOlISnjWdqFIQFSCW0wPJRBYjNvpUfb6AYEgjLs841RVHNd+GUJeSO77QHMIz8XRwPCH
UFucCMWxH8s1RPTCIBSvjpF8q5burndUd0eEI1KSpDPuC0UcR1NFbtI0dwMFtOmL6i5PSRsdttJE
t2hk/c+ytBgQynzYN67fcvf7r4nbhgsngDlunjIiVmvTPtrTgE9GzsTsxX0WFq6+KaoVB0huhhmG
iKU1f3mrAv/pkEWegiiPGkeW+6LMjpQNH20NK3NEc1AIl2CKHDePr9k+zZVUk6o7ziNKgsA7zPz+
gGLGV41o4VJlD6PAFBr4CP1R+X6HZHvjpTSAyM7MMZShsiBwbrrShyciRp2LkbtQW8N6h4bzeR4h
tfqO/qj94L3tim6HavVXimw9hL+O2sZrTrPk/irsuy53rLei895JYIUyk5lEybj4VSoCmCtZ7Y2h
15GY0SXFLfTiKntrBrt87gcyIcsNlb4idspS47XKFqK/BEmXkAIPwqeLTizru5t0GAuIUkl83kvX
ybhzCDdT3QJ5fybe0eU8QKpog2V5IuGbVp6ZhJMh77TUxFfKYkOJTNOuwgtrTPVeW4V5VB4mQnfz
MeL933XuiDzY5qBjzbPGWiz8kMgtIgkRsbLfRIanN4gAW26+RSw5IKu8BLGKCbzaUlFNPh/bGbTk
ue039xVoxTHxcoT8cCHY/S+dXk46B1CgCHWGkkLzufBvcgEfOB0H572kXMoUo/waVRpuza7Yx0jY
1gl2go879CRTR+w6xmJzpzdWQT+FpUI9xjn4foDCjQ0Gvaggaqy/OB5gtaREY1+USxx2q4aWk8B0
c+HwhJPfH3Erk2teLqelzx5L16sPSQC3z7HJOolTfpXBu69Igoz8WWKk3ZJPmo5gmXLL3Ua8lXgY
o3DBJKEAShtSnfPAcQdGZsrqDwPVvCQ4paJ4Kd5EJlnm2bRAHxrHwEuYjvjEI3Y1iQX9m58+Jfbw
ln3ZkhUckNyPpipzz7wb2FhdZL17I1C8eTYa3byfEViNLQ+0h4u9BprqJ8Fb0vQJiR8jjgvlHlGU
EaFi49U2CS0fOxuN4Gqa96ZVIqeLOcyYHTh1HFuLl/wpeC33sGGCY5Pmv1Pt/mB+f9x+xTNsz0+H
Lhdcx+K1mzXdsGU4OYM6EoECNyyuyCIcP6yY+BUvuEmJfnBIMM3bwbn+wdkHbTJGt80W8WRRguyk
yprIJmBLxUqS98pb2uBloa7YKdUnd2ON/cKZpyykMYwGrxvZBsbX1Ro/SlNZdzWv3v2wdneCZAQm
ArVHF6QCijgWVRTAr878bQbrkixl4n0vjeV+bOsu6snaCNN2bnaVNNXBG7PiSoTs/9cW/x9qi+0t
i+S/0RanVfW7r4f/AimzzK9/9S91sR/8ZfvEiqARDqTp2gIK2L/UxYH3lyU3OpmPFA0ovPsPpcwO
/pI+skHPdiwZWFQQ/6iL5V82c2T4ZF8xKnzn/4m6mB/zv1PKEFALy/NptUhToHHm6/+WdSUZPCKV
rGi1CKPeTENUWZ281vZky8OCjji+ug0ZufGcrBnObK/wJRklrIIviANK9cczpXZ+CfCnxqsdu63/
pptu6P8weCvq79BdJ+PXxP3boYYBaLZKhF2UFBOlf+v7rtnu6tkzsrBu3KJ/7ljjrFA4ff+WWtWE
A7RvkvE0t0Obn0C4mshy/WKKAY6Ps6KhZinr2iRTcQ+nXDZhrI2EiNAahebORvKQ3IyEQ9dXoo+x
muKtXJp7NbaxPLqF71hHa6Q9uOMvUWkoeNo+he+z34GVpQPfFY6L1oxkbZtVUNmpgJA5mL+thejY
PTy0ZWYEqaBSJu08uPsptmmEuunYuzdLgaMsuR8rG7T+QQ9F0Pf8tGwR/Rm96iaJzQonNb8zTsvV
GVRwRpBdX5CUxUyeU49OSt0d48R+QjVEKLtcQYSS7QFIXi4WsWQdVpIfHFvoXho2oOPbQVFukizv
xQSMCor88liutBBRRrtB/A3ESZ+SWtaz2fQcRSQtFHOBFTrDvp+CkkWLWKgleBjXxNOvEtaHfOZ/
DJpfbjInrwqm6E/UCGt/7Olg52HWYUEngdaGjL04cvh0k3yMDzLQMdz5AfKTFcuXynQQxrKcqUML
8zjdj6g2abMBGL7kNhEHlVvAEaF8q2nCkKab45mIvdfRa1BdVlMzzI/ByN6+R2iZZaFlLcK8wItI
t/ofRdm4NXjsBi4CXaiHde4d3M7uQiYUXcnGDReJfmDHIa1eomRMOEkynZyqh4Ba3f/jeFr25CCv
7OI7uimEbyD1KOcdUw+PFX1KVUo0n3LlEpaWi93WxiHqN2HlTgRwALmg2wKKy/aPGRonZwfunczc
WPSlulPNuFinLO1LK3Ittxd3TTOZzxlyjgxMvqPbWzqVSt0a9Au9N2JiAuu0tDAFLwymbQkCXxEK
mh9S0fCuaByovb5z9Tiz8bYZw6IJPsuqjI/GLpfnyZPyiTa4otYnlJscd/3AgFXd8AQQdTY4zr3Z
CATD81Cg8rat/AVUqj5q8gWOjqXTH+3kquNsWM61FH7DuNyOD8GWLm8183CA3tIQNeHWWN1E1R2w
9Mmr3ZktkTkg+daqkvdGDv4kSI35pehc66hTv76WXuvdzInIj0GsS1SQ3mZ9tfHKOUo/wwLhLDOQ
vFBmkKHVKK2ziJXzJpaWAIAkSJ07oB2/yaRevo990d3ZxmQ/1qOOH/WEdbsyzQoHzqR4PfqE2mjq
H/1ajT+mwmzOo0jlc7J1omlVesmtj4LyABjDPfazNj/Kqk9Pss3ys7vwqBQ44jDuEACf+wBqdqVf
xac+VfnJCLoFEq6rblQdpz4NdDN7Klgh72GYVp8VsqxDOwbqwXU774hDOD5gaB6iFC7CYV3m7kRA
dX+yx6Z6DCSrCxke3S2UhOk4Gf0a2bAHHyY7Nr5T36LoH+uGBJFmAAOwtTgqY4kKL6NUpsVydjNq
IvqeUG+c1H4QzkCKoJPYJR52A31Ilok/pchoJCPavDOpioKdi+6WKABRWme7X4130az97TB5gHX1
srgTsIi8eUhk4T0GQLajZZlVaMnSC5WkSVtOTXDIanhg5LDL/kCe+rCzON5BXhvmp9Vtx8iNJVnE
Ol4oqpdmIZqAkB2r0AHNf8L5/B6Zglm2G99i9DwGY2v1czStjDuETM9OjMnzVHfuXTc7/V3dJjUZ
XLS0rY3FFpf5fLaagdzJPDOiJpHy0qbmfMoRvDJetOZbI7MKdivSfMHfjPzbwMMq63g/ARQbh3wl
PVLIbInKrjEOniUbOvq4aWUatAQVud0dTWaOj8AxXuO+QJzN9O5gWSKLsNpQKWcovYO6hFfuk6md
Ibnfu7ZrwaPANTomtnfLudynszIiY/Iz5zokc3s75JM4WqueH+NSbFWpgeIVpAATEQ3GPBAiDcn0
cE8QO61DEPvWcenoZdXWSuZRif2g4qSL/t2kXWphzjPdeLjzNpKEUyzjJclLIBuFoyNMZxSMypOh
qCfztLpTfDuaaooWiYx66/oeZ55oTqprfCSjgmQzW+S3+CStX4XS3Z2TMX9rPArpyq/LI5AkzLk5
KcZGSaSA7+v5bOSEZWcrltARsTEtS7gM7rJM58TQzgm1fxVJIFQ3hvDEuRyz4N3zSvc173zr3ojB
DrNhEsSDIQV572CTFJHnIY83iyjsiEMxsFs0TrIwwJL+n8QW6moCP4qM1eiefB9qi3BG85Dp3sau
YLahIkg9zFdfwYMhbaUEI3IZV7TjwEL1vW8UzcEYy+nOZOU4rnHG4NFzYzqNdI4zWzLrS73qUIp1
jEg0z7Bzy3Q+pUrSbCY2HfZb0982oHrC0qQGSOB2hnPAqEvWK7fDOG1ZTIVer6p2i23DFYfWC7Dk
u1N9cEx3PY+Zjg/ualLqDEUWekFGYAzgWtom1RKhH978mQH3cNp10ZBl5OtUhIs1mRiPiS63DUTX
V5jpnP6VIOCnMblLS7yHxRzLfZ6tAfx5h+zYbIIZ0HSiuEmXcXwycKPSO10rINC1C6wpHaBjwJyN
2zXeU2nPh14GxskLeufgBPF8SCt3PCI+YJ6KmbH/XndNG2Ziso8V0zJ7hw+LRoXRNskj4R7NufAp
p/B99t17MzLElUwN7uwiAzyY27blhZnS2or6vO/j2zm1BzMUDLVHUBf46k6zOev1xudFKvZzu7rD
C5SdJiE1dewGGNKNvmVTL+q9NBMOcUxbYUOXlE6AFHDstTStOngdpJx0ajQWcTN6vv2DDj/1cBV+
He3/bwdA/j8U7SilsP5bBPML0Y6/+/7373/PdfzXv/qP+sb8y3U8TyC7pF7BCIlF8j/qG/GXNB3p
ucSeg1Tm+p/uSen+5fomlQ8ME9sU1D7/Wd9I+6/Al4SPevCTfUle5P+kvrGExS/w7xhmUrqCwIUc
LbBQioCj038tcLylk0ainerMKNj4mz38ZVbRthxIanobN3tFLS30LauAeIPXqeAEyie/vvJ1McrN
W/Plxvj673kT5//z5a8vfH0OKw6AiJE4Qs8b/oblf2HthVKoOr/g+X9/6Es6tUUwHCs3Zg7PxOrL
qeJtGr6vj74u45fSbKRqiAyYH5kPfPnfOMw6Bm0G+5jPtl+JMHaGlNCUiIVrx+git03ZHrTBlM1V
e2tWOaP5/I2ZB3EcYPKwZDKiW69MPZgSYF9A+Eu7aY3pr81WZR6YteKtpkQr+3YJ2SbBrATkgiTq
uzmTM7fMzSt+MBhEOYlh99IW31iEk7vFyuCuzwaLwBqfGBA04OBIy2ya4n4Q04O2k03/AURjMemw
MUUN0y0LaVRyn0xK4KfKjoKa7OQghUxhO1yHwYvASGxpLBi5qFA5nWQRtbe5Y1x166kivRpyJCKr
P7LOAN45sqIQ1YluKpmSqHRgcWhoQEI3kVXa76QJvvRALA4uxCEWdcwl1UzfpSxJCgbz0Xu0WG2j
cSLUDL4ypyijX0PcmP9RkT/WNN18cOJMhosIbpZJCE42PtHlKIoPad83+3qEYqQxze+Q0R+G4ZjV
Yn01kidgTd/oTrLxrLDmEGa0sTAZ9U1mFKwjecqwzfDvtwBIYNWMnr6xlPNceqZ9EinjLz+9J/TN
jjyzoMmPi67YUDSA0KkSE//Whrl4sm3zj1HR161SK7i0RfMgGSA8Yhlz0BsR3wgwcWHWrBAwRyin
GLQQNxdylKYDYKxPbAkdUCCmhgvyj7QICLjyaIN2FJh0vb9xJFOAspnizCYJnRWjR719F3e5RVP/
QbbncGpSurPSXz/T2CLC2WfsunmcVoAXcBGB+TyIioj4FIsY26qWezuxf6phm1cyCQ0Lj9smzhrA
YhVHorI79mMMYQr3pglBqSuLgNm0fgLiiS2lpVenW59OmKJB1ssIbkEQurmfnwAV4RRyuwtBc5HT
6fPqanZJd75JDb8M48fAys+OP4WVD1HP7ZxnK51+FCNNiWWtH4dBVPvNJGaMZHyyrJGSYGFylWto
5qjB4wZ2ABKNvZf2T1WnxxCb5b4G3LUzGO5lRs+DOJwqF/NkNjKHm2tnnzeteTVU/tLBSzxAG7mK
9dTa9i9IO+2+zEvn5NbixhyQCfQ2krU5RSvuy/oHdwed2JGMHoHWYUeq+Ra7sZA8F+wsyEf0w70w
TbuPCSnx1S6OX9kNJk2KmPRXxqRUkcPW0YUxSD+B8DRnHfeVRTMVO92hN9QxXaFDkIxEP747kl/F
PKdo4DcswCiXj14zZCAm0jos2y/WVjVlqsTdtibwi0r7pTTdz9yLm8gEIiNCDFyfbh+QOgkYkNEx
7mwZ6VuaZr9HCqQT/TGSkLq4CukGMHLL+/eC2+xE56jfI8tihcLeaNCiioNEH3pG6k1wSzHD21Mi
H0FxFjjVESVngwM76JHLzNkx6GiOe9r81S5nVXYfuRqdvdnI7MQCcixsHo0kQZaWVPfu9kPqtjyu
kzaOiQfPKxa3wjTgKc6dw8TF/lU4rKkoDMZ0fpindLhbCmRfU9epcx88x3Og3nrPITZm4fC4clLv
uMcEbLBoJRR3l1gG4+KU3Mkp87B1VzsnyINQT+InpBxaDkIhi953m6aP6MYwBkDpl8UUxsnTomID
GygrJxN1zsZeGg4FrPyGuzGhc9LGKaIl903OgucgZRo9K8V5ymdSozqGgmrEwlp5KvIqBgKrbs8u
yvT9EjPbh1seXwGOTRVtDEcv7mHS/m+s63Y0uQtex4DnnCIaCOln4VbnJman8rvyw7H/GCVRtybQ
pj3thHNcAwupmz9+XdHYiSdMgeZ4UrqAQxVD74MIdazyqQghaboPTlLus6oHa2TEZzzKJzH+alq1
nuJVvgWLN4Vzbhqb2qFimhpY5I3hAbZYphrbPKhiOXveU+Yn+86IR4T4JkWsA1rD8g19rpaBWFGz
nG7W7MfawC7MJZ17Bg6la31OU/spuwzNnzkyWh4lkY85oJQgq36Qcvt9XqKG5tJ+NOZ7it4NkBVc
sqTtrzK4Fx7i9oWYAhKK429dLfSZYTm7TGJSodJFcSx7bw8bc0quxckolpioYJJBHYIDArWWD0Zj
gCdw7M2BGx9Kr6YfuLgUFgORXvO1N3kk0Z/SEoFLs8zZtO/funJSkcEZBOUbAkctyS8NGI/GTlvS
ywtOcpvg0D/LV9ndY20VG/jhpS3Zi1ZLx8dClIixKhYNnf9x1ETBoxGFopXzkPyN4HbeJ7s5BdNy
24wE5vrLcuRQ/k40u7Nv2jEsbG87v1R/qsCFRsYg6wBfxac0bR9Vv9wv+frSuT1UPTdbbiYjRobc
tvT9pP2kzPSQGatzhfFyZZ2+S91GRY5s3zqyYY6LcO+MLJqYwB+NXtwzUU6Ac7XrQdY8Ez0NGrgS
LtUMKdsO9LuqtqLt+EJITYxKurxmJuqDynnmyflgvgi2pWnmI6Fzl4DzzN+XnINE3mc+df9TA6zF
sPMW9YXm+DA5M+sAs8eMgqKER3bGrS4u9XaRifVZsqWH9IVvMbl7B3A+TrjmxSNjZO68JPicNrNP
k2MNZEp0ZEY9s9bZrb9LS+dFTLA/sZF9E/6UHTRReYafoFOjD2cdlF9935z2l/HLPJob2OuGsnwS
eUbR3md7lZE7RvfjhLB1RyZOG8XBr3jpWyrLuAdXgQsFFC6Ejbk6IUn6wZrfY1Vv79UwOZHaEuhc
wwahqwPSv12bPSughupa9Lz2QhZOAWCVhhOK+v6xSvMwLjfH2q4TDjIpsa3fmabf123GLhrybUQq
yRMNMpI08i3Aq4RGRb4jPQctsYDn8snNHBUaLmO8bgsZFElMDjc/sxeVuIDh0KQ68uQdXUffpyQn
e2SP023jECuq6kVmprtn/b/VQTpfYKxM9CyyC6pQJ9Jzcj9LjOiLbXV7cxlAbwK2ONVtsx8Sj9gq
6PWRVfhPVT+sZ5k+L8mbgn5Ja58B8devAxlqW2GTsxeUacQkASF7O4fJHOeXDIxyRSDzpUJ8uifK
gDNhYBWI3JsX5Cz8tehd3Wicjds1yB3aG5Zm3UNjpLFYqS3pUixlfjAz83frGMMhL92E1n61b72W
WS7BvqBQAmc3pFNLIdwDEo5RayybbSzZcrfK+BP98WtGEG7U2xT8PCRC+qCaZXfSsIxhV/TRoFCF
4G3RfUF02MKMO2due8pMEkcn8piGzv3wVS8ufeWRYhfY064DA3WpBURHzy8/y7Trj2tRXVaItBeP
c9SWmkic32c7PZeZ/1unrBeJqO+qzDSOtYWys5Wvs2qIhM1fUgCl+6mR02VEKLGTmfudji+Bzw7j
38DnnRcL/rVUE2Ja8ziZqnhbgxGmp7L3qgw+OAcmUWARC1uhoIIEEBXW9HvKY/JOyM1UOQohkfwZ
5uJqjrW8NOKl8S15VoNcLqT53Q92bUSJiwKx8JsOwCCmf76Nt68CaCncRo49qgNUSZggDfEr1Zw/
Gi14DaecDo4vWtLP8bbHRU1ba5oaaFsAHMrgqQPxfWm2i1Y/oT8u5zVey8hqqze6WhKs5GoGxyRX
p9SAIWiopNv7rdMfJYWbrRNQFkXzjRMFccuAMDyPuNwBxmjbiHXXbXIaNVevLYtt5MowQcBwTdMW
qDgG+Hr0pqvhz+BVfPO8jOjIC+PSp8N3Tg9vhN+lPFb91QkAZ42ZHcH7EzpZLpYbiF0e0KkZE8e+
jItzTCHmnHqHOUHFUJgg48K6GHmNFql+T1GoHRg9MR/ZHmpbl49WayFNngNMMdtdaHUGNkYM/Me5
QLMbo8qM0Dl5Wcvt3jA4KgVCNDUWNwUq72PmGgHLioXGEvEs4/OsYoLGSxQPFge+JfVPHZqxcizT
I5XVbRrr9LKgXy1G2KV8O6jNL/VC/NiQDaCKypVeFbgSo8rEJXaJsIHg+UZbkxHQNkD6snw47dWt
VqJ7qn1VpPzssYH0Oi7ZWcWYCus+eKM7zHnBlP3ft/mSiGrHwpMfAvebl1qftLtBci/NTQZvxJVy
PCCIvBbAZBwNlyJttibiujoE33KkBlqAMlnftHlBs9P+LCt4IODnprD1/5TjaFy+LthLOIHFjnzU
5co9utWuNolof1+KZnyb6h4asQG47evzrQtlSCYT8s/tErse0MRCjRBloDFxSD+s0nxkI+0vJiCB
i8z5lDG03x25BuRA4pSdDZSNWCuHkMS66ZK69ngp1sRHnO3WJ01Lwi3RdSRFO++BOk/R8J6yGF3i
VdhkUpXO3x/l2t2rvGW1Zh8ig97piYKuREpGEnRpOScG0c96JEHdPgy6o6y024egUslRoG4+ra0b
gnoPLtP2tX8uX58rMuRpypibQ7D9L21dxhfwhk8VooZoXur8ItNHiyEWPzFefto0V/bL6DuXDJxO
BXwzuGsNhdbXFezMW2Ti0FqodTuimuwOjDLg6A+95bctdpDtdA3YkL7x7+bUxPJbM9IrIPIhAS7T
JdzMZA5SirU4FiGWfF3ibZc0E0672RbS9XURGVjsarRC2W8kE7/mGOvFJHhtF2N9xF/lnr+2tX8+
DR0JZB9mcOapF7Fd1pHc1MEODrk/oiNL7e9xn6vIjC19XcEyMBdn8V1ZigF61Od1zfWV4SI2lbHK
qkMzw6ZD3RcF1XRWhrGPrSBiDRDsLonLnVPaD18XUGA/xFg/O4PX74fAfG3hz7FxxrCfg92SZ+m1
7hwmmtbQHOFkX2YOpcc+K46e0a63CXfe3jZVBZbLtG8E4JBdkRGbLdW3uXoihK8aB2xRVa2QCZnp
d3sasZgUTn+N1/gxqTrvuWk4GpDjgHWER53Ry0McpKyrSfFr6IxjHEz+JW2gdSD7RiA4Z8vBzZEG
DZwiXsZEXh1PkSdgUxjMuBeunfW5ipKkx2D8VvXZtAOPXjeZfO+bzAKQHIvdDKzlit6KF0vBxM56
TQiCmM9MpX8PY/GSiDKACrTFeEiPdjrlGWAi5lVpCjit+h6XpYn1gFBLV78vVimfusIlnCCr7BBt
QXLRPhIzT813Tdr+EgFapXTTXdWDvTXCs+mq6+DsDJZ3C+0fdUK5QGXzNaqh5ge2HHlt7ueitJ+o
QKywq0sdQUcK7YQVEfsvkdMYdELVEJ2wqnGC+c55YsGLEXUaqw7VLeaaipQzlM83Op7jG2VnT47+
vsxJ/mnZyKbEAHR3li9u4H7335E5BnfsimqbqZovCSO3cggAijdIoJukWm6GYu2j1Qico7f0wU1S
kxyf9WCmulKGgSKIfErmS9M4eP6bfDl68k+XVCsyskwfV44jFCC+cSj6+KVeF06xggNG5tnzbdv3
y0GSswZhSf8ojBT2TNW/J7Vv48TZNlxD0FcNFIMB4Ei7r03Y2HLuljTH8CX6iMQScx8Hpt4H2/K/
ZZZAcCUDjRjIl69PcRZaLg9tEYz0tbgsyzhdMi0hSVirwJZGj2na+rfDdjFqJMGMN3I/6CO5oMIG
6MsyuPFlMlu95tvK3U0owhW6ti+MwJd7cbG6B6p6/fenLMQe4Ist9xWKvIqsLbH66yK2j3y3jeqh
LWATseO0yUO/5Z1/fV2y0196yjMATQlnhVLMzZ4xNYfrLz/ylxX562LNQGNibl8h4LiPyCPLnUMH
4fJ16AEv+q+PUOEzXKnMt69Kp6as8crEPM6zWZ1mbhTXNH+ZrY+QNi3P5eQG+N4agPNqywSfaBgG
tFVi06LdslTZqVG8eaSlbFZOABP8eTRFxiMPTLVz44T1w3iYzRwcZszwZqVfANjO/T0ts3klKunq
+xkwJTKa8NaOh6J+SpiZJaYGDY00f5fF+QvcOZhcHt3j1Crh9MUkQDV1e5+1/KyptXHhtM6DslR8
mGKXmNdFx7fcrU2IRZAlElF7guUmPXT+mtxjI2x0NR1r2V6xtdV7n0Ra2kc6DJptqVEPo/QessnO
D2POiKy1rLOXeU+5yv7Q1MqPvN85vromEWDn1zQhM2p6zbPyRM2GctCHnc9Yw0A8mnS7zoDpmZJD
wPDaXKIuey1S+XtcqoriCMQK9Njv1PH3o5qPeYCEJOmJoSDAem/RXGR5nPD1skV7/RzveJdyU6JP
FuhT8d0dJMkrO3uc9QX8JGu5v1Qk7vBik61Vhl4PFGKQ6RhJZ2drZKUM8MNx9X5UeXAeguKmbHGD
rjyrXbC+O9q7MN0kZDW/b1H78geYDvwVEksFljmavCE/mcNN7vKvyQbb1et6HRczP3ojiQgmTjIO
r0wRU7rXvQRg38rmxspLWptGZm7eQyQwBjeon95IXhwUBSzlrqUjxhko9YP21qVXWhjZ71nQ09VB
ezMzD8BoUn6mOnBOVonaShSkGqFINnvjukjkZO1gPNPofz60MfOXxvzAXNZACDjiNf0uqK53mYVH
jAiPD8Wp6Klv+LNJHqN7PpQ0nKkZ0kI9Uwhkkml2qemKJ8/onIy9DZaEusTZV035gljs1uNMPMED
vp23N7pd7BZSNIY55Jy2a/30Wn+NvOGtCrBvFaX3yujnzbF785AgyD4ywL3VHq2QwI1zDn7NXau2
4BzAK2wZZkY95537xLROVWzeFhm7WWXk8X4Ukd/N72OWemfDXF58v4iwaQdhsxmK6qm7aScnxG6n
TzmUHZr5JmE3JvhxI9vYiO6TZTEQSKcgPggFV9F0b11acX0vGJuUTQfCiqE90uDHnJn/Yoy71erM
g2BqImLIfotrV6QQtTQCNGQwJ5/2AiUZtle9KwMZIPT4bQTDL2kld1ZVN3tl1AUHY+y2GD9UfF4w
QdI1VDt8SSZSE00Dy/FoHrvodnp9Y5bS2uPDPJA2mu44SLe8WIJFJb74RvfpdPYfEKFMCQESV7fM
ap2bUiXvVfaTShXRjoORDUrPuCKrFy6T46oh6kXK3RrQtbKNaC775qW3uUG89blFyU29JENb2dV1
TD/rceBJ09tg3/3ITK1pD8ho6BeJD5RYlLFwLw2iGwHdOJo0LQE7MSu2LmmGjMKzDo+Zg023sz4Q
4k1hlstXe7B+pLKCwKUB1iVr/VaVtMrNEeliaiZXPFd1RAodR2W6idVivqBAbrslUjHPHAHiLzF2
yVPsTf+LufPYbSTZ1vWrbJx5bqQ3wNl3QCOKIilKVKmk0iRRrtN7n09/vwiqRZW60H3O4AJ3kohY
EZlSldJErPWbfVYknxKzA9EfU5gGGbCy0be/CuMJAmaUf0UYbtGXlk1Gqp6XBpWTpVadHBIjEAEX
TQsV1c7xM4j4YJmUh6LyGtXXfuU6yklV/fYhNPWnYvK+5Ek5knULUQ3gld6E9i2svj8CvD6W0wA2
2RVinC4wulTL+RqFrKDiAKnUxoUe4qSsPZopvGlSagprPUFSfyBv7E2g/22jiJYKMoKLQfOCBR82
SHeR8q1Rmo3l486sIZkYC+U0Z9TMtVubMK76DeuP7zzsKGLC7zDz0SatgBFGAOvL0Y9Gtus1nrQq
fqzYny3sukRnVaVY0QTaZydFVJU98xa83R7w+daMRpHAS4qVWdT7xJvbDUgD1jRHnKXW8BnspWqE
DZc5zOzu+I9IHqrS+EOv52sqa/z+zvBlcLACQZiz22ZVegg/YVbB23BnWzkVoAocFPzqhgRLWR18
ZVg0SvqiJgmLlah9oohgwY/Fd4Dk4DYulF1lweMwBbjfAJiepu1xDKEc8oGH6ZYhzDuvSyvCnMfU
lRVPfV2H9rJ1cpRFc4CbVVVc9fjfttgHLMO5tA9BPKPhxAPVkCPylRpibb1wIJhfdVbJI8J3orFJ
9eZ8LxeWHmiLZmQPOnU4OiXw9V3bXQ25363ZlnMX4gmWOi9kN7/D+MZtHYLAOGwdzVM/QaunHJQC
XxeLxMD4Hk3tLpkKdcu7ZjWP2dZWqRF5TrB2fzgbnFxVqM+Os1BikTLCLyGDeBmq6jHV469U2Kqr
qG2nBdl7XGWU+KEuEnthQWrsJ24xuB7eMueRXrXzlK/TMsfXLAe+aTfjJ9NBhS+r4Z5iDwBGiApk
iDJn1qDqmsQhL1XoWFcW0M3WxX8Dp5CgdgDEASs2J9aVKst1vCnwedGeq9QSfFB8H6teO0QUOIc0
/2p+j63UuNXL/ovSQT+trcLExy1czoNjr4Ek2IswR4feGl1Qcm7zB+8YDHtgQi3zsd+1AdWFkXfG
RuvJvIZzh7mZ960gReXMlILjoSbb495Sy7URUSZ1WPQmmkWbtjfDjS/WuJeDI5bBsR7/JXaZosxa
CxsoQEy8ytGPlTKBuRQuOcsGSnkSsgjVkhJOuZykvAlftgL7TqRS3s2v8eu7yrL0sZSnyznvmufL
CfGkQiQTbF14IYlLuEZ3hF+BNIMYlAd57qUbyV/i8vPeXfrD9PPPmwasjwNt5lXtx8NSnih9qrEh
JJ1pxSyy5Y/W7BDFx1lFpTHQH9XZiDZOoGIsF7TfSYpN111bJpuqcIvrnNX1uozt7/aUXPf9UwQx
4iYz8MaawgKFf7Qzq/wLgsLTSyioR6Hj7F29s64VHdo0myXKLgPQ5r808wpPyMplg9N2sFJFvpD1
0+shdm0QIbIP6sDTML5iKNQ9cLCy2ahOfJPBLfd7c1tku4/j8npOTsb6fJVU/DQ5SR7OLtaXvieU
88DYs3LmG3yJX36t87Uu/d/N+V3MVFp3i+FGJRLoltCxG0g1ClULYyW7uOzVN83bqGzJmByVXXmQ
F7h0f3fu7y6VdcXAuo2/RS2KIxTayCtRNwj415IDFP3fBo2yZs9xGS/ESdHlJNmXw3bF7qdzt4Mo
HdQdtzT1app+4UyvTTkkD1a0IkWmbC+nf/gRsmsIr83/J/iyQ/S9Lprij/a/BXLte1FOdRSE7f/5
7196//+h0L4XKEDX0+lnEBX5ezyZbpryP4rfP/hZrL62X/91Zufcfs1+/ue/HvOo/fnjXw/t1/Zn
85fzXlFotv1vz1ENMGPAjzClBdV2BqFpjg5dxnQ827F0T/cEPO1Vwd/R/m1YpmPYBotpgYNrWCOG
//kvzf23Z+iW5rHlcjQPJfj/DQANs7tf8GcmzgCaroJAM1Cm8AQM7lf8Gdv1OtfA+v+sjOJg5Spl
lCpFvSScPT4ltv44mJW+yuba28hRFdDPeVSvc+M8mqbJ6+jvzpWXkpN/d67mfY0ERiToSzbM4uCm
aQXy563vjVO1w53tdVgOyFgczBhSnicqzd7O2xHjoLkmBfXnIS29990Ixv6uSK5J8hpPQZlme6B+
AXkyutWUq+thCJ0NfGXzSXfaH0neDscAC0QN/+YCZuZVIt7TFoiavNW8px4VFcuLWwiYqjObuAvN
/m6CFrCTLfIa/g5rSmjil37ia8ZN38O4nlTUyBEQRC7BACzrDrO2G1PNwVARGM9O9kO7OyqFr37D
CCi+nmIz38dzWOxJnxf70AcQlqqlufwwILvyYEdYhqH1DLNeNqmhB0Oyl2PpCPMHuaKYpN7EJ8+Y
3du4qZGVLn33NhQtYOXjovaEpI2GT5fRfPbUSrlrU2ovicI6EqJUcYurbnELUJqDU00Lq0SCqW2H
gNKhmdnZCuCEtzHa9lYL2FYHpWI+aEXUrPUeWbEaCMtDiNz9ISibxyrDUAtXSKs/QTLC8zhcOrbV
nDo1bU/8O/priFLs90VMHsSzQpUhDraya0OLPf3dSfJCqdVfG3VRbOEWUY+zom7aDW7y/iBjpe6M
7wZkjITZ4+vf3DVup7i/NkmjHmucDR58X7E2jQk9vjbt8GFsJnJHQzPipTAgmp5AR8Hjo7spnaG/
drUqurXG2MYYby5O+oirqKUk4VOSoqQzjF6/K/NKXRU6yjDgyWMspmilb61mUKJz7NKiIA0eGwTL
WqNIvURAwdp4FHFDtKfpk5iyNlQ4A2xwpg6lCDaCSjOED86YgMKu++o6GFX3VDZ9jZtYFv8IYZ+2
VZi9tMj3rnB9jg4kk8nyGom58oHEXxWdaS0y/Ha0haGSv+Gmx54bR6tbucJRnbq4ncShcgZrMXp1
eSUHhIeGxnPDiBK21sKtyu9kPw6Vn77g54CSUOlVCtow6Uue9z3ab86s3Bhd8cLjyT/orVvnZn3f
zFvNmLMdVSYyrWZiars4T0mwIeTersF9sxAXwfN43GjfbKFI42SwsQoI/rhHKrG7YTdIrXk8gA8z
brPRW7qxk86f+5QFmFpFACLAK4mFrwUKhVXhdOfN1ng+sMTnjOh9JBjRXqnqeYMN7XQ3pvDxTH3a
pE4Q3Rc+lkT6VGffoyFAJKAbn6hoARSpNol4j8gDbz1/Z4n3iOxm8mVy6fMHPPqz0A6ptXiPtmd2
CGvTWfG5mZ8DX0VQTrd/hBiKomMTPWUu4gQqqNB9MdfZAQfr16k94hc4FBZP7z6Fd0UKeC//V95l
d0WUtw3fJs348HXxVAx0Pcs2Pdvmg6WKr887+qajZVEX2qH7M7GjdBtJkIIu0BkS9cduEdCCbH7s
f5z6rv+X5sdzG5FGV9rRXJvGrD52VXCqrAm0VBTFj6zmEOfIlrD9oXOIP7M8gPE3eYdlyT7HuFCG
Mr2AMy6brjgDiJi/lvMup72dcYlb+iwSGf+zn1Hl9aHKh/xhcuFpNDhB3Ec6lRTfRq7Cstvya4CL
YTAawWdsvKOticf2VVC75Ve2fNC+vjZZAeAiKtxrGwr+ZwWF5Qy35WFuH8Zgzu8Uu7VOWdgdgsnp
npHODOHd2OZac9ruGbwMPM+6CY+Z1QTXdeBoS63WQC3WU/jCPpLcmaqO+z53p4csqe4cEW/wXVyr
2YwnZWTlTzMCrzLeebFzNbWxvoELFb5o7XGYRufZn3LluocND+GJcMB+o0XmEb6miy4rtDJIsUH0
YujxmRFxXoj97u5zYSi/w9YD9nccgzceTByDFQ634q933xwbbmOrdvQjpkKQYLen3MVqMr+Y6mxD
KtNZM1B+PeErx6e8mF6AktpgJtoGd4fJoFSgPE08sFcanuorvOuSfW2oyZ585mtLxgDp3iX5HFx/
iMu5Y2ePzULOuwzHdnVXG7iE/O5yMqY28QZi8b0jpBHGrhv2iDFYe2hK8Tor5uC5teOjIx5uy7fu
KttUn+RUPTRfp8I8fDe1cFLnR6EYd3GZaU82qpxrrUSvog7BvIQQdJW5zKHyDVseySt0GiEaiZaa
mgleuMhdnFu/jn6cp4zR1ZgUnPHrvILiBKgN8otu7ql7ZZrfH7xS28aGXW8/xC9zE79U97JrW8W+
BbB5jXgz4m+XKZdzZcwq8qM+ADKRp8pBGf94WuapJyXRkWApkisfLOwnPp7xUnO1+tmeSJ2Rzxm+
BWV7mJMgxH4jaQHjKx3yYGSqWsurT5h+10vFyh+1eIyPOunDx7fe7AUGDirVo95n8ZG8pCHHZE/n
S3WZ+T86bxY/4e0ql58X8BNk723s8vPE2KX39ptZeYpkXIkDNB7GsE6psy1HSy9WmWMGBxmTrcsB
DBcDAdZ/tja+zvvdZKBq/vXff0ecXy3GTPZOhmG67E8o2Xhi0/PrgzyGkaKHEGXQglEfEKJw710n
jrH+9PFiEk80S4LvXW649yx9ogMOs69xl3jzFkcZa1gWlT7J+aMTee/my7gRON9T/yuIhJNHHRoZ
UzfT9v7bXXtuiZg6g3KMwbIsSMeSCJL3mByWB3m3yZacyNcRy3PD5IoyeL64q/lg76Dkof7Pohgl
MvgBvZfvKrEozgpD3YSqEZE5pIsfUoqLZnzuFSJkYHu/iEbMNCPrhcrE0vUna5dWbXMcdKTxWqrW
35EtXMa+Pb5kLJPXlxm29QPN1aZ3kTwxgMm1ms0i69IvjX9YDQjW1PvXsfgris2urlvQoFw4nb/+
FctuKhzeQe4PJUg1UrqYyehruTEstE3a6con2UkS4Mil8qmM7OIhmr72mbODHh8cYC6zKnzrlr7K
Lwx58TyKWHt97wUTDBzl2porfW+YaXDdlKq+t0QLhYLXloxdRosSBPtlnmwN0XDS8jlCQQtkqoNK
AvTVujnCZn89yAFINAhpvsXkFMp5rE7FAE6OowWYlfM0EZSXkbPlRITIvMXfPyn2X58UqPzsD1Em
xY2PPf2v/8eB1UeKOobGDytHDK2h4r/v3g52E3Gnyj6oP1aHJebhbQRXTEyRoQqSP3UTKClzZJm3
KGCatwnZ8Zi6xcGcOvNWFwcZj2IzXXsTqokfBuSogOu1NWq0becp7baYIyfF3gqRGcrszxXW6lur
sJojBhzN0RAtEUeZcbo+z4XYmxzNLtn1Zq8jRlN4d44T7eqhNB6NZHLvxFiluu/GGtEzzeFTUaTT
ugCXuG2GMt7JVjxMr630rXUZvbSCwYl3iQ635O//NhD6/vIAuI4LFhwEp0c6yPwgZhI6oZ+isFH/
wHB9bsy1U3pXdTgph9St7kpQclvZO4cczQeSmXcT/HbXW6bnvpgtx2O82m8Gp95OOdbI2KxZ/Wby
ineXkQNyboSC5QpkM0ho4aYYF7PyxdLzU1HWGj5J+2BCUASOqnEHra56IV+PdEmbqw+qEALMC8U/
ABCNt5QCqy3SXsYh4aO51oa4fgBYSu2uCYMXccUwcVRxRROQ7MmlCL+BomYsWkg2301V3VTjMD1H
feavZ2pdN9TW/Ds5g9rYcJsioAH4WNyz4vYczU7F0Vzcs0MFS8VCFv3qMnKZWOhdujKgDSxz1DLu
vREjjmoMH8zKCx/0AYRc5LnNlYy9zQBKkqy00T9VYv9ozWGOFrEfrRrRlbEoxdOv8lj7OXLHGbz1
c3Zq93KijCkeFctZi4Goi4HLtTCF4hUFeWkBmAAkYBXiQ+XiXR+M7IdFy9Gz4ra0cmsHenL9IS5n
yEFxppx6OckSZ9bizLfLyhkyLqfp0Xi+rAx9OP3XyzZe8Q/fbPcvN7ul26ZrWa5tgUlH7PrXN1Fr
I/uGLrT/PQE1oqGpAQYW2MhuVtmm25qb7WS3snzq9XU8rwrKiwXKHQx/mAiRBjmG83Q5aRST5MzL
dHlJ2ZWXdEuLuh8GNVHcTreRKVinrZ/iH7yTkXkwpttEhp0y9q+CAXoSyDM4FpdxsrbYGzlpspm1
aLo9D79eRSOLtEDnxVpjcVPWLr7wPZW7vRbD1UIIjqY8UKD1EWhZy446mPX+3eTLtEmMhKrr7ZDB
pkzN5WTo3PQhdl0hPeZfofxQHJocZj48SOzEyb0dZEweACgiwi6b7uDsS3Wqt3bYhq+xy0S8QF+v
IGNeaXk3//C6Mz9s/h3V8nCxkft/3lCG++F1F3hzbHkoYnxLADW35C4oKNewMbWiwydQfFku3xK3
98Zb90UGorxkqvymTJlRoZ4wv86XMXnmHM3jbf+dN4m46uVav17//EOj2PnD4SZIwGjc4xHR3PfO
KVQFOliuGcSBLfglErhZclfGe7PToa/wOkja1HrwlD5YNWgHbwJIEg/5bMc7u9IrrNkZRSvAehAn
mD7vARki48oJkPfSpkGiRqTLFY+CMs8MvnaiG+BtuUI7qLhWRTf0/xyVmffLqMy8y1Gs5v5yLjTP
/BHkZrady/EPH5ToXaiG+fmgBP2PuUy0rQzJwQ6FKnCd9R+Z1uR3qYo43+jpIOuRFsrRwjaCFfJX
2fe4x0d20if8Xye12zkNBX4LK4iXBqZ67YfG8zyjcBpUxUYoIq74uCCQUhnhg5aMay9olaMMjdFY
sJAtwxUlVL5x3YCOSIsSR6gAJLG0wjtWpuce4a55R/wKgwXZlHR7GRgTzzxUCjY0YtolLi/S4f/z
boBc4bwwVIXFRuSb866vK7IbCau5uCzuVMX+jlL5+Dz1RQ5D2YJHVpbTs98VRxunx1MShv/wInR+
ZfibDlkx1KxgomkOZRvD/pADQwfIrVUUWr6NNZl+FQIsCHzbHK0D67T7AqFXZPFb8w+jD73djJrF
A2nb5joBqbSUXXnoy08QCqqT7Oj4oq9Mx/GvZJeyvwUww7qXvc7P+4c+8v9I0qrb6b1S3pJbNc95
rmlS1sUwKDuZwzrnqlLXC6/QKEugivw5z5BZLA+9rArpDyW9kYuwzGOlnJSpupLrruLXrpD3XLUO
xFpHtw5GWjzI5L48lEl2F/R1iXYOGxefP8E6RZsBz2FRDYhr+zK/ABq17FmN3pjAhleyldmj+6ma
gBiLPI2MIwBi3nit735qXTSVf40bg8pyKI7q5aCpgf9PKzlLVMVYMpLv3P74z3+JvymG3Lah2ghA
GCb5zV8/bm6lN7go2sU3/C5gGfp+vW3xpo/HCVOpMQ/HQ1DU40G2YAhgHlqjGGSojXUjJ4tuNvjx
hCz9KQXkcvAQgr4uUQe+aZUhO2BfDRcqz8YHviweSu1R9tXJsFrrSnzbanSInT7RfzgTzOpctW51
coIHkvg5GS5UgUy2x6sKwQh3YadTfpfDOfGcedNl+EmHvZ5EmEdCzYdJBrBbfHouBzuMmr0rDpdY
n5cLFUu/BTp9gAlY3rWnore3uV9fI21kPBlxiAdvaVpbK1WMp9Z29xABylOHjMIpRqWPV2DyuXSO
jjMne36VZC9b8uDO9QT5vG93RQOmTMZqcMCIGwXq5rxtpvD0KS0bf3PZaMu9+aUrN9Zy3/02V4bk
DBv9ct/q221TBtPucpj7ctqhB3udZa1+bRgBquqX0XPfCblFbX/eAjA3jwDxV12eVQdD9GSo5auz
U9vxIHu8Y17jfaFGV1OsApp+i8kp1HBetG5qNgM53vpbbKj5emjRQzZym+1XOQVfMkO46djRhJdi
lj9pNZghES98v9hOKGgBpwrCL0aBcFiGwMjRzHL7XjPbR1vELRIkV4k3+ptcceAo65OQZParUZt2
PUDEhxy83COEAJl4AkAqOzJ/ZIZuKEZkJxXTkGi6TAsi5JO9cP33qwVDpaT94ZHi3ejotoMGvGrZ
tnjk3pUKRmPATCifjW8ZOKetY6ruXh4Ud0bgakpbMB9/xsywnfqFTiL8PCdPU3XPk2e9zZBzP3Tl
fEsgx9OMf5JTgUtU5ukm7j0So+IwWSo6VKxELiE7alR4lXp+XemFeZ4WGnZyZaPmvZQxY0BU2aq8
6gr+xbgsxybbamPlfapsRQWYWFLRFd1yNuvrpHVDth104ymnHlggziu7sIm0Y6+aB9mDi1x8Cqzz
iTKCYNO1H8fOHU5e32M1y3eZTdK5M0FuyxLYJDYgH2KqiCW/zrvEFIvK9bnW9uG8Dqz3zhqwEJ+V
4EuXZMnnpu+VtaaHfFKg/B/sWe1XqZWoX9Q52Kq4u//4dWri8PUxxVSr6vtVhMLxxq1Dh8pLH966
4lCppHNhpC3DKA1vbdjiKirMDMj+4I63bAPNrVLj17yQMa+3wlsMIRCZDAHpvTsPzqezSV1wAFWI
GIExty9g+tXPsc0yzcxIjskumk3ApLF1X8tuo+N7b7hQ0M+TUzym9LSvgfVzbqBUzw5Knkgw1Nrn
EFFN17B+dqg/LRCVtB4mq4oOpa09y6+YDFGb27G/jY4OLDD8gpHHnArqnHJDpgEZW6CONV5ddmqX
bZkc1SvyRh/2a4qvFrh3R+4NHja8fQSN8KaKzC3CywJ77lJyn6D/iwNqn1AwRUv4C/K281Ag+zMk
W3KanCG78gAOG5qUrzUbqu4RkNsOZ2/fMdYFmLtnuygANs7TfEiGwEf+4Bg6PVR23/J3sw/VQHZ1
L8NsB7bgVnaLNt/1eLOe4jr+4jf210SbkOqzfVTTwyJ7bMMU/45+epHxSMR1TJd/F3cEJBc+K7qs
ohw62h6cB9GVNVFZDZUDl7LpJQZg+7qc1S3MfePgqyFwVj3BIkh0LwfvreurAPKtyowE19/gK64A
0JDNutLjw4yQRFkZh9iLq3UwmvnamA33MLINX4BVr76QOMAKNLT9XU9m8rFEEUgbo+qLmSjmBv0/
lPxntfxS6eYh4sv+4MK0Op8+i2kfTsf6B6ArcZZK5tqK4n1UuSCT3+APBnSzRZw5xo2MsRLQjg1W
KrI35SiAWjOrRLcLkqPTPUYjmtBw7VgmhBQbV8hx1Os+poAlY5atUcFwHj0Eod9Py63nBEG7YhGW
indvTqeZ5F6x1LxcWSW6gWqNgTSi6lW+GKwE9sHv7ePffyE0S2QM3i+6dLbwQKRspLIs26Kq/OsX
wskU6KMorr6Uvtkjp9fYOyRz8nphRKDFF+c2FlbWrneQy9JDXECQsH2bIIfOh9oqN7HQs6f4WW36
LMd6SuzABB0FdcYwXcstF6jnclMoTbqWGzKA8a+jMfzHe49HVeIXJJ5Btrqme6ydLtpe4hcoxPDn
oJw/CeTDZZqnDvDqm1OBMOycJxGUn3Ht9Nn8rGspz1SUKaS46unZG9D68cjx3iZQD+Q0BeXwA/ZV
On5R1NdYXahXvqVF5/qYjF1WQh8qGpfJH5ZTH7qXK/OdQplc/KDLRfWx37dG7B69Ee1HUZfMouEe
r4nhyaytam3Gabv3FCzulGCCLaXE2XNj1LdRQ4K/kwniPGiDk8+3dKGVbXU0Lda+g67e8NWeno3G
yq6xYKFeILpymg6UaV9qPfRbf6pIa4/Z3eVeDqbssS9H9eZ8Mxs2qlNGxh5XTpGHVtz4IDIfuwET
okv8Mlde8/zQKFZxvh46vRFec5Dl2KQmJzLRGEojcrIukaQ/yYOeRS8YsU472fNxp7vzk2fZkeeE
SCBvjRaC9iX24TpjjnbT3z9AlkANfniADN0jKwPIyBBpuQ+7lgRZ6Ax2afnShnp2Q14uPKSmFxzG
ZoINwOYDRC2ESNRUCP5uWA60pfWlacxyJzearXfs7KA/yU5SIxap+7D7ZBcLDO2g+uPpvMlNEvVn
hafKvq8RV5w0C2PbcbSGVex1QkqiLFYDAgfXVdw9RWx91kUUAuCZZ+9omYPmkD80ntzcjG9kzBbp
gnhSqMX51Ub25snsBNYObNPQl80JS2i8CnLfM+/dcF7LXyrTyTyoiR2u5W7ZL7rwnkL20i4Q+5Uz
ajOlgAOfZSu7lWO7N4NI9MiuZqTIbeMSg0rTnO9LE88cVku3NuJTt3PVkmfEeXBYo/jYLkO3y7HK
FEONor54pWuiWRTg+4vi3nUxwekIoEaeQgdjhZnkzilIJsSFRAuGc78q0Fs9KHLZ7iSaxzcyopSe
higU6ZRNxKGpqC/JOJu+O9mbI3VNHdvbuXbi3M1K/0W+OpoimK/6Usk2Wj0Eu67F7iDM/XvcRpqD
hKy1ep5sQ6/2F7Z4pcuDksHaSpzmIHuXGRLyJs96u4acgR7etDB44heX96J82elagwq4/+NDWHad
Xg8PpKpk5/LKlO9HOeZ3Py4vS9mqzEPfuMjxio9V6cbJ3qBWhydLAxgmtgYksgrAMggqk+8LI/5T
rfgzMrg9hOOq+Fpl7Z2HsuEfdvutz6EBIvtSrgsQhD8gG7/ktpd/QWU9QHIlNG5QxEbbWzGcA+KB
ziGGpHOILEyRcy25d5MctbVQxORA7j7YIWvAXlXEBhwlwGXe68Hmkpob8/Sq8PoDd8G9GwhduT8b
aRCfI/GfDTHUas5RwSF6Z6upe0DesZsXQ01qsZNCiiLoaSA4V1WLsBliWdF9FFsWyiRjtAi7Fr+K
xhS6N2riXcnFAW+f+j6ejqnibipAbPvL+8/hf+OK9R6OaHK90DenNoRR7WjALIcoST8x/1lDTf5b
F9lwZDWKPRgMNDeOWhrrqqaG5CBOLWcUHZZUbV0nB/QnnFvbRzUvqRx9q7gFH13Xs3YlO9ddLQ6y
eznUlbpBByrcXkKdnQwbA9D5/Fmrm25DwntN8g1WINXIu5FK9p2rxLjMjTM8ccdE6alwUSsK0bFY
ymFTTIzGMGbnEVDIrOKNi4AgjDHD28RpPd8gcpnv06TVoDjW3DwmVjeN5TtPlWN9H2cr/1kmBjQs
YHw4S03XSlWP3xIFLIXeNT6Ci7gbughFPxRKuPB03b5PGxdbvbhDFK9Lkis5aEStc/QVPIvEoAwh
oYwyCQnJrewqajrsrMASXnRJW5KnSR/T2EgPc1VCxLXA4yJ3pGZrLMSyHfIZ2U41bWoosimD8pCI
4XMLxVW4XjnFl8sc2eV1a29cnPPQRgt1DLXMOroJo/h5LEbv6FeZd+xFq4I3jB5ZidGf6A5JgWBB
HQjd7NlZJn7Ea8Udp2cdDSxvdJ7KXvd3wVg2S5wvF1VmxvPnOUeNsrP0+CQPgfLY+ZV/p5B0PrUW
Zm7aVL9cxo3adNdDOeorGYNq+9UtxpiFgjPg5JrikwJ3sPzaWpm98my92EeD6txqGixc7pTs+29m
lIGK+GVpPhtsz04B+U+DTcaj7MVW8K4nxlhpUHIWMwtNWV96YgxR5+QnXodgvosuvuvAzJ2fNyzT
881IJvS8XJfAY8w9dz7aSTyk2e3Uaspny22WdT33n3yl6U8qynxpWiifzdwacfhMtcUgZsXl4Gzi
Kixx5WI0jcNmFTYl6OISCIG8tF6k6R16LO82B/3QFxsME19/gzgwsg08sXjRIGe1H2f91GVo+PCX
idI1QgYjFV23OckD9dLbsSysdesjkiCBK3VDhSyMWpL3YvF3DqaTVWx6nVIqLmJ8wmyFvZme5HfI
L+FhMCvDMQ63MnIJX6aGmpXdyYE000YxVXUUb4N4k2VeR4Wqr8mRYw1r2+lP3CFGrfB/OpkbUSFo
20cr9YDsax3ObaWm7RxlMXZLFonK6gzmSaMbz577RzVw0FwI3HdxczTiQzEX37IATQ0+Pks1NbxP
MtNSuP7SQx3qJHux7zzDqfPPeRmdJOiy7xDkkIN9gIonhbh0I7uRYaOjGjlYhIir2VM93Tg6DjyW
K7x6NPTudN2jVuzX1l41qazUjmYvBr8Nv/Hs3fdaEjyaBh+wUs+MKzUqqsMkKlzspjdNrUQ/nBRd
Cl7B3YOPr8KmC6cJ/W27P6Wz2y3klDgh2wIK5CUdFP4ifQh4Tc/6f8iBm79ZTDqq42iuYfLBwDzm
192YAa4z0LwyfYngG9t91d1phtKckhYR17JJkPCl3nGSsdKBIZhUabeRXTkgJNU/nDUq2vVUeIJt
D801n5d4QGcJAgSXBtiK7N5QA31NNgpIgIM55U4e/MxC5cJSv86K0uzywMF1SHf0Zoc29OsU2TVz
pP/PI5eT350jrzNO9Ze/X3yj7/lx8e3wHYL9Aw4aZOpf/r+aWm3CITOGL3qfZ1dZoCE1IdYTmjjI
Fr6dfNYjtT3VkYOvnBjAhcE54NvBAHWABi0c4U4ggl0SuYdMN5x90jtsgYqAzaiNDMKvrV5P9XNs
fGv97+cNOtLvVjBvZJ3SAhC8CE0Sa3JbLLvIviQ7uYeW3cTE8/LSlaOXyZdz2wK91Q+TL92gqflB
qeIvES2EF1kUxdGFR5kJdIc8kK9H78szjA0J2PAhnb38iLbf0tTV6ludTAr6vXl7D09Dvy4TNpGh
aybsC2Dux2Nv/0gQKeCv/cNOOoRo0jG+KTVeyXbZlAt3TPPnYOKVr4SjtpFddD4/KYWT3+eQkCki
G7eGZ2TPEUptCEl3UA1kF12uhTCaOMCPnz4b+U+Ur/NneL75zsBPjBuaS8M0iFaFqzY3cnQyUa5E
pwjAqDqyneA3kBdTswh1TfEbnLum96lw+/y+8/Lq1PTWLUIF6ONbcbTtANat6tHBHyUt/bsoFhjZ
pIq+8XB8werEeDCwRdvaMPCvGoz/Xlznm9I64bcPJ+K29/T3979uf7z/SVGhiwAWxEIFHeHrD++L
2eCtqXh29tkeWYt8NjXXRAAA+9crXAi7vvN3im0g9tpX92EQmHju0ZNxKmuIjl36sGnIvAMDux4G
XFomO2aPF5pFBmUfQjjqV83W6K3xVFU47hR2t0RndjrJED4BPW7MebuSXTlg6t6DXXcABsVJDuSc
fRPOj7InD6OvIfbik1XpgfyukURCrHZunE3R+fN6jIFKsshE7FVt070FGOFpjEAluNn0CJIO96QY
DY+w761WwKHmpW46rvBXcQ7nR14+ylFbbEyz3gWdqiPOF2Sb2Jubo0nR63wosSNamKmVvhsIxRR5
hiPOkJPz0v6mGT5avF4JP67HT2qnekkFR/zPFsKmjMg+hV7XxTvD+T6WHoBvMVEZ1dtWte8+5AFk
9xLD5nQGxbaXkYLP0buUQasHFVU231yEbh7ewABRPgcx6pG8+4+y17XH1Czcx0z3s3sVfznKTsrn
/0vaeSy5jWRr+IkQAW+29J4slu8NQqYE7z2e/n5IqkVN9XTPTNyFEEgHsCgikXnOb9TGx8tX1oN5
aTTSCyQlxFUJtVYd6NQrBJz0ylwdPlT8h2CaYzxKIYfC77KZk4fFXtQlubPOUF5Zo86NYqErNXsJ
Bca9E6sIcN/L4uzex556iyLbvpNPkFltlX5z28T5BC92vps/CxiFAE6IM91vilmfOSDNh5zNnkco
+d7PQJMGhYZwZHmg6GclQJ7BxMRlqU1FcZBrzzinev4wIXp3Q2kE1qxGavJYtu7sU7ewQL7gxo6T
R1ffR1Xpn8Uh7cvoZA8XUSAaSNiZyPJL1qjjNh27REeqmL5WMCWfdIWw7VR0+DHt7To8MuOE176y
ZnHWxRdRys0oIX8RTLNReBUHFM2L1Qi/iuXFn3V6jixGk2MWErX+MS2H75Xbas+RmduihHys9oy6
7m8lcm63ErZT6nMUub+1tZCiFoRecWHKUdYyfDS2xFnd9ePtTNTBw0TFs5sUoiedPGvSydMyxSXd
ZjVpjEPjdK5MGpH4mGF3Tc57axfDsO0TdCFV/ArXeC+6pwYZRLy9He+aJTmqK6lfP6dGgQJHR94C
Ke2PkP3kNyNV+Dn3KJuGQYgkb8CmoyoRvog8BPQxU0PrSLK/mn71wzVr+w2dTyxKciV5zmCJLVwb
MtI/T6h/Ye5i22fLbB6ZVJlMaf4Er4qQv0q7orKe/RqZFPGu7XLU2eMujHcifN1LMFVzWY534tUr
WpOg+tkqKyj3idb7WNGqGv22UbP84d+Nvw/wVRDGRlmqwz4tenAtNfqFnxgBuIMFHZthzHVvQSw7
dLqDrgZ4ygZN94wwFkqdjtk962zaG8CukqSedWRAXkc7mKQMsykjS5FIoby0PW1gkqRoehZQ+qIu
cGBRslfDyObFUMTrxqidpYc7+wbuD3qqLZpozWhcxUZwqFHAsQE8P4adYWwqTy7WXh2iotRqV3RH
642HSdVG65EFrrL0HcMd/CtZ5h51LVX3vqMaGCyZ7UtSmS8iyv2ra1KlP7taravcutpO/5p1ubSA
MWkddRta8kKJ4U6FWbOvHZ81XTN49lElBXvU6s7+qibj1eSh/CprxYfl9+a7lifY6Sbu+AprDUqk
abbPvQUJA+Xf5jEO0wGJcIIUslS3S7vw9XOaSu0KYLB/cstcnox664PZ6dZGlXpnkr9NdpqU9fic
dvLeRuBlM5iQAfEUC9ZNn1unPDSkpWkP4wWpDY8UYNdc0zBDGT2w66eqVNnLq2n3wsSlzZqkV94C
CyvlKu9woB7HN/6S8hsLgCMqYdaH0SUrvclQaiNpsyk6/pxWT+PzkA3FQ5oXX/tQU94VT5cXaOoU
iGBDhFRiHD6m+qSvrbVQJew9S373PWPjx7b/1DXnnod7O6L9s8mhSsOUqtDUqNrom140GB5GzcdQ
oEXRmE3+HLgxqniGpO1rjBKPtmcky1guvFc0RV86XC0+pChcNY2hrzA6VDcDe5p5hpTpNclcbaU1
cru3QLMyIXoIX5V+/lglKOXHvpZ8NYpxpeApucdvIp5bUW7vSfxbt4MomuTrWIMY/kI0KBYagDNx
KicIszCLMOZ26kynWj2m+yj47TKisx3U3dySs3irSvgI9B12Xa4cqLtm0mP0QC0+AXjEkEHS0w/N
f+8w3/2G9h2a/WUqP6gFTktSqNsbXfLUi+TbPHooP3+tvHIuxqS2/aNR5ew5T/Ro1fDT2xsazGxJ
SS0gvH5POLqUeS2GyY7Z8DEQq4/poE2rFFFfotUG8vNn1b2erOSjKHWuCikiDqrbNf62TlxE3KFv
47dEAyZgBraxgGbiPTUYFJ/qxL6o6F08iSrTqHcVyeSzPFXZTonkGRjktWgMsUQDTkYyQBQddSAe
Z651Sw5xyuxblMiSkxaP9dmspfqx9oO9F0eEsZQ23hTo7S3bKarlJYi3tqpTnQv0eB9VHCzu3TAh
+D4mzqsWWcMmJ0yXYAiDB11hl4feALsmDqKYRAP/f4aB5plpahdXybxLGOyg5hKvFFW4lf2BsH/9
s240edCBARRL0coqI9//8/uEOMO/blBtCCOIVKukVnk4FUX+BMApNOTDsjBVn8l/koxZMdeioj7a
a5O420MxvchHx1lD2/xZmtrupalN9Kyn13r/Lz3/Ok70rKZr/rrDr3FBJJXrrkzHmdu6pFPcpiO9
4hzkqgUzaZvDSdSIwwAoai2FaI99aqiwa93eAsW2ncgLp0yxojNgMkxpOh7w7GSU7kaUxEGvAhT9
3BjlduTjIhCIdjNvHXtY+6mCbJtlwwFsnLM1BO4u0MKHIA2ds6gSZ6iJtovGw17y3kB0q1yliTec
Qgf9q2RUL960ah2SIsf8RSqAnWAM4CuhvGf9EM2GRP1aEud9ChT7Y8Q1Ef+itlsNyPXtEEA0Trqu
+SCGcTLJs85ZEo2CvVUbVytP8scoT3EyNLNXM+3Cg9EQGxTFHrwis5aB8mOf5q/4+CE1puzMLG9O
UpwmC2JSKvj7zOQx74zs5JVI+FVARjFX37KUqJdtAgl2PYzjF0PNutkQtfWSyLT93OTqVSPZ+g0t
T2xgMighQIPwjNLIpP+bHsQvs0WNwOcaIo+yGnOszU01SY7sgfNlksvJC++y7xBF3A9VfW/qprrE
MIt1hOpKXKL03CB6ExuXLs4UJPEDawnpwniTsZz1eyP5pkjxzx58ehm58czCKIr0VZXriMYnEUvw
CfJLSL2ZYyBv7NUckAuYUxQxu/0NIuf6jXfA5/LQy17hESIIZrVUwQetQgPljk794Sn6iTBz9LWE
FzxrgcK+2jlq3yxKo6ehDdDt44+5xIFTr1Kg40csRYZNXwNlGYLW37u9kW0QiLKPhBvjVVgiCcD/
GKIMGgnlwUsQ0mcNPh61YoAboWbIy8vS8Bb1vAPy3iFm7pbHHv4BJknU6xjnLjS/p9s0cfVoad+7
yRHOr/U0g0lDytVq42e3KILiHTk/eLVHrzpfISIK5buH3MEyNm3/UIdFeYoVJCI9CHpfFZRHPNn8
FshyNh9xowUZ5ag7VNACPqxavEZZckrMyPyWxPFHKnXlk1UU+X9a+hqfmAVMVQ7OHKpCOE02dOhu
/xp7rNEptWJU9Z9B6zjXUn9BC4yJF7kM/KMcGANxVLwnQZjPTKluzm1XaA+9qiCtQX2EYW07YDwA
DwMtwz7aio2IKAaV8XtRtJpZvS+C/MEZ7fjgKkG38ss+v8ZlVM57oh3vWjI+BAKX69hbDHCKH5WZ
f9GG2H6VoHjOE+wXtiR/ftR1Je8luSJ50+TofVnptUIx6LGc6n3A+AtP14Y/2kMRutm5wwv5tvPP
olFedWPmzcV+X8QFSHD1x0DFedTEiapeGxny8YWhhWs8RVhZQhwnV2mn5c9gOl5DC9DSLXKiqccC
Se67gygjn98dvN5oyEr0k17evzSILmZuMkR0rB3E5BK7f6518yKQhAJ7CMs9PkxVyMZWD35uxUhM
2N0C8qV8tK26WFrytBmSZfT9cM74XgcwV/EN+2HZxTV0bekNQQF8p8JSuYyQ1Zn/FWJxv4YHLpgx
MZxv7jbcxJjrRxm011EbvHOju93GCvr0XEErwAzJTN/KEkdJnFOTtVRW6RvWSe+Nq3eXoBiDRwfa
rKgenNTeIJ6AxM80KB3Y/elq6R50X0aJPtvompu8ORiA78kSl3NR7KXhEf4NQosIAqWle7JCo3jy
ujred4qGQOdUjzreGVBd8aTVwyJ1RgVt2Xyl1zVLcFbyB8Djvx/udbJVd0s0JDXkLulybxBFkKId
knIuIqRdNSBFnsQPTpE6S5YbMi/KoF0HYVIcvGLIthHLQqT/XQKPPKA48TQNGiGJspK9Fi5FOCbL
IQn7axw77jy30+o5qjOc1HBae5P9Kpol4aB9Ud0pB5xnH2VerYbIxfh4NNa2ARZ1pg0ozEZegPZq
RhLGtepvjRc8au2Yhj9awBRbkTHrK/ICbhM9yFM2LbODncv89iDayOjc2rSJFP+rTeTk/jrOiUp/
0eIKfWMPODqygFgN+huBwIQbq+0yPNdngmpQe5a00rs4B+rKL7J5dGRvyzIeZ3hOfGyh3omFKEwU
fXSKnVjboSCLeUWoWo92SRY7QJrlIzTnPP3Wd8yk5dmoptLVVsZsXbMY2PUecklewXqzUOPhPSu8
feDE9bGSI21tEcmbEfj0fgA5TVJd+yHl9XtGcvnVaqJ8UdjNeNYszIhHTc232mScF0mxv8fOBf8X
v1L2WqkERxn97iWgr+hV6+IXdACaD1AuqybS/S9DhG5Hbg7+BWIEM02R+huvbLUHy498tsWq8dXq
/mDJDN0gTrXuGAiagtnn3X7KT3YTX0E0gAj6eaYr6MTXRjbO5MEwL21Xv5e507+1WC9h1KUTa5yA
WLWiY14jOU9D3BUHeE3BXK714K3JQuBq/Dw2ouiM5bGpvO5aunX90GXRozr1cjIt3iS4vbH8pkjw
jsin5H9Lja45kU/gq8ghI91BUmMwIP6YBMTyf4GtkFdfSEhOnUUVHmLBBkerNbkCbR9HPYQLz3LW
el4xM8ixtKiUpnmKzB6n3rLt/qi9/CHk1+HNMF2OUPv3Z2mYI/zcel/rUYHY7wU6Eo+n28JAir4x
Ub+4ta695rUybpok9Zei6DhtM5cknrRbK39Wl3rm6Z/X6eZf3n1YfRAgVkHwo4L6F4a30o1QpM1C
euqcVAHbpOFuX4ztWe6SaFd1pbuCLpk9uRnLEl1NrO85uECv5iG+9x3gNW6H6MSygO5Bnj7lBQag
eaaZ9+6JjCKVuHQMwXV36ztd2pjYJOiIoyEqSN3p2ACpj+N9TcT3o6yVXd9k0R911aIEXIfpRY9K
XJDYd2ywagkvHqzRuSllHtZV4d5jUS4GtZ0VEQUFpzGCm1CnmSA3kuDJ8sKZOmXnsQoNniLkmwUz
QbT9KmHw9bltGgfKxfoPsjJA5j5vlGCcaGgYyKbGPxDo/7r6IHzj6sAJrSeN1O4iaoYof40x1wNi
Fq0BilV7W+7gZorTsiEdWU+HW0uqD85cVHZxRSZyHGw8hwyQpOZ4FDgXAYcRZ58wMZ+KKGUPqEfU
pr6BLIU2UIOfZU8+7dFSVBaddtvsFQlr+xrD5GWFtMYzUiXebNoFfST5ATEG47sYlEgBgyx83GWN
Pb8YhAcIj6Vva8+IrrPUj8+qmvvfm65b2mrFU1J4Gc7agGFg932xanN8c5S6QipTNq7yEEGLjQLz
WIe6tIF/KG8jXOyOBnABrOQ7aef4+ovvElCLAdkcCNE5aJAShMHKu3tK4cTxruyGD6z5wlrnBwIe
D7xHGz53kWMsEa7+OYhAeHAbxLa1+DVoEEiBEqmuMlaD26BwutO0bbrdyVWl7kl2cRltAQCtW91J
linAzuBlrDGQNWzlgPNsuBvz0GGxS5SxclnLVn3vbfQpBllocjYzisG5xSCRl5pNwKTnPDYWnQx+
U5IU8y1vf1QTzr1u6n5VEk/Z2EZoTdUYzWcXT4/eEitxkUeDq1tV6isyhu5JVImDKDpJvCLwHh4+
1euVqs6bBHHfdLhGjTbs/Un7kAwIZOLp7H4QdZHX5psoPTBD2S37NvkxjSbAcewaB2UCQFsmeFrV
Ts2D2prqs2gdGtTQS+fRK/tqqyaR9hqNDtZBnvko95b/UPrdYzyRwDK9cjZKgo65NKoavuboAWV5
ifUb8feFeGoVe0g3Di4Gt6JoTcx86yrD2sjrH8a0NesB6q8I45hUUUTc/1iA/7y62XdtsKRDhQPj
USxwMcsJLLk43ta8qm3WiO63KgYfas1yJkLdrZND1NMqH3Q1SzJ2md4CuQL/kId+8miM4e/1I7u+
PjWSx6m/0STOu64e4gGEf4LLKmYc/lIXnyhI8i1Lf6SstVbemKPBf0DijzM84+1jHfnZs1R7S7HP
HNIm3ybEh+c40jWP+KLk69zWwpVIFLpRos0SRNMPEV8ZevOXXFaGF9BnTzcQDFgvbTFqkrxibWzh
wNZIR7vF68IN6+LNqKOLN8U62zDfmUlqvHdRHwIUd4Izxpvu1pEqDIc9R7/GaazObLAq32t1pUfV
jxSuw3uaXQkG4xz060SSPtf83pSCXsDL9bc+aVFb7zLkPpFyAPsy5YhQZRdJhbQiZaQGCn6Kk7Ro
C02yyIavtoUePXt1l//OOVSC+hQHVnRojCxAe62y3pukXFZxrXxLMlx8HCUaH2IWSQABTXsV49Xw
nNTtk+hRJgEb1iB+rvO4WDd2GmyVuCmuzRR8Ez0shCdyY/KOZE5b1JPeSDkdOhkyDf4NysJW/IF9
vRlSaZnaPG6s8Dnpg5OmxsVFvHwySgzIL+JnPLXdS+hW/1b6Nc51+SH+89vfka2/vv8nuA2ZH4VE
3V+1kDRDwgNX7oen0dmVktI12yABk+Q4ertos9DcC2KEOPMalw2QDsdpEVauBJasdVcNvkeA3Tt4
+MQm9oXe22TP5afIipylyVS1HvQ6XJkuAvwCTCxAxuGkcVPjtJgWENYCRI32JjPri6U7L6kdqWdR
kj3MQdPwKQqI2ihm6u6Yt8uFl1rGO4zr7xZAuYfcqaRTNLb4EMEwOw3YQRKD6B/8uq0g/zXfDZRq
30sia2AX2uE11JpgHpTxJRq87pSFsNAD285OJTZbmAp21bZkd5qwh1wODQaBvSqPhzho/lBGtX0c
ilSdhzUGpaZDViHnXffdMSssIEAbRUoobQq3/jqU6MAlepLzfXh4RSpO+UXhaU/V3HrVB91dQwdO
12aRNw++mR9joLzvMX5EIq8k1+gSYRfuX/Cge+gkP9z2fWDu3RQuijjw+gShmBXIrU08oYlX1f7o
VN63ZGiCwnnzMxehTU0u97Y11GdSYrxKmwC7IqMvVmXk6ueS2WneuYW9sjsQBTNY25M1QGRdbVc+
a8DgvigAZnCgynB4s/KcDc+wymT71cc74KttI/NfdGW1DMcmXJuljJGRbHSvjmkiN6/77TcPOnzp
FZ0/a7SnNtWdH0YrPbAp3tRk5xcDrttE/tR5XSv1rEt8ex3ptbPP+qrfmLaETVuWLpUBFntc4fgG
uvp1TJt+1YKLW2Vuww48rc9qDn6vAnT4tYm6i02y9YOUEzEbVPuxprDxB8U1LQYWI9h+dPiTFpgO
YwttIT70nh8+iENRyBhVR0D4pqpIwvgvSGxjmRuZghXKAP+gy996O7/gc5k/gcp9UkonPiOiJD9n
kvKSeYp1UsO8Og5GeYEIAKQ/CUO2cB+h3KQHOfCuDrzurWclgQ4RO9MPEgFoZzn6ZvLemUSN80Yu
V6IoDeYZDwvpaqptd2pMzJ89KU3fdQlLj1Ju/L3qNEdgmjb4Z1TEBIPGdzgr0GyKct9bJ0P3s140
RgQxCddMXUQZtbE/JCtLF607PJMZSc9FHD6zOqlOuPHyJI2dsuu6qsWAiZkavHiyJkjynfdu95DY
rXbse2tjxDoWoghqEdDTgaBPjZhidg9tb2EwOUZfyTHSo0MhYesE6JLdygGKuLMB1uTM7dN2mRNZ
fmEZgzWh5fBam4qmZjpz2VGabYo+8ypw8gEbxUpC/sXU0v3t1NIbtkmsuOx5N9VGHi8oG/Mevzvl
ne/s8Lu84BpunO2kXrP7XOqO9j3rFFZ4Yf210432MtZJPlczu8Sx7H0sAfqG7HSGJqx+dPpjZ1vd
cxX5zqFwR7jDBW7VfdRAIgmZ0pHwczcyNqJYjjGnJ1KTX9LpzNKVS8KkvxdVohFDxGTddRpG01MP
wE3JSVLKrxEp4ayyjKcyktttV5nlXBStwBuJvEVfQik1n9AW7q6IyGM7RCnPYGwGXtsse7mXDuN0
AE328yyOtBZzM/PLvere7d7XgVFMaoO7/xppmdUeFO+Pws3tXV9U4dZuXAdKKJ4TAa55xy4IqrVf
atGJVOKw0nKtOI92aS2dBGmPrvMuDm/mTZbgBYAecb3zefw3TZDZBw2l1JU6yOO5L+ps6QL+uDZj
hPS03slPefxQlgaoA3tMHtC1DjetXpbb0HPqM8axAXGvuHzHRO4oFzzpUQy2QEmrP8KywfbX0pKL
Rtp1A5BK3rR5E80L7FyXClHUrYIDI1Jw0vTK6Iq5bWnKF5ONhSqX5oedJ48Ka4h5RVTw0mnSEnGR
/IcOqcxnLnz3Wj5h50fZxUiDZlMO9cnmUVpHqt2tewOsjGzZxBZMX32Vjeqraibhj9Q8gtJEYIGH
+WKSe363fC2fF61SXZF7aTCar7OD3Zd7JyQn6HpSdYFhhD99RSagyPq5n5Xxh+yzzXJS1iSmracr
6IX4hI2acVTBkSx8p1Pe9G44EgOxSVQ6ClP2qpLN4kvgG+Oys+ViR5jSwia4+4BbwURJ1p4dcWU+
JFUT7rXAQ8kvaYdT4kzbF8P4Giq5By2jHjaKXzdrE4fXZySLHrAC8745wORm+KMM1yHROxDmpbwq
07Z5JTxBgoQewbRwtrG9fFC7KgMHUG1ky4u31uiYW2UMswP/lxFe2LV5dvTCwTx3kqvqQ2czYM98
SHPg+H3guE+GrlcXq+x3EczUTutmWkG61+vr+BggwLcmg1wvBbjL47tcmF1QbAX0q0HYHKSIXSNq
BfSrauxZg6bpE35z6VV28Q3JMUk3yjbGyqbttk2jeMvRVtJ3iBgfZF36S+FA7cg0/zsu86A3sCfL
WwmbHZU47ODI5rYNWqzJ2yi9eioWuHLWVN9M/GtQKVY+JFIWhRxYz4Wsj0tFid7tocyxd9ecSzId
INh3MzXkh+qakirNCARhOVda+dJ3S+ciOjqOqa/tUHcw1f6zDmU3+C0GE8t0FdEtNnrzYt+ufbtY
bCprD1RD242vA769SzvLMaLyCADCGWT93GrxwQmdP6xIc46Bxv7arx5HDScRdVQRrHVguZfuznJs
5ZhDUJmP6GsDPUEU34krdZu28XDOp0OwSYckXbE5DjY5O4WFbjbqK3KnX7Sy73+QnxtBKrNQYbdd
Sji1VbWTLTti30yXk1GzFDNR65Lx0DOPbORBwq+pMJVnM/SsjRtJKSKNKc+rEr+BmcFNza5YcMn5
cBhd0COJZlir0NR69ICibGXLg3XIiqZpUVJqHo3MSjai7n5QKvvPLpWtElezgH+xGkGRsKpe7aqr
8MDUg5cWUfdFmxjaJXJ8tqhgIcBzr7HvgCIAIQF8D0KQnYpL4BjUx67U2AISoXpMyDPNIGX3W1Gn
JJo5a0fMfWBwXUItsD7IReGCMK9dz756GqvkQJW/yJI07ECejjtdgmkyc9FODoYpNFFIHQvB6E2q
gvi9k30A68CBJuCyTQDc34FKb5E508x51Nvl0gRDb/gBCUkvCQ5y3qfbYEx5HnJZWhTWiMer77jX
wequnukd4UZ7OAOFEgGWqFm7Spk9EE+DkiwVKTy2Gtq4yaoJSm35bGZDeOyJaxAKqctnXIXtkxPp
T/x+zKdxgM0DHfxPhrg1qcXcqWAFu7hFgXPoUhDERUNYVO6pzr+Jgun78jKzumhhWeV4iZDGmmlK
3cNM0MbLrQ61j7Ua22Avpi6igd0CGikSGjDU5F0YzWUjZQE8qab1jlUcmib+eRZrebRENtJA5qur
avKw9LmdMhPxu4rldoVkPrqIBpKTWAjm60Rx3KM48DNwtg1MKw1tkaNRmrwAkvChLrDykTOmRVaw
1oMy9oij8M1sjdKwHkRdbeMoH1XjJgttFYEpmF0NLm2K26MGhxU8HJPhRNZJu8jDYMw11/cefD71
erCGGFPLjnSAN8JGG6YQwhkE66I1ZJ3XNMhNJ1fh4oT6ewup7+i33wctI9HaDPnKsQnc4rJo7Sq3
Yi02nSkR8jm3SlEWh9o6keXFLq4J6iVhU1IUOUzITorf3QjzVcwEJkUUqX5hvlfmdeh6j2BRsDkL
S/dsyvwogugLmysS8E0JeL8xeLVMRXHoHBVUreEQHYDXRpPaW+Yu7RZSF6sXrboGegWxUTaRXnH5
gpFEQDlZdsp46+K5CH9DkYJ5PhIP0CMjxpZW0h7EofChBLLaalaKJ/+sK+umIWGjFts+LvVbv05R
TiT0zEOUGc4qR3t40ViKvqsDIi0OGtZPim9W167qZjIiuJh0tUsnkqWHaaHuNpXyqoFYPRAgcG9F
I0+SeTh0mC2reYiPdYsDRo78/xoJpphcbPbNdsMM54Cu2/GsBeyY9f7BQEljPjjxuDYc195HpfTi
4/t87WBI6k1ZPXnDUD5loJFyrVZOuSeVT47WGfMWjWpmWIq4sLhrpSU049buycgAVUHdcvGvN78r
4xi+eklYbgPZJyPkeNGrCVtmqXdVsBGtMCLQ7vT1HPQKrdhMoHIbSY+yrctX3h/AWKjurRbeop+Z
M5ON5t6SRgCDraFtDK2KF6iImDCmogrBJtBj8MDN54RQAv4Vtrwgrk/rICvrPOP1LkWWQYjFR78T
mOhSjFWd1lvnSt4sb2MbQGe87YnzTZ1Z4VWrbAQZL1qjltifPozFrQhMixfW0OO4OHVOu5j8Zq8j
ZzjdV8a8bFk2BMZuY/vexc88k9eis9bWOBP7tntrjc2qQd8iKSajZMYGHYm3lpSQ+BOiEec+MqyY
hjr6xrCc9twifb9KgjE/2NEe9EnwJFXzVpG7J0mx2qek7F9gUTnHDPu/TdFC3pS0vjs3NRJ0OFpC
L5IC81ZXK1+KET21W1WLWMFJJ9nsyjk6tyE7ZoDm/s7u7O4srpGWQYzmSRqs7bSfJxZ+oYEfWAvg
0/He8yB+w3r7lhKc+pLnPnYQmWacE9cINzgJ7up6TC6NET03cuS9wkdWd1hYoGzt9N5rGdX1ilj7
sBKtgAdw1cZweCda8d19TKqsvXiBrb00X6oi8Taqn8mLvMMiMUzMclHBW11XIUlOPC2QQXJy3EGW
oWH9eRpPp7qSFOr8tw6/neoJNqDRQPjAM64uJMwXkz/v0dGB8WJO/KLxa3tw42wnSpLR6efQG66i
hNEkEqhp902USv5o6NsBHqJ94b+MJdpBdk+OTlw1rEcN5+XJ796UtPPgyj8PurS1pM4736tZ8Oe7
2PWeRad7faxjS+8PZIo/NWReKM8KF7bAvbPoQjyCvQ46Zt2v27ktG0ajVJRn+PCroKuHd3s0Xdxi
ATUPSiofZZVwF9jphY3WC/z30p8Hk8+bOBSTKYo4izUDS3jyrogSoQIi6pRfZ3GWOMu+hVDyqUF0
Fq1dI3m/tUL2wX7F7CqiEsReb1etKsxMqxHgXgOpmADLgBEtcmE/DyFLhR1eYulOnN0b7v3uDZ/6
/Rdd7pcfAcRHM3H9+zhRvPe53+m/6PLpUvexf/sp//Zu909w7/Lp8pU3AfM+NX+60/0y9w/z6TL3
Lv/b9/G3l/nnO4lh4lMq7YD7vB9c73+CqL8X//YWf9vl3vDpi/jfL3X/Mz5d6v6F/U93+/QJ/qex
//y9/O2l/vmTIu9QsjrUsjkqICztgukxFId/KP/WRCqKUakwzZyG3sqNPnle3su3Ab8N+7d3EJXi
Urer/Kf+97uKkeIgk3cel/eW36/0n673n+7PZoatd6dPRpv3O96u+vl7+L32/3vf2x1//0vE3Ws4
EEbRtav7X3v/VJ/q7sXPH/Rvh4iG3z76/RKiJZ7+yz/ViYb/ou6/6PK/XwpMfbMYcPiZ6eFQnZre
t5YliPi5KPrtJBmgpxXIHVrBaBlzubDdhWRXmbqOK0z9qtJhRTk1i4794IGJA7xygKRe7tQMz6aF
aPbapa7HzhHMLww6UdWOTrwvHFaBuZqra3XQrIVOUmkO729OmgHo5WTXdjNzE75uwtINzh6SnuLU
6MdImt+N3lTr58B71d0KznW1EJXjKv7iBpW01ZF8nqdJEq3JSRGPkpPsCipzoxdpfUJsKb1KRF8O
hlNfRJvoVfDkrhyz7BfQwtOr6KZGWIn5BFt2oovqyiyRUpamXFV0iPMMDJceKrP7hf7Lu6t2e7EM
1SWI+m/u7AwoL6nuVy/ViMCldnccQWINMxPtj6MoYzbpz7FB/tl8b9B/dTF1iS5ZT5es+zlMjBUH
0c/5dRWjiPxVpkPeVXIYLVoZkgUQp+JAlBCR0nv5t06RbR9BXw7r38aAPP2z+2+1iCvG9rzX5A6Z
PjT8cXkzT60SWCdxFuNd0bZpc/xUz4IoWLA+5Tf0aUBf+4c28lBr+PMaooc45GxvUYEy2/W9Tpz5
sdVuoEF+fKoXF8kre1/mo7kTjaLKirtVIg/dtgBvD2aSPCFGTgZfkTVPzdK51YtGUS/O7gfgdeZe
FEchgCdObZIpbhn+HCuGVXrgLgKtrPE8S/oVEIB2HoSj6szQ16sus0IhSIKpkcSvFgg1YTuzX4VO
Vl86T64vpZJbO6u1n0TVvR75rScjqW32GnQVhwQ48srUvXY+TCNF3e0e4kr3SnEf2/KG231Eg5yP
b0lWVmtB0xVn6EA9/OTrfqLuIsLnYDouuLy3c8HZFexdZGFBO9QLB11OnxzuTq41LUbXfHIvlgrJ
5NyVcEL+/bxWtPL/aDuz5baRpVs/ESIwD7ccRYmULMm23L5BtNvdmOcZT38+JNSirO69//9EnHOD
QGVmFSiKJFCZK9dStxLut3U/3rUaIuZB02e7JjZee6cTpfNcsht0R18PRtlA1kk2X0zvQj52Xos/
iF2art+FGoo/yHRpxIa+YBPB849wGjlr06BRukld+y5cQBEoRKrfswJ2oEVJ4xoR2poGafCQbfXT
B9BPkgE+P4jRWdRC6X+1SIDsijdsEJxGd7kdUDlaMoB8U54iqqgQV0KLJwcI2TN05dp+Jc0rhU96
iWuphq1xQC2GPawnDdRxZfO4MBSgsl7HuxCqd6QvnCQHDpLFu8H36sdymOpHsWmLraOpG8khcrQH
GYv7wzqjGj80nR+cehvV+V61+jN62ApiC8s4hoX+ztXvi64Y893qIPkEHmB0uh8h4jYU7vUe/uWg
3F1X6PL4da0PtnBZz9fvP5htNVKOij4+dm8qoe/uK68qorU/b8khaO/uMOtthxLg3Roj43cz15vM
4EfqNgD0tKXDD35chYpplkYvA31hx3wRm5ND+nY2iajcdSzufkjWGR/sMmQH3R9B/n9rhs6dNyQ+
6ZryaGLOzEi5XA+537wOkTLfdMBEzuIU+zq3pxtnG8z1vL9OI6vu7/qy0rYr261JwyFtUANkgKYR
RYCAtWqvOM1vxtRlwW2bO8M5j3M2plFTneI5rU4Jauvq02CRO1BHN99KTL0EJtKRMHkgozuqbuQh
78Xkhnqx5WF0gB6k0dRs6+k2fMWjM99wm9MeaGbVH+QsQwdUn6PucrXrSLedM92Cu4hQTwVUu9HG
0jo6vGxa/DBeD6T1+EtAfe8ixVsqA4s7Mj2oKt+uJrZmueRYKJRkuNr1BYR13pz7xlyv9s6epxXo
GHTxhlk/zWlUwfGB7o7XZRBVKr79U0fOI+yy4Yfb5sO2pqn/k/8WGxnO/CF2cL7VXCat4FMONEoA
XQM5Wuo1pJPy4MaAr2lY3ZUdkZEE6fBqK2isKsYKhZ1lxjpZ1hnCJalXhe6mWTw1PGbaTla0x/BG
Qj5OWdamtTaC9Z0Z4i2sapfqjjPaD2DW873bQDTMv87+aYf0iWhJ9Xtox/B6WE36UNUJ2r+IGR4s
+lw+S6zQtfwaq/azRZkG6IOi18rG0bglSc9Ag+oBzTAJwwVGrBrwqolXug3E67gAHcQrc4uOOqTq
GaZXb33W2ZrUyTf1oidFvp4MfAV+6joUb7UoUYk3K1CVqU0ATY0Gy6/XbUw/bR4gKqGDZzm7Oq62
cPGC4NCOdky3gsTJYYCNeXXQu/FzpsI3DwNF1OsEucSHleQSE2wnMEKzsARfr50uLwr0VXOpgDUZ
jlnu7Qk4XmSP8W/0QSEHo/4W8AZQLIygGh467bfK0gBZldPzVAz05ylJSiU80H5zctWh+Kn6lyCd
VQQQ+cAu02XVvM3r00i+93+3qj/qcGMoCvo+PDyerMG1jprf05kNPmsDf1h/jvQoeAnL+RRUZPtb
N54/F1WxHRdiNPrninu9QzYqWKJoWuTZ2UZjRrxeolf8KSwpXlmSrrzhLN7IVN8tmU85hWLWcNvi
JyWFlAqDV4Cgd7onFcLxU+eG9gGxK/urMkf3ch++RqQAP09l5FiHsLEgXTZhpxo29WxVR3lOnuPI
uDOdfPvhWZmmSp7AZ1U17qz41ftqE0/U1O8808jtZ7M+qlPwuTGK5jlZ5BuNNIVFx2xuW3VQhvu3
IUXR4CKHOXdONEeXF1tBz46FiptGc6MnOXgAPMoELJ6M4LbQL5XZ3hm9iQBMNmXjMeuGnh9ZJsx8
/5+cLG23i/7WsYCKDpGYVr0t2865SMik+8O97c7H6wTdnpMbfkHpqpcJvlpY2xb69DVmve6cPJRF
Ea6LGNA7PoQThU95FQ4wfGTbfWsjsXIANZ3uwDYNB3NZflbccjuiivCspDs1Rkel6JrheQpqfRsN
CN+KbQRxewYV9dNb+F7FVBUmVEGZenEW0wA6/ZDUNk+Ry7Bk0/dkWN/EJ+FmTB+pl9Gy06q+eTtl
/m9whwx3XhAMd5M/gkKXUznw864o6Fq8BXyMqt48EiNDv2iDaiNjqM6ivW7N/brmNSYr4snfXmfL
ulY9vb6OdQkZl5nzWR3q4PghxG5U7qiB9yW0apRUOs+8dXslAjs4q5zK4ToWv0SK24Eq6zVSxvY1
cnVJKAWJaasF8IxIkKwhZ9dLok2gGNt/vZpEskcNYR0EmajqzfjgQDC4i0ct2cuw90JsvTE+9O7s
bAY4KA4fHP6Q/gypt5w+2ovxNiwz7a7O69RGToVFRvdZn8rhPtCDFnBS5hw8dpaPkNrXG7+eh5MM
5ZB07pNq9vFZRlUca4+dNe5yBIQeimXkmUHwSGPmdUoFC8el66wbf2rmaOt1LSwDXva7Rvt3tIXj
ZeYrokP2J9OXC49mOByaKAOnVNVb4D3DY+2o4TONAOAq/Wc5GLHdgiCy/Nt0sbkNQNV5VhB3WYZU
67uHPNBvK9N7naD3QBgshATFRCtatnfmHtrYJR7sbX7uC+evazytgcC7bNTtloCqr6Zt0IfTjQzn
tuwAo9nRVoaKmxpPefk1S9LXq8GKVJG+tJ2TkbYJqJvCIGnjLrplcInG/GVxsINivbiILSosQMTX
sXkyaJSDq58Af5kkUTKUgxHZMTiaIth9cFyHaLeYh9CywQh+NTQXnZzJCJBKcSk2jfDYWwAfd+3Q
zAeq8FDXu1H4qEbuJp7K7B9emWsiySOxqeEGzzKf5v6P8yUihJx2jbhe4e364ryuASgYWRFA6B5U
/wcrhMMrqZHQ29g071xcpd3TmRFAJGANf9RtHNzGC8Z6I9GdHTnbKTTGT3JoYU29lH4DrX07fcpt
mjyy2M+O8pqgmEaSwarP68iljNYo1rhJ5O1488qry/7Fm5ISeze3W+YOy1uXq4l1Q606oMMppfUm
Ketb4ILx0wgA9mkMt2m0FPwXS6HG3q095n+Jaw2q/W6fVm60v84JhiLdTH3wuo44IDP+/7jO9drj
//x6un5Wt4YFQ1mVWsa5aPRjH+vWqfUNnrfSvjfOU8UyPHqlxjm1jfh2pAUYWUjjLKZBvGuMhFc0
5ey11qOXZJkikbK2DJUR9YhdFUD41CbVtBejuNcrSvhIE9Ke5qt6E7lR8vorXU7gfDalaUw3aGLs
Ub+LzC1JDfM2qjIL6Da/+W3ALQ+JCcae/L6Ln1zO5O7Lqm1vXp9r/DE6keVT7vmCBA9ul7qHsWgN
uI7/tqmLA/07OnNqfbXnMO8glryEoGD+rdet8iTzxSQTND4+Oz4p0KIs88Ux9Jl7tvVJOcTZSD/H
UJ7BSlTnWbPK878NxSEhE6zWdj3TWvs/x8pKaRT87tgwotX2c6kYylbOTEAr61m+2MpUQfzvzfvf
49CDVUAFk8x00/0HbiwZ6sB4lTwCMLs8x4lJDnXYB+9kuFOgBalvQNuWBRfNCWg+o75smhkY59E0
ADDHz8Zi9rMuuZ3YS29laFW03sORpABgnosXXSMJTxYIwtElmCf6dY2ZZ5pPsRM+BzQrvXBI+Nqa
PMegcGFn6L0di9J5anwbNcnrEN75Ux9AaHJUGm/1BpCVPca2aZ2hCB8/zdCkWJPR3UGCNn3yTQ5N
pMCCXUX6zulLfrzG2E7Os/s6QWbJwTXSdaqMZP5oJfHeAUqzK90qJdfZTcdCi4zHkkarfVeSJzMt
C0m9xeYrZrstC7tZQ8QxscAGZrb8ttSnP7vA0m5JDRuPkJreqnGoXrSudaNt8TLRK/bYLq6pa5WL
Zo83reF4EULa2XSbKPpfa6RJsxbodLPYyjWvLyYN4PqOQbqUYNjvxJ62XrutkPg4rktdX4y45QXG
Trq+kOtyxYvmJc4pj/UAwgQ2dsayn3Qjpb8B6k/flsKWfnM1atMM7lb2ixIO5ptISOvXmOsSV8fV
dl0GtZ94M/M9Ret+/EoK7YWGSuVzW0zWsejM8qbN6vSzMsNZBvDxj18DxgjBizogLSNUQJNKn4wB
kZeQAaqhbezsKns/NJehBItXgq9D8X6YW9jA01sw1tuhs4xLloAHGn33G/hWzb8NNOjSaeKB5asu
lYk0TWxeyO0aF4luxnaX1MZwV7R/pYVl3oZQPN3RScq/qlLQqaQztKghEcOKjvl4R0pIvNMSImdy
qBuapFbPx7Edtcat3f+BpJlNX/QSJ8vJmCRSRyt0dRtPAXTtQdJntEFzMGYtVG7GioT9zH1k21tV
7v6VpmZ2Bxq4JPUZZdldAyJqmzi+tpVJjZt6+6jrIp6tckcxL2g107U+THQALgrpyxDWqOnBC/0O
EXLv1Wupff04Iw1woQHvhV1n8a3L4nmjFZH/0nXAkbS+mF78KrI2XtvkL76D7GBRBB4qCo2yUSx6
djuDjibKBt6thjrt2qdtxrG/DjWheoCt5t3w6pW+uv/t3DQNoq0zsCVvl+5PowMeY9SRxrOC51zs
he2E8hko9oma4d0QVHuxjUAu593qXqZkfaHt62UFk4auvafp9d6tlfIG+hR3n9C2+5uexF8bWgwe
1b7SH4asSjdiz7Pe3GUqMHJvAfXS/syjmfbNn6v2ljegQakkS36ju63ZNIHn34MFnJ9KpX0Ue6Bn
1SH1TYvEGBeJmvbQmcCJWng2X6LvRhiPP4c5QK6An7XHvmznG9RPqhvVzIIntoNg6O3c/hl911v4
TyQSerPp0Y6hhXl9soZvks4nNB13UFik9EC9yc+LkVaDdD9NTnoBjec85JWibJXA4m72dhbkpErF
Fr2dXb3rWTwWly6HHCsK7MeQp9cTn0XjXg40sZv3Vuyj2ohy4OaDQ4ZT7D+WZeaeJPYaAc87mTAL
zGmfBk+Q++XPWp3Ge18F9l80NI7FSllurd5J/2jHeDub0/g9QF1sP9fJ+4hmKZH81wjhiUrjaJtF
IWqigULDRw7V5hF2m4xvkaKGD77oLIees7NUOMFWEeVQNifOVXM5oL9Biaw7D87QbuctDvF6qcuX
Jq0vk1LWNIUse5p305a1qQGPd019aRepXb0n4WtUXvk0AUw8Da6iH8a5VL6SwVojDJp+NtkE8ZAd
0xKVUx/WFr51VMB/p/Ss3cGs2z7Bozjdw31+Y+S87K1aTMXBmvRhJ7FyMNT0dyjstDsZVV0001PZ
38Dn3nxic7nt55qypI+Ymwjltg15uMIgOzI37fTF0fOdtEBDj8p2GDmVnXQ5u7qjbVzbVi80KG7T
UOuV58ifpj2s+4VNpwy0uHIIbVW9VazlANY841eEU7C1pk5LQfcj47eRSsHikfClp/0/neYBIpA1
7bD0vVbT+Bgtv9eQfVnUcFKLbT2NC/mfs9/mh6uk5wzuFnW/Cq3AybkR+0fVTwnJY2O8S6fQ3Myw
cOwkUBzXpeQsSJpj/LbUh7DEfVA8LWuiI5QrerxrM2vXtnb+ySpTNppmEh9rvU13jR6x01RTGuc7
FZ1Rs/4xlJl30Ht1RooAfWrRrhZb6/XzdlTG5lEc/9GmLnPp8KM19RojU9K6GbbdNGo7KTxeCaLX
suW7OmaIetHBH4YvUrVc3St39D/P1/KmaSBJt3JOd0VnH/qi++JGO8gvN5Y+ppdh6vtwnyi0ejr5
P4bJ0mWcD2To0r49yugttOVx86FeDm92WVFGYpeIt3ixm4tA0lu8XFJCve92BQFTubBWy6EofXvf
9PW8udrkbOHPvOiFB42txFguvIT067/Oa92BpiCJHJIKKa0hcfZFlbyPua7YQrx2pBr1E+UD+7aq
rPv1/ZAhrFe0RfMGXP8iqmxrmJjc3KEK8DZ1HYrng42M7+9+UFcbTR/UfdPyyybsAmVj/ARQ3z8E
QIvBsGob4SBogio7myY8oRIlk5ygh31hoTL/56S2SS6vpRIt0lD6NnPa3cpkQkMKGeZNUtrjRcYB
8jiHfqKUKDZliXkfSNf1nl8rZ50tbnLCGpVF8m9grw2Ih+I/TSpvJyWfjE9ymNve2TlDE+yvtpr2
OkqIarDJctVkW4xU+7AIh8mBbDV8qzU573z0YXBchMNCOzEQo/4uAe/MXa8doLPNtmK7rkFODtxT
4zjrGuKwc8276AGPmsulurfrgQJKD/NsDh8dPHP8Qem1P10Xrzy+BqXZ8eHz9BsYlKCEWURbITWs
Hw29oM/aMR+aHBV6xCHrxyVATBIgh9h5b5LQZSJgZWud+Ota1+V/XWsq2m9eFGu3rh5uHNtqnuQQ
awWK95rfveratAWkSPrsmadOTdunvs+8T30WLjkqtGSGAH1VXyV6HZO4ohafa6/RDu04nwq2Mh+j
r9eTGeqyvtgmc/Q+jawvo67UXqIsfBmTyHkcBx73qsQITzKU1h1vdu7oQmsu0sOTxV7wGGt3MpCg
EGZ6ehnNz9HS9yN2ov1j0oOaqi2awbYd0nk7reGbIzMkhg7k10tdl1ou5ZDERXabF6O1Rfjo1/T5
LWuodF6dBy6TeUtlS/XzQ6CGgCzA6X8Ks/6+ntPpTkxyKGF1OiKKrUPmSBiZR7jkY+JUC/BAojjV
bTWasYOSMLLbN7KVSOQWJ6dygMPR37Wapm1kmyI22ZbI2dV2nfHBJguYVP02qlt0+5AGUCBD8IW9
Iw2jWdQ51WqKMsNCJ0a76ythWDHVe8vSocjsERc8KPRPHuqlQDonZXagzSA5VEs19eqdAv2PUQNB
Q0kv2tKn5Ow/wORlKN6SkuPqvcLkBU5PlTZc535wrEst3mTmk4y2IdktuojQNPo6lzB1+RqM/m6v
WV/9Tv+OIFP+IM6u1TeQ5Omfq6z2niY9PIo5zBDiMwb6cEc9sr+OhdqccrVMduK1gkbZB15MHW25
gI/28XqBdcnR+XABionvLhC5jXuAyhTUK20u7dkKky1D0i4yzCwAfZOmb9Okv4XA0z13/hTtGiuK
flQ0csw6/KcIwZmHQS9sSC2K5Muo1I8SAIDSgewiMB6uM5EHDH9UGptgzze/pXNmHRB34WNlwVqf
jhn8MAtmpV/ALteD2HKEV+C9zY9XuxfVw6ECKEmeC3GwD1NlqAiYcplLny56UW8LT09xxIfJ6oK6
3HSLPoUc7KIjUSWndQwEq10OV7fYpjkId/NAIkgcH5dY1ylrCsVkoXeGXsOj+HYYur657UugS2+m
ADTS2Rgh2tv9fUrLYT8372KKNhqPSev96IOxuIcrWb/UykEGUEMj82zzOL7aq+wodrHIWbvMGZJG
v/BsczUHCErCaUeR9ZdF3613tf+yaIAgVp83ketsdTqnlj2FbEAs37WP45h8F9P18GH/QaPwN0S/
wNMuM8GX6YcoHskWL8NrrLOsVoXR93UHJN51P9NXww5Ak3sXG1lFSievn5uUBj5VmWlGySoHHuHK
+TzZdKZDWPMXEnbuF43fT3J4mn+e47q+0w2AkOgXGc+858MmVFr1p9I+iM7XMseq9Nc5vqb45yaI
kOZOimmvDdN2ygp2xWS0v7f8Pm96SFwe6qaHzkMN2H2F2fy9ceB+gC9y2qYNXI7OMBU7KirxA9Dj
8WS7k3LUnaZ4dDWvYudDH5bhQbe8kIdN0fBp7Bv924dJWlsrsK2axWNbw3vgTrpzMgdvylCd4AGS
/qDaOSRWbnxN6vE+ndz0j8RI6KTk6e0Jfs2aHlMiQkU1vtZDfy/5s3+LeFvjP0bQxOZuc7qAd26X
fIGXIvskQIdur1Ld+mpNTU0DWPhZABVFqNq3IxxbK8whKw2gnqhhHIwR9qoOvt1jaeT9tihM1LYX
JEScR+uiMr/dyaITaElZVDAUNHY666KdNnX7GNESoMU8pqjO8ClQq/yMtgE7EMTJ1qGI1AtvrIaJ
3AkMK8vjjtgXUx2r+VmWeFtHTAh6bp1Y0Xiboe+3AT3SeAXJR3CebT15aBYhvS4M8z+6EMRU63nf
p1n1dykbrTXCatV+EwLS8UDaHewmpoHqLZ8KHUDzUJSphgMZuUnyp1ejBQ82MpcKWxeZTdGm2uhw
Piw35MDeFeNMem3KsoeshEtUdM27Kh4BVP3TUdsKe4nFEZBRW2ckvceneHEEcWmedQMe4stIqior
GrV5fs3vDIaTHUYK1KJ3t/P7Sf29TV5QCs3+INOnbiNvmu818E1nGtihCHsNyPtoX6cKeD4ldo9T
2x0stXXu7Mm3nB3pkuSQQ6QIygiNeXFHiu7cRfw90A+hV5nSendKdZrY5S8DZr03QP+/dCNMH1c7
3Dh7M03Cl3+Jtxe7HnkFyMYGLrICeo80qfmWLjlJGatuUG8oG1sI2pG78Ept3Jh21iIZWxkvDZWX
uiUJSXLgPqy7ciMsm/CsQGmlwHcoQ9M2//ukSjMB5+XThSRVAf3tclDgqQReiH5GO/9tWxwxMmUo
wgzAnlR7P8FuXGpudY6baXoMl0M+WvumLGB3X0ZyAPBvRg0PnYvFyzr1oaNWLCMoHeHjANmHJHJw
dzXFY53dDb36m5jkYHdecXJVvV1nNlEdnvLa+hOJnu4O7k9kjLox6REHLbotROgWNaahJN++GMUj
kXK2hsvYDLI/81RVwcsk45ktk7av5n7YCNZSG+i+4bkcj4wlRs7kAEsavAXJ+WqGvhcAZ9l1rxPq
BontalYfEt1BykhpPYffZEXnnetqfz9VgbuLE2P63PQheVTLe9RVsFzhWMIeamvKnTjnQVVpqERo
Xbwu9E83iFb7W/G63Gou9uT8Tmfx9NmCC/oZOYCirutuW9TKQzXALSaRhUV3djXl6knW0Wu+Oo01
THvx6k033Gr0u8KGySsCxxF/ivXyVpaVCJCQEPYp1ZOMohwiSrac1VlWI2fVQWJfTdBo2eiNmujh
WVrPNmwO9S8+zawUPCJoolAivRn4IJ8MaHQvdGXz01wH5ecKcoyNOqDMVvCm+SR8AuSCmp0axONN
F+QALpacKttpbRtFYQUrHsNML0JjA5ohuXBTgq+lNGm2UUxnF7extk397JfA0EEEwK+yg5pXqAAv
JThlKcH5S2kuJQfk9WN7LyZx2g0ENqpnDgeJEIfdQeQk88V2XUSzOjC6WXcvdrVRBiRp0MyiX187
112V35Sh/+jPign1l1BaBZkOkZUGR+rsx39k3MshV1k8YeNxihZMcrDRDt6IETUswuV0DYW6Mt93
HWUp5Kl3nvcSFu30cE0BTIpJW4AfKTeSOBBH1JgjQthNveMH1vgkjlRvqHkX2gsEGemtUxQ5P3ye
fjSzzrsvW3QNMitCUMGf561aO/FLO7jFxpkz//fKre6HgYT8Zpy/l2z4eFeLlg6SvvozMbOv1pDk
3zuFfy39y9MX9gPZLszT5rHrCxICpqVd3HCcb6bA6W4r1RtQ5dX/ceViNN9f2VqurITlfTkV5FmK
9DtF+/dX7rvka1xm6jbOzf5hjvIDJGawcc+mcjSLSfndGPice12iP0MH4u6h+PfO9Pz3t9TRERUc
YvVTAqHZ1mmq8pvVdC8LaJv5f0FtRKVzTn5XNEV9CXon2el86T8Fqa8c6d+Ob6Mkbi5jG897y5uL
z07oQxgdmtoPhDReX4bGy1D8IPjRGSQBP7yMafb+8TIi0y1+eRk1DzYXg+fkbTfyfa4G5CsoQmSf
oYItHo2Wn5VlZHoqB7B8uTPl92LiaavZeY3RHWUo08MZrJIMW2Ncp9PX7TTbZSqNAfSYQ4rszGa0
643QevYLLXtkqwUwobWe0ROwnvtgScIggnQntjoIFtTvwnUFyfEzCKPs0fZfpyMJRj0xssgmmJ16
7lrz9dAsZwnwd1vpQZcuIzvqZ3IrqUHidPFAzoNqj6aeVFgqd6LrYGpkFyiBzGfYYNHUU/8QM+qi
SMUsUaJTI1H5PE3nslIfeW7xt1FZwoc5DWZ97hcGFTnobd/zfAwZdAT94+nqQBqBaPUtehrrfdH6
N8h1dluD/NlJindpAvcVDBMuZKjgrMUL57V3ksJfps/I8brQy9q+v1+BA/MQhhvfH9xjEWm1sRO9
d20xoqngHkXYXcTi5Uy8Oixum3bxVi3YmW5oUV2HJOxhDo3PurDULqPJVj8Lha34ltHVt0Sqb5G/
zkNgeI0sjdqgkQxYmD9Y0z5p4VCSR8D1aVCMY1SiE7I8LEqpXA5rtNkadPlSmr8evEmZ9lPJ0+8Q
2jexqRiAFKLpO8CuXZl6ycsU1SWtftiFmzaJPJgsqnS1u9PCMOb60/fFfo3XdPNPHt8GfsPIvYwL
Y7sc2kSnW2ToItJt2K7eYInLnHYG7CC7xTzNwvtA48bVtgOdFpMzfvM8P9iNRqbfSnXHKT7N89S8
fIganHipLd6m7OAfFf5pnWFTuHAjx9y5eUiBcxFmHYxmfKwm/qVS1uh19mxSXhsNxXlMTdV4hmVn
r3C/QTPF6s5Kyn5NlGr0VONxTg9pIlp0bJB9yYGmh82deNvUup2grXgKgtCUNcTcIy16DjPWkCUN
8mDgkZJsk4VFgoJVFz6XU1VBvwNQqTKi8LmAuB+yFnc7j7DPbiujR9PQ951DZdqv3oRttUwV07/N
XyLE6dBgt7fQpKF3oHbacvlTmpXA3CnM6syf0qyc5aoV1mfxzktlXLxUxwkO4Te/euXbJMPQ0d/P
/bdg+a7xq5ach7s8csZtbnvKZyWY/nE2jfqrbXg7+xCnxGi5j009Hps8Me7C0YV0Z/nQgoN4mspx
erb61rgruylF1ZAPZw3dt8Hu5Z1dPsz+3/FDDBfo3BeDre5L2yFBBInJ3dyE+t2kt/YOSXhjI7ar
49+G5BL0aiPzrm4jn+1dG6KQ/cGhLeun3HF3rWsg8aVo4YMcsiL9TP+qA+Lxb5OcwevmbeGUT/eF
6GWKsYwbaFNsFwq0X6OjELB7av+4mo0piK5XyJzi9QqOBXZrYY3ztnoQpnuZcQ22lew5GLKTosCy
SfdSvKmyMT60qHyiJefqp3ZWq3t1qfQqYebdqR0Qg6XSy522eWrIOSGzUKHbukSII2vMk0YP2TqJ
9uJu1yBuNmmzf48cabtRUq/8rS0pR1p6Ft5lfl++oEe22usJlSIEicx9ldTVbyXPqppWFE9G7sNW
lE0gjRd7v0ynAyq4Tq+QXH0O7O4rIhfFDu295HlQSbfImdiGxTYtNjn7fxOnFKQXchXq8nEMta1n
zNDtL79o1nHup/abqYfT3aSCWRZrkmbadhz4RSlDA/2KfTdDgu0hwqNAkHeom1g7itDF7Bj3llao
T0k2Jp+iRv8pZolyI1c95qY5fVuiVM85Ghl4mEIxn3nWzO80ix8B6vHWs9iKMNyNNDk+GpZhPccI
Ne8cUNdHiZAJ5kS6cxGAfRbbMqG3YW9d8wCuHkSA+JI9rN3hC3Dp+uT3tb4Pl9SXg91qrff2gm3R
9yX+3+zDnKI+W/mbcAy7+yQf3EOi98W+yMPsC5SFxg26lN429NvsyxDWNC07gbNRPIbx7JOUKKHH
lGDNgM+nz4Z7cSZlPD8lkJAFPDoN6GztsqDQP+vdED0OTjvc9IntqqTh7Pa25GaZbgYt8E+mcdSs
pul/ikMpoLu6y/SxvV3Dke1DbwYRKtBTFSwscznem1HRvbQ7ezSHF1VpWgSnxnQjw6DsFoZJBRnY
xYsqaYm4Aq0sMsxGFMwCa3imMu09up19ETPvLgxFASD3MqlZ0kUFLUMI5ka8jjZ9982pPSQp+7vr
7ZbsSDptIjIkaAG8uw3L3fZ68/XH/dLU+y5AfKEosOCckXlZ79UyUScHHUGGdDZhd2cPqQ2Hfqmy
Zd3YPkWzf2i7MHgQU6e66B2H9U/xiek66Wr7dVI7ztWd1g0/Jf7/dlLUgRaD7YGX1jUueVJnfPDi
AKhH2QxG9WOqgzsl5mnzOffb4nOe+H9py1NX5dTRxuVh8gKdoLEO7V+H4r0Gk7FqLtfhkNBxpqVB
tfOUk28uncWj4c6fGAXSZ9z/68hw8nwzpHb1BCRE31pZqD+6ujYdkJWuzxDB9bdDg1iO57jNA/ll
Y6cAmPgyVwhpTEVV/3Cr8NRo4G03BXBu+AkQCs2MHyjvhN9s3dG3CeW2dcleWWgfnfx1yWEGsNQN
1uuStJSfAz67UdsM35RC76Fm5GyiB2+DzsHwLW+4ppwNi+1f4wpjhibWg7B0O7ZZeBC1b5+0ysV2
oLioIE7ey7DuaoTCUeQUpTDRDCsz3bm82UVazCaBwc04iXkWvLg5ssEbTkyf+88GqY715L3rv8So
AH5u+zkyDkFndLtwdvxT5HnTNwc5624oyq+NVsSXFIbozYiuxzcJi6JEOcERjM6m6WxKvfdu4kT3
jyHNijsak819NJT8r8t07nZGkaL7IeOpNTtoRUxzPyIqhC6oPe8N1TmCZfrpW1NwEt56QFftg5y9
2a8msc+WtsYLxb2YrAUwMmLnrhqcxC4mcf6P9g/r8xl/93p+XV9epyeIjre1B906eHS1HTTFNvlA
/n3oIbKd9O6hyxN436vBpXSRxz9qw/GTPdh28j91B8nIMmGNMeYYoZfYQRUm5lf6n0tdLW/LrdNj
KH3tMUMhfFFDMAtr+RQ15dbT3PQgNtFO6GA+vR9SdWP0OrzY3EoNM9BOlEbVFTc2uKm5sRq3uziw
zH+JKuP1BhyXr2ErjGwJ89qiu8AaYn9J/g6b2/Efq/0aJtMLP+BfbPPpN2Y2xigwPbSlhSa9UTmP
UROZj6A9B/qH+aAX6jltYbaQyMY02hvbNly4EnU2JUt8PUdQHYY1XLcSMymWvakb0HQ6NZY1ZrkC
7MvWuyuouzU8Hfz5DG3EJ4mWZUeP3y1jLQ6pzXg7OqBWTF/JblJ0ML+qJSUJ3/GDiwyh+jvWWRs9
KyjSPWeTsZuWHtckNXS6nppiI8N51owbyJjV1ZuOIUCYMc9vxCtLhghuXGS4LDmlcPLJkjn0OmkX
tBcr8KFFUTySFeFWl7zJcmjqDJg4cnBnyaV0QTmjiRcF/4e1L1uSVFeW/SLMmAWvSc5jzdXVL1iP
zDNCgq8/rqBWUat373Psmt0XGQqFRFZ3JkgRHu5b6hpZLE6mDs2ioYnLpwh5o0c7n0Mp5NA2oHxe
pnddowc+4xujt6BSGKX+vWxQqmYqtdBaDKCdYD2AxnwA+8N/egivP7USr/o/PICcQlhcpTz+sgbD
+X0tEwv68NizFOYGSByEVFzLRjsp2v0h1bZEpD/b5nGQ6oNkv2nBAuuUmrFzGhtZCROspsiDNWdG
XaRM5i4hbAhTEwtnNi2Ymo9JhNYhrw8T9cj1Y6KJcoRzHKGUOjWrG8+zE+QH2SOgweyRmeYLyrja
C0hiGSTLG2+D+Lbc0GDPNP8yImTVq0EylWV+rVhugpUWs7PESTcoqW+3NN3TOwMn0fb7PFtNgpTG
DvD+5I5MujdgUwXi5x19Ajl4/BRDD3hFo7SGiRxcqZvDPZlEraGCSLBsTx8B6trN0TFdHQCQfz4R
SH+g+qU9kKXXC6g+Td/DNBkOFIDrQJC7mxpezwE8kVj9FS/aexqkLxmysRB9T+N7+oLFWY+yj39P
74q6XseuCfrmMvMOCd4DwO56h95viifHTMunAvskS2byFjUWvuOOaQeOGXd7GgRCetpbIEoIaMLH
dDyvCpC4jmzjuVV6taxHAk2YeAmtAemdwL4DvvusQVK5FTL5Dhrcby6Hvg+IRvxDEUONkeW58RUT
aZwmjrXmrZ0UoJlyrempeXAUBN/QmnGPtLihoBfdPfLCziqs23zrgbVAQAbpC88SC2ynOTIYuVKS
UlIuyg5krfnJ/m9/5Awvpt/G/IDSZQkIawakgor8/REDrFlSB1aChMYy8ClY2FIkkAmwapYJnuHD
UIFLQ4T3UPEK710DWRZsj/3dABnbe3AEIObvovRLeP6ZPMwwNe4k/zaNjpMGuR+7ij78V8iEmwaO
Ygdu1ZLkS2vQkk7TQrNP3aEZTARvOdS7wwFFb+pkh+eSCxm/qD9QtzX1dQxW2OcEJw9sW/7TjV4V
gwMFbb/o/+rWqNUIyPzhps4x82pkp5tq3O6Wm9JqfACj8pAJACcgTLbrpyw7QRcsPxWGZu9GoBBu
sagAY68M75GHCF03plO9mUn8lsSi/tWk0LvLmIxXlgQEuo2rX9xv3kYtLt+KpkwhjZOxx9HEj7nW
4vwGgYr3uzSG/HwX107SDfJgLeiPvzaW/s4aA6VpcQJmizhiPpmhDTnTyvzNRpMUBYcXGZDY8L1N
jtjbI0RiqqODlA2EeRz7kWxR96UX9vAgDLwOfAeyw+0ELqzFH9JXgDR2OnaprdHez83r0E8QLa3s
O2eU7tFSm1UX2I2tkY0p0thTd0OyXQLt+m/jLB5PRkt5phv7KDvP+1ll+lkHy8lywVxjtvj/XPzL
p0r98SXpm6+0R6bdMm2UxwFi812oH8gufO8WWx6wD/n0xiPIDizhXQoDK7ttQuzcdqMtVR6M4qWO
oFQBqQhjnSDPCMm5dLpaYacH5OD4L1nf2EFcoli97aI86CY92k6JY181IG7nxvDN+Ox39mYoQoS3
aIBcBOSWghI/si3ZBtT/rXUniSBMx7vbIEAX0juZ3FZlh3+/ptIQgOzGIzaN4xew5zJIVDrakauu
aW4bX7LXGuQ1J8eDel+stKONYmIB70DhPzGtBBNW/aseLe2ruvCy+v3CAD9u1kEQxDGQXSyN3Hhp
vL5fx7yzb8KAtkDWJsURCQMwOoSTv6lNqCKkRlgGeQ3ynUjJ05XqintAewPIg75uIOmXSt3Y/Hcf
cqQmTcF2EivvZTG6iotvZdn7OG5ZZzpyDlU83ZnadCYZsiw1xzs1RidMGmtNfFvU4fRj7H+bBz4U
sNxL+2sLWYYViI/ix9gKve3oAWMjQGN4MVM/2fCmM14qjX8rKgk18wQ8eNjV/QDds7WSapJm/jMJ
4Ft5QUFPCmZNTX+ZpJwnQVZ1ntRWCGgBbqKFQ3ZKGkcL8kmkAWJO2SkKJUjaaaQP0/H9koamTEcA
xSmmoyWRQCtVWWWloRA8MSC8Di2w5OyHYNDQiq590Oy0Dqq6i7+OhbgxB7Veq0F8Gzqv/4WSqd+x
53gvLLfAw+xJ+5YxPYPuUxcf8S9bX7LRMjed7bFHM+1ekzDaTSp/RI2oRh/Ymhh149TPLaSLM0ce
DcpAffL5GI69eDxSr9ehON+P/rQjSFAloVM+tIjozQghBR8CJcvfbZ0LBgoSpSZn8pMfcwl1ROuR
339dz2mxR/ey/gz+DZSn6ExbLxGWwdafwJIOzI0K0pQ2QIGV44KqTKGjVUOTQmg7bRbblPpXQ/va
4Nh9TDy/xilZ1yT+DaP13JWicG+jKFJU7iY+wgUgTkpUQwNgsgtXllPGu0/e2C2v2zEfLouzwxSx
d1Y/fnKDkHuykU7Rggv8FQQx/qWrasda9YgHHHwrfK1NM7yOHc4ta8Dvt64FBrLZBTVX0ypNQg1P
l7FYA08EUYPl+STNvAaZ9YYeTD3Z7ZHb1zLvi7VQzjQS5sjArfQOAMG0m53/ePjR6oVpGSBbRFm6
Yjt0FT1iZJaoy6RLnYgPlyEyCiO1geoDNkNNIQ28T37xYFTxmhydxEB5kFUz62DaYrbNK1hjvW8h
02bHq6IuIDdhGPZdkk3N3kn6/FBaznibIAQJjbi0eZOQe2RapP3yRLN3K5N97VkhA5pUuGmzF7kB
5hGfjzcLS86TCt290BPBLvs9YkTuPCkEru3OT8eNCYW+VaEqFVxVqUBNLZsAQSv/YtnCAK5GHe3B
tRGD/gqlByBkfPfDqQnMJV3dAG+OkM/qY7JeJWIHfTTIGyOdcwNmWN6KTDQX04VCfWcWLsR3QIGi
J+14rHz9nnquMtEVeEvyPXdVeYKaSovQQKlF2VavAb9jYVu+r+Lneb82OSKpieGFyaa0cdCUmQlC
wuVWyC3h0wBBs6fV5JjuwzTtrh1IFTaeJ5IN/aIq9bPSk/IRSm7mmXpt6PeXsuHg/cMYNX6ji40L
xMUmrfx3GypX78NK8+bfIqpqy0s9WTfyp58iyOO7TRSLZrMsJMLuzoJs8YXWQXAY9BsjSxFkAqVK
rfivjCz53YmU3TkDxLu7EKz1ZO9chwVGa5inNirls5nGu370jLdcGFCyLttxR24ZUui5gYN9Ow3m
8b8tO5lavXIFaLho2SIU5dEiWGCrcWuPqsFwUzhTvyUWMuqmiK1/6saqS5RletuEm2U0FAhK6OXv
CK+F5wGaQscuw19JXTtGtLxyPRQiqNHUURyRcQ1courqKbCHnaLppy5SBsklq/ts7kaj0C9Rrf2a
V0LG45pG5TfqRZ3jXIdef2HTND33ZdffNOiI0VhsWPFdm/tXGpNALt61owXOANwRjBrNPTZY+xAE
K8+JNmnAFI1bGisG03hwQRhI87jD28exTwIaq6coeXKL3zW+eTuRAuvOw3J4FEWZgZYrH06uIncC
bNjap6ZdQ0sHfFGzC6ppGstx7qmXlrkJDGBibKk7GMBwl5l/pR5NKrFBXyFAMJyoS0syj9+zLH0a
Fe1JPrTZg6aitmUd2ztsMAbI3cT1QaJ2/0ouSMrEV2hQHJYJfdHpOxQCAEGhFqGGF0k3LxIVzXCw
AF1egWHCRyq7dldp4wPNXNu2tjI1J4bIVuevbT6Fd3VehXeolsz3CeSNVjr5NCbK7MqaX2mUGnIe
j6UfuXezU9bi4dLiOzCvm/lgStKdLNovk5Z7leo2RgoKWz8rnTUKroAh8SPdPDn4x/nYCxQiAVqb
+p/e/jIZ8w1nCILXvb5LeT7sXVQLPUax8zNOp+JHqfvIHLDquQBd2t8cspY9+2NVzw548Q77esSh
S62Q47D0wMAjs0pcaNqXRlRfWK5Zr2a3ncIiea0b2VxlEgGnrcy8FPEuA3B8i2SU9bpMeu9it54i
kjVN1Wl+M0rTx28kiSuU90Ee6VPDQwDe4mGEyi8GWvVupSvIvLMrDjyJJf01WXzTxD4nq6pdmJdQ
w3NsH7KuebdxOjN97gpsBZM+6n9WiFVppm3/7pDGqtmYvjk9gho58Nk4aXMcD7H9Php1i2I7NT2E
2M08ffL09hkpj2GT5tjttwoL4Sp8RNfaeF0yfqUe08GmMPVZFxijAXyHGuWeeB+NIpTLN04FxJSa
+jHf92S51X0wmCagsEYsAIXwg6pRyS3QquAH8oi8vQeuKJwFBmbqX7l4ovEQ3G5r0/KnE03M1cSe
ilsm+dTkyXhkqqyi6b3y6qgr6kZuiN9pOJyNCVrbYOEAP2NTiTO5kcekRdWu5yCLPQB8xAPPKRpk
PEdtrg0I87RaJYYu7ozBq6/AvmhAsyJ16oq6wvezVuKk/8ywosy/ByEgOMxz+wfrvO5ELyfeJv4V
Mmi7PsabPmjNaNiCSa9dL1s9NcEVeX8ikwBN31b3LICkER7tUld+DfP6AOId7ZfhGGcIl05vHZgF
AoZ6/xt4s7S9w/Vhj/JSoDbVJOagbjHVm8Mk4+o2hXa5ysYyvuSqKjVLAI8WkASaex92p3PKbl2I
4lha4FJcSGYAC4Wuj8YZ2FX18kgDOb5emyq3keM3Qyi5cn28NGBIe+W/a2Hw18iUEThywYrmN771
2oH/a5saQm7JCayt73NMt7FfjR92lO9FUyb3vLHiR7OwAIzPddBXtWnymHdVe8YT540GpziuL6Co
vpTSzc/WmOVrKONCYFF1fY434IouqQm1FI8wNTLKDCMMwp1KqMfdkHFwvgMSl9/bI2uuOfCjq37w
9S9xK7V11ZjlgboZMhZQxxTPmaGOYMDZrmIww3wJ00YCW6F7BxZ76QlVp26A7dCKZ133MhVRfNG1
0QeBLmAAEJLt11rlRcdKdZVbp9z0qIkviFdCEy1qkQwDCmsNKpv4SN0PN0OtBrAYuNEIVDC131HZ
AYatuvrmu4ipq4h5qrcCSCvuXaVfVmdUxLnrDw+kJFACkAoRuMoj7EEpTx7QJKq+Rc37GuShQXEO
XETgSMYDSX/okUzbTA1qQGTVGA8opTce8s7ftohS3sijSFILiANfrhCdAs8uS91phafNeCBn20JN
dje2wFxhKs1o1ZoIR7YbuxJTEdSutpWD82ZCU+uQgY5p1StmGGcK6xN1IVJjPTu8e+9Gcky2CUqV
17Lp3H1dQjCMzuou/up9V4lkTQd5GqUundYXZ7sX4QlBnXRFWa3e7kEVnJbDNmk9DSDlgh872/JO
OlBbc3YsC0HJJZFhpQlkp9RZO8pkNwIDNK+0TPhzTUSKoEq4zmJse8wcQLe4GLI7P8MbTU7svglL
mIAhOEnT+7qYhtSFJIJdiCDqc54GLC66dar12Xbu19GkOMsT6zD3jRAv36Yqr7REVbjZ3Sg5zodq
MvB28/o5SmxBUiePeXIqIpGdsdt5byYvBdjnz35c1cOpaE9kpxl96FugUdWJasa6MgU2n4YQgsEM
tZRWqJkrsjlqAP/9VVACFLVZaEDoCmF0pFGBtIuT4nFyRudJdoDJjMmNd5rzRBZLmw6gj+B3nTIN
lt6s0pqzE3mUyEis2w5KaK3WuthRoVSya8AhRVNjSMkeUYzlr6iLkljj+n/ciVkNv0sAcWmRhfd5
7qBSemqKU6+aRFro8zEugBmaihNd0XBlcwlyYkuCt/FjTkTuNE6e9VSDz+fPSxrX2qHZQEor2dl5
lK1JN/xQqOqwGt+Ttdnq4sIBwL84eZ6tc920TtKtfnVhxs+G4O9NlNr8TDbXA7+eY+cnGpyUBwdb
A+JoHy40IlFBB0pn8KoV2v2SppoGFp/0sXnrPirLbaQZyERpKmq0HhSVyot65EoTp7ifJ84ZrX/W
Wpb/91pk/7jjspb5zx1pZbMsrRNqsfH4xMOoyVB5Swhe76OL4475nPZ4rCyj2E587tIoEuJxbrYX
29HERZpdeMCr7dibKRA7ZJsvPQBUDqlhHMlGTenWqGdWDcoMQFL6Gvc4QYC3q2Pjswb4vZdqr3Xf
VN9Ly3v18EX4Diro+QJ40vniX0N6KNkLpDKOarhUM/+PJf6/+0ACDFVe4O/eONxxzo107RURPRRx
Hm9b6NTO7BAWg7JLXevOtcef/GJ6T8lkWq9/mxR6ZjuzQ/znJJnW1mtk2clZlCi+5IUm76jpE5ZD
KzNYLBMCcXduojbkWaxEX3XFZlnWxs5IcEZ1hTF+mprzQAubKpyXHAxwdehSBSXUHVRM764JY2OX
hSCCJZuNDOWq7VkJatCy3gyoqT+ErMtfRm3alY0JUKuy61bmL3YRVe92Bsa2QwN83YtT4Qz5YV/8
/22vGtSvUfZqTnyp7BUoL6HJPM7Jsga0tWfut09L/iwfzGY3OJ4MlvyZQAoTUdjE2y5JMW5Hb3lk
yxOZZnscVCEqyijnNmlhdo6t+mm5NccDZ9c08Rgsy7Th8HlpGhiNfF6aFtJB5XzHXTOYDFQIdu6E
wGAOSMo1r1030NquQB2ADK/zCJ5Q4wF1Lc+FspFfa4ZQUASCZEcrzHNpgY9VBNh9UNCkFv1osD2d
V1pMy5pNku3wvmEnGgQO7CF1cn4eUMa/lgXDjlttZOadB1589WgjNatMHnim91U+gqpLdWm74pQR
cm0izE5kcz0QHAAUfqPB2U2t6yIVvl1spfl7WVYbvc/L0iRfQzArFV2GcxS2QbTsAEZrGqSm/1g2
7HBUGGvsqmSvOYe6x86O9jNeBBwEdWk/Q13XGwQKkZCaWLo0ilo2/F6ysxfh1DOggngXyumb3+NI
FDF9OINQHHs86jNlpCtqkrCERGzW7mhqCJZ1vDbUFOovK4QVCP6toX34wz6v/OkmY+4nK+aVYosQ
x3CQLHo07UH/yiDE6odO8qPg6RC0MvWuEPztz6DxQDnhWPnfjOZCDg5UiYOKgVO+kXV9KaEjsqYB
d2dBY+o7lJ2btduI5OLHUXGNJ2APkNpKfrjm01Ab0zcLRelr6NiWatsc7pAiRuyhg3An3rnj10K3
u1WSWdFdWbr2lQZwBEBthRrQUGI3D9Qa+JdDE3UUsjkyIwa1oqMgULITD2QTvQOU3TiMDw0ig1sr
0sQtzGPzZrT6fac2tSlSSdQTvRZvNTDmQxEYIo8RY+YRUZUDFbUshS7UhbqzcwT5+TxI/mSnZkRq
6egk7v5Pu1oW7NDasTL6/Sd/ZacbZJMWn1CQMw/+MR3Vu8gf62L+eEu9DbkBElmepjrfLcuawNRf
Uk8EjdbJi+sioSOByb8NIV7XKDRLHrrMB+y3gmKDbP0yMGyjfmVdizI+0eZfPQ8oACHKH34G8qTS
5b+5Xa6zrGDQD31AMijFKSXvgtq3wt9InQHGnWffZfITNXrNs835uInxaDw3elmdDGRXt5NnY1MJ
8oFVVHj9D8uMAm3Ki9/g4H7hzmi/+ppEcB+R96ur6fqhslG6z3Amu09LbwhErxtfR3s4CNfIf+ts
OvLRb74CtAmBLrAfMt6tYjFMj7pZprvQbrJjw7rsZntxtDb8QXwFkn431ln+Sx/jLzxPx5dByBGn
T6M8+wa3z/hlVxs2sOqVcYQDlavVT4eEefGpaRMnqKOUgwLb6U6JZ0yPfWc8gqfD+QqNZqg5hXZ/
hn5Y/QCatu9kxx+DqMzQiEsJ2rr7tosBpE68teajuA4EmNFVK8rk0hgxDvuWNXxvnY2bJuUPgGsg
k6UczM4dd6ihjDepmZV3KH4p76oQBV4IONSI1zvFnQHtNW9VF/jEU34jE2q4NGSmhW/FK6lV+0jr
061QoA/8V2v3ppcnK4SNxdFS7715IES1wBRWd9SL3bC6FGZ8WSblFd76Y5yAxPNjoRIJ4zV+TOlW
I4gINtTvC5MPi41uVXjtDyJ7mxQfZ53x8dQXq9JRlG8z8dvckg81n/q1jKZTB6wrN7wjJGxWjgsW
jyq3rjNmYYI0BoID6ZYwDlFpdhcUaLzQIJnc2LiY1vDu3wHhjjRZ5Jy01nMCoqOwq/ZLldjGg4mg
2fkv9qEpP9tTs//i5N27fwMAUEDsFfjefPHD1HyQEaqp5khWGQ7dO78rkiBn5oIblDAJVKpWgH+h
b3twT4T2Hf5hqucBkkz7HiXc2360jC8THrwRZ/F3vMJAn9Jl2nnkznSDSrUHogwUJKuZyOlWz1LN
7CoEhiK3nmeSgxOiCIxmWkBU3HgK0XH2z0y6p84AUaSZTuzpXzqAj8gBOz3UXkSbImrtByDE0y3+
M/yzyBLwDUO8em91Vo28QGxBLZzr0KO2QK9qmdkPSBdtx5pNEWoS4w04uowfqY3KQiBm0xdn0sXa
N4V5q0Sk7YZp6I9u049n5NkhPs6q5qHBYx7leUP5hm3EU5gB3LuKHybegjGsZrVSFbHfOk0vg799
tolb//HZolr/9NkSTYPIrqr9otKtWHZF0Flxf5yLs1QXqPn+SGVfnak9oI6kO9Qiy8QKkVVQyFG4
zmtZs7ESMAbMRhdp240nY22FNHaJU2vPthJiZkEsQ/yrk7GrEryjI+c8KRUvqZqS62zbRRA7Z7Xc
WZKVRw2QkItwubzQFTU8rcBQFrruehlomvB70unhqmiZ3FppZB08VscP3qhK2kZQ/QJ5ckaJZ/1K
HqNtmchvWs+o/hEB9Nijo8SjxFrS+p9i/PMlOU1wohQASxNnK2SMYz/Y6EYEdx3moQYlzDeNghV3
VtevjB7IwAGwoCfXAUTazqYv5BbqoDl16hoRuAFnjSTp+2uv3IYItXxq+t/cJH75uxJQRMhYMf7c
FsUOpdzI6+GXtzWdeNoVqivyOkihG/KalY1+zEwXsuPapL/pjvw1pr53h0SzvIFNGxXryt8yfDfo
OEPmSi1b8HJH/mPK3petEDfeTwUq20GtDYbdrQfMWIDsYnKgoy11az1ND/PBV42iYiP51EUsMzmk
jY5MdIPqUo+Aq1HiDCvDGJyNX/r62SG0K14Sg7tFecbd+x2hTnOKesRp8snszygyAb1EAaLqMwQ6
Q3Mb1Sgqr5gUWxqnRmPJt9StzZ0sTY4aFjRJGQ2XqmsqlPLnDhhkPFeuyJhU3buP5XIe1F2H7K/y
pgHOIgn+SygtZDWSt9Ba5xcuQoAJoS8V9BUkGkUGND9S97jEzqvfgvGtX3kITcoVGVs1QlcekDKH
qmG3xV4bJqg/5lFurY0aQEOJnYGD1/ipox8afkLxpc9s/OboMvYeaytPoXCGuDk1yFHlAiHdf/o9
+IVK8PqT5dNM6k9ZYkCzPKC1ljkQEkIoXjVmwayNLXM3v4IerN/q4AK/1kZoXXT+bCi4FzVkpqsp
FlbgpmO5SbBTYTiDhN55ioqAXDKyjX7ZQr8ntjfLCm2iP+N0EoOmz+PlSoMq2dFXDV1FmdOXYFJw
YcR5zt+QtZ9aG/Bd5eUwG0rn3bgnHzLZTvXPbFpy6ZMPdauqcOxgGXENVq0NF4KSrUDCSJTJe5Mi
GtmiXh79XHoNCIeiX7MtpxFyd1pWbYdC+00RyE9ByixJoPITgzy9B5r9jLPj52jmH8FNmuw50bOW
aC9AQVsXUwM/oLDiEUrxY3ppxrwE9xLX7lGEZgZNH5uI8eTRCoyR5U8ZZRuAFEtgPxII1zhh/Iun
zfcqcvsv7Yi8vebG+gM2PB64Jzsd/49VdsBLawALTotqfpZtXLxc8XtwSvxbpGI8z5eaxbWj0WJP
VWYNKonUCDWuADJrBC2exGmwT0wU7YEO4w3Ay3uIdbaP3lT7ZxQLtgHZNQ7yxaqNm1sWWtOd70js
X9SEGFwByBhVzslGffGTV0FOV+jlc1RN7UqCke9MzSi04qyrZrFRlwveBU5ubqsJgHBRdpfOjapn
HyjYh84LA91sY+Ba1q1b5s+O7KtnRF4Bb6z5AzlGVX4FSsq7Ua9N25+ybMZ5EejVgVY1j/E7VGtW
6kCLB5E4UDefnGkNLJC9o27v1UgPIsC9pe6YhB1OY623ttRNwRWaHJDdsAIaRSZeOzYV6C1o1HOH
5NL32KHSqC7N9oaQwT0NYuuarGpn1PeFplkT2JazFgUZ7bHH5gChpCILL/huhRe60kT9BXzZYm8a
lTOtzCYcEIAfwQRvFDgYFlBmVlfURFAFOIYJmqX7N79lGs0gF5q2dP/fl1pu+cdSf3yC5R5/+NEA
6wQ/DMZjGENkWYNKSLWiy6UB8YezrqxariCUkJ+WAZaAkr6pin+mUH8Z9tSKS5eu/rxB3iMjaTCw
HP7vy8TNxweju9AnmY3LXcnoto1drVzbuJ94grOb+hDLFOrOLnRJU+o6fYXyZnPQrKS66yEN6SAV
dC4VYyc19egABaKFdTCa1rtN0FWabTWIGl1G9QsANpp325ZnqJX4mEszqhRoOcnMy2KfdNRuTzme
RHTXZWAEvY5wRXYtvRg7cx4P7iarEz+Y7/ixMKJUKNwGh7ege+e8xCm5MdL1vBRNjvlbzkR8m5fK
uVFv4kRrZhdf868WSIh2YJjgR5fr/DhfsXx4v/qLjVykZ7McP2zMo6b8uFpsrlpmWZUGFlsDltAg
tfGLB72b/1APDNxUMZjUqRs6mf/ATUhoi8y8xcqjgbzaPu6dIaDBxvb8hwrxlqIR+mWeJDiUAlHE
g8gXIKIl78qbZ1lX0KQ0P+vJuWquXv+0ObvGDBclLF6YdmeW5OBm8vXwwFr5TIB0gqFHCouOSMBs
X0zkQfaimW6oMl/pIw4EuZPegUDPvk+TlF3xQNpQjxptAptzbvU/hzHKkOnrgcir/aYLPDcEiwEr
olOb2+o837hv/cdVlhrvNroactt9i+MxX+lVwd7m0WinG/5jxnl27zhOdg/ea/fc9dOJTBCHyO57
APFvIZ5lUM2TUUBuw3Afg4zpjryo6dtun1mVuFBPJml235bVa8VKMGmolckkO3BWuJoZHRbbUFlt
4KV6tiMXGsh5gaKLCkU8ZKM14wZyolFvZ+vlrhHj1i6TYKBe1ous3DwwQwKvZXj4wGk1eSfb7e9p
Gv1JwEU0UCqtP61uNKDhTeePsPwJGU6UAuxf18VUhu2d9Fl8Xj4ZZ2GyMkCTiJpU/IORb+e24UrT
XPbpr2rMEDBSE3RV5EKNP4EDpDM6Y/6raFE2+BDdKwoeLLfV+9Lbaw1w68tfOrSDdtQ98WX5h0OA
FLz/PD8sn06Wjn+rojdaa/4/9GWtoq7jbe5OtX0Ew4ZQxTTiwEyIJGhVIb+lXf9k5kX2lEKy8ch0
HQhdZYeenaVV/XXCPhzgT6/b9qAyOnhFbT9zEN2Rk+6aRtC7entJLEdba05VrDgE+B4HabyIfiwv
QvXc2p+2wIqAObnxjcfWle2dB9Kr3suMRzINBqi9oiJKTmSTQ1Tvi6TSg3mCY0aP0tiGnBtg4gRE
D/vqIT3Q4uDEzY6Iihgr6tIEH18WzTXkPZmGCaHEXA7tjhZHtUlxTq3yFw3Sx9US44QUbnSb795b
AmizxN3QYh7LxFW36yv5U+On6bcqY8aZehLbw13IzAF0IviDJk1G90CqrGmQTBUkMld2G8ojdbOp
tvYsQbCOXOgjCFTG6dMjGTQGjRe/mfQ9fQDQeujHiEscJXGmEsmrnljD/WQzfldP4mcofP8LpN3H
DRQBx30k0Y25tgbpFjCaqe+f67aAAh8qqL+Ap9AGJW7Rn+ohAXTNvJ/NAxT4eNOALwQxmuD9xA0K
tf2M01uw+RlSH6ehrFefgHpW2kFM3LAeNHzsOgpfKX8d6eV33vHqqUaSbc87SPwgSus/KQdKbWMP
+N3uvmoIcn5PHQAgM2H/zqz81uej+cbTfoQeqFneu1Yy7LzGlMewcTPEKTIdrIG2fMpGKOOWEOj8
oaZDo9T+nWA6KxAMxlc03IZWjq9GrqMkQdWRJ54GZgsjQ/FZHssXaFSAyxn2xU2o6vPcZ0gjIqA2
u7movSc3VEe8rzYqt2W1JP0REtEBJI9H0HyjvENbFePPgsVAl/rmK2SHG4ASjWLfyT57aQb7zGoj
/o56njyoAY++cmbql8oYkVqzxuT7x0yRQ4yCZlZuBNi2ZelrLU2RIIrK/IWuysjN5ivxF9vf/CLd
0PHcrPNPeTbNtcYTmMH2n7J6c47NGR81Z3IPlF6bRxmyZBtHa1Bm8pGjI2daJW+6Pdllmq/KCYnd
az3U9c4F/cCrWdQzn5Wbe8Yms7z2ABQSxHnzauazwl4a9rQHgbbpay/K30OcDFVqgCk4YwUeZbMW
5kZh54PY9cGD3cTZf+mLIOWrMOHhyc8gOwKoTFZdi8lBwsUQaxpAnrC6JtAQtNbpJNfAUIWnxS0c
nXg7RjkLpI1qTgGgxokXw/AUC7PcgKVMbufuBCI2223xkUw2PHFhTCBwzc80SI1gIAxDUdc99Wg1
mRnvq9mGeF8tsrRoO/CyR8TLM7MVcWZBfugsPKO9Uq/T826f+kUbUJcaBHlBzBl1V7vxAdhUHh0I
xAJbSYmQ7S9rzB5qwr/X+NtdrAbar/UA7sl4tOtHLTNOxM0QQp10n6HWaiPVjwIafYmKRYtbA9Hu
R1v8D2Ff1iQnrq37V3bs50McAQLEjXvuQyY5D5U1uVx+Icp2GzGJefz199PK6p1lu0+3w0GgCbLI
BKS1vmE+MJi/rvBw9A6yieSyFTM/Nmlhf2KQS7/K1nWq2EOFsgwioOY+U7cwq/jRZNFGWEUPUr37
le6YpoFxRYWYxX3LWHtoo14ELErjr11+Kirb/9KnkF2d2zneszxTj3ogtddpAQ8dC3AhO07dXZrh
OG5jud8jBHykbIevyJYOy5778pIK04SZ6wyVUbuYYaKcvvd14MjSwY5RBSaSpz0UeqH9wVkw0p6N
peqgOoFwAfaurXrPlm9OO8LFXYAmpDcQxeyiTQNA78ZpOZKyHZ5ELaYR0Pf35o2P58x95SG1rvXS
rl+GbKegcRF0pe8yk31yD2c57cF1cXzmfMmgtQszxeGLNY9s2aXJAC+9aNi2bm9sGTKddwMo4Uvk
5ebXahyPpKHtK6h3xsXwhVUZ7CDBvzCGJH9SoN6Duo29qC5hG4pH8pORdO91t1baU4w1q0HVUAbi
eFCCopHv6SOHbpYd3ap+u35i/ae4JcS+qEcuuy0cC5JnPy+PRWH4TwkEn/Z4oui7cJi+6PqM4W1h
Scn3rgeplJ/rZyQyFoXZVFs8/sYTJvzjaXbcAf7QvNikVhkvKjbChIBaPBnPi7Zy5KYYJviaGfBB
EL4Oaunirc5Ls2kLbFt93+tNA2F9ZC9QR0VquNUVjdesq9Dql4RyI7wb1sD3HnfDHeHbbvWGl8wb
BuzwIiOZ1puzlW/X98itNSvV4ekRGaZ1p1LHWMV6L3Kn9z2q+6tWAEshnwOs5CbBr2cvkDpYN7NX
Pte1+m4jyvg9rpo1AnHDFzMP0wD4qencCYHInlk0a5V57tJSs7EIRW4eBSkiUKCYyg4icpjnRHuq
oo2no8i0hzQFvFzLGUa0AK+uE68DW1kT7gjERXUQAID/je2eEMgpzr5+/KrOerXmlm0T7uCRXBpj
uuPMwFuiSuGB3jcRh5mOmXwPcVcIy3XeSl8mgek4+dlPmTjIuWhWY6c6cL3BF4eb53fe5D+mom+f
hIzbTRgW+S7KHTil6YNRj9mG43rcOG8I7SdB6M0q8JiYtpAQJIw6bXylqlXoOdaKigPIew/uewdu
Oxs3zwEXn9rHWYWg9qdxvkNOAwRDODzcwxnkva7yTkaY7JR0V3/lWRHaeNXqxlmn4j0lWQDI4mA8
IrqGqzDEURkQ9z9F6mqLXK+FVxhcniCkWN9LBGOudVSkBqDb2629NDwIIPS8t55BA+/33Cq1NrVA
+LCGNcSt6EJAEdfVPiV2BIS0cP1lqhXGYdX6yW3q6NFz2uzYT2m4JEVv98/6rrCzY2FreyZE4FfQ
8s1gSlgucNuaX6G30QHzb2UXr3MnaL3gi8icuH9koobgkH7UTvK9by+haGxbnXyQJsSruxCJLKwN
5y+cwZln7KYX2MW81xMQAxqZ13rqP6skXEXGDI5B26ZbPsRyjSQH8npixnMRuXKo24AUkmbZ1kzz
9jP1kG3MNwnM+RaYbOXLq/R8a7Bx85dlEp5HvgwsGUf4W8uFNJx0G7if0SXt6o9FakXEf9jR9a/i
4bfWX8beOvf6UJUwus0czfthQtIVVujVYUQEYK1q035UgITB5ljN34vwrhyH8A97rn7YjhDPXWZi
ZRmN4REo8Po6pstLY6UmMJXofmMTrzeJIQvEnvQcqNMTnkFvMn+2l4y93TjTN151CTGJXV7B3IeD
eT24eQOD4ql7Z2Lf+sGTAXPzPn/mrGH4nQ41tGlye505ABfHaVWeQIJXK8Ceqk+1Z34jaqPhfsNj
K/1+G8PiWQZG6Lx2Lr5MYq0BYVytb0W/Gas17JHlOvOi6OhMoF454wuh34uihzWdDKez4GI4Wh0W
MnEVmm9Neu1gj49sNBfIFlRAiOCWKDDDRFiYl0eyocl10dFFarV7cDupFWtF65la/2ps6kpkLnIF
AVVDnTFNwLwSBrRWNYpD1TFMNXX9ULsQDJja16oThf2jSz3xAD/aAAq3UX4vI01g6OIjlLod/k2B
QxxAVoPfGSVc/ybDS5+jrKhXcJKaT6B8ZXu3TN3NXBb2xU5KZ9k7rnztLfWQZwX/AWI/8I1+911W
fw73ZAf4Rp9aEPLHuwL6CD5CMX5+dNo+BHpg/ES3P9VbXLkbr6yv7kP+ZOUXcLsPSsEY6WZIlJey
3TidhBjuDEOiW4NZchh+GBco2ECJqgRqH8GVReXEw4GK7VS8F4l6iLfDx9bp5yK1Jgz0sP91bDED
o1OpPIC07dFpPLXz9QQLaEQ4sokqlycq00Z3CYtZ7ZLUi48mJp+kZ5B0wx+hU8iLO4z8gc3pmcQQ
bDXYG8BGkzX1mvL5D7D0ogvmttdeVG1NNnqNGXrpmet/jgX9imsv1ZTuuhONvUKEEgDhsWYvsQ1t
ONzX4b2SDfS48fA/gSODHFTYSwRdBvs0AyoOc8TGfmiLpl0Wpho/J7791vte+odVtRiu81BOVmGp
xNLvrg+j1TFyGAzZItzTUQNtlGFCmqQ341NoGm+ZEfLrhLJPzfxYJPKNpmm0QBBguS6E3ad7mqz5
HL9BkOHLFal5ka5XN4bZyajxqtDKX1Tfjh2oHbqeD2J560r1sOnM8GLwqwUEe+cNSDP5iwd7cWUK
+TUPQYP2oMV2TjI5nAUI1IAatPJrAmsAh0F7w/LicPPzyNSM54vK7ReFmc0JEkzqhFmvOmEFkmyd
0fgk7Dg+2Em8jqy8esyypL+4qQdAywBn0BExl2UdMralVqN32mMUiS/XVja53xuQPw6YHGHV4nID
lpeIkFFf2kC4bu0MyrijUlz5bvDvf/33//u/38b/E/1RXAAjjQr1L9XllyJWbfM//3bZv/9VXqt3
3//n39wXtnAcDg0Lx4f6iOsKtH97e0ASHL3N/5It9MbgRmQ98qZoHlsrgAFB/j1RYQRuWlQhdOvz
re1rVQUw6R/adAINt+u870idI32uvvVGcF3HRoNMD2CsbFKaYQ2O028BNXOyszvLfCNIVw52qXwh
pyreXF0G07j9qQwe8VkCCHObZiSpkwTIxuQwCIEyEW2iNPxYR52rPAsYfuN72BMDPas3jsrHk603
Y9LW6wIPPSgy/dma1d1niOnnW6dnmLE7uVsDjyT6axcaS53pAHBTYIu/v/Tc+v3Suy538ctyHOSg
Xf7zpYc8XmEMjec+tkM8bZEEjoCaMudVzo3qtU6RNNHTiWEGD7oSvL5QDxecJ1C1GWBif92rVqGx
z6X4cJyBaZkNe+xgVmzsHaeRr1lcW0Fip8PJgyXmoSqhkzEhN/VphugzLq/7XXeF/jQw3rorC+E0
EmXTkW4zs57uOpnYe84tPHNBafD+4Xfp279eHM4Q9cXV4YCGuI7r/HxxBpFWAtB59XidpLulA15+
wT8hQ1Hcw1G2vwdV/5keh3GjjDU98qioewGupe6nEl7FlvTfEAPuVq6TK6im4cEkVQOzBsdpP1td
ffL0HBEvxQeVsOLFMUpYBpUDuk4FPzTeRRpFfQHQfo2EvfNYaDX9Ctq2kDtIwwPVQTIs3bQl9B+p
lQbU8bh2tC4/omZwra1jDt6enS8RnEp2s6eg2h8qUB7HEJoZ9pDWyyYEi1C2j/Cudx5/6cvNS+Na
OwHnjl+m9uQwZ3WOv9eNZD839xHYSQOCHpj+sqPJ4z/qwc+fWr1BpLCsnQQCYCjksdsvelAP97lf
qierM+u1Yc7Filpp9DBk19EFxHvvrvFGXlpsZfE2/SAu37eefiqb7ZoaKovJf/hFcP+nX4TDmDDx
34Fjtgcasmfr2+nDkwpPFmuClEz06OAVBfs4Np4HE/LKxDOMq0+m31hvNAnjRj8eIyccz4b0MUUz
alhBJumJXGWvLrFkHnu1h6Xd2i/LctFqt7cYIEB471QJzGXS6kCDqIGK/2vd9WARS8NN0wigbCZb
ZFtvmM0D48I80B4fU7taqHgC2gqJIrblItndmn/rc63gdbf5h2fPz499fTEhAOVy5grfghCd7/58
MVNZMzPLWfjgjc2EVGzuL0zwFy5WbPgAfefmqs989VowZ0VzXepR1xIsvYEPULiF8CzSiKUA97gv
tw3yDPo5W+un64cNSEanvoN5GzpQNTw+EHQyJcJp0ayWdWpC3tVi+b3pp/GCgi3UwHLjvQHZmRhR
Asi6G7xTy6QsoWUT+tm9C5zL318V3/vtJ2ZzjzmeaUFyl3H7l6uCGRWPVJu5Dwx2uSdbG2ZA2iQF
hE273JImauQmSTCW97E7Z8EH6eUChgYkl0x10M8DMVZASp6klUNvAg5udNugqRMDWtx5syQoYOFA
ngNWyNHB0YjBJNp4Xem93Ho1LtBpHoN146BDQ2WYQBQjNqItFTtdNwgwlORk/1ZH/Uodarp21v2o
bmoEptrceK21vPfCi2b+iMcwfEWsKIFSl1vtqCWu4LEV1rDhotYPvX3eNDDI5f5Rdpb+CUxf8HMq
14nVzFvlAKii61kxunhGIKgI1RSs+CHYLwDGd8Sib/zx0dIEkhJEZKRusVLSJd02THBQylqE5WAR
JiMFeefBDHcw9y7PXRtDZn5uw4PIvc+Z6toHqirw6goy5DDWVKQGMwOFiplvf/8bsZzfbh0ffhu+
CXMB3+FYhev2D8+hyWd43U129SClqaPO6iVp6virGgA6DEeXXZD5iQHPAwAY+nryawlFDOT3w9cS
aaU1fFOhkuG58dPPI/26Z1jATEc/N2JwXKHF4g5JjZgU5GqpKOJ5JctufuylB1WRSK1j7YhXFkZx
gkwsoKa6iBVGuxWeVrnRxbyG+GglnHFLRRCN3g9JRVghr2JAzVbCxq+cGEFxaDWreHbbD9RrsMUx
M6rrK3EIgap5l3FQ3a7UayeHkAScwMwr9Rpuc8VdaDsfqNdlNDarbsi76ynoPBOIOcB9W6n3alle
d+9afnSX9uC/jiDxvNqdBadwxvIjEArekxlVu1CW5itURdo1nqnhhrolCfTPS+S6hlYA79RjBUH1
Lm/fboe1oxkRYD2cDlt2RYRQfHlsOj4DNwrrxqnq5RM01znwOYjW1V6zmxpkBEAr8JZQv4i/Y/qk
Fvlchc9pP1tBaIzZnQI2dNsVvbWjIzktMoC3Iw0sjx78cgQ5GT5ZfTguLZjGITgNbrLQG6p36nZa
NY7dLU13fq+jBuo3YpTNmH09hog3MLFq7kSECIriXf4FAvB7coZsk/bgjLP/ChCju0y8SYI/AftU
r63N7RgjYG9ato1PIPIvIm72TaieQWZI7xgeh/cTFkbwvIDBtVP0T8hzRbCzi4qnIp8b2ASU/YaK
bpV1u6YHcJyKMGG2L03D1klnF/eIsJtBwTLvwaqK7I5V3sacRu+BqsY4bIPQCue1ressXjVw7rh2
D4dMna1S7ShYC9MgqBtm7o4CRpIyZLquHT1go3sGQjgmSwLSba+GMu/j2kFQr2h2dlhXP3orfbOT
WYDz2oRLLNP5pTLtZsOzxgAeaIZcA1ic6zLuioe/Ok6W7sa8rDYIWPSrqoclnorLh1KzUQCDhEuy
JqIoo4BpY5Mp3FKoo40D4wDq6854Som4Qk5+nD6LogjmqZiekxQEDVG5JnItWLFjdstB0CjwItXi
hk5WBiAWjfuhbmtk4IZ+SE9NUlTLxmT+PfRJ5cYWZQzHmWI6phai84Akeo+uhUSBW0jxFZyqVZZH
/EfU+Ye+RUaGhgMO4N/zSMYbAJrm9d8/Ce1f35aYNXBmM7wYXNM08Uz5+UGIMFTVWqPRwzDeRIh1
CJFeIsoA5KYuvuzMLaTCEBGhuh7eUbLtn+bWrWB4A5V81yvN+6RXmA8MVf6twK8S4DL+cusBDH+E
RHUYbz0tsUI6Kx1EVrH+6f0Viap02sCW9mDhCGPcZdQ0+XUeYQN9vOz4lJ472VoXamDIgFz+/jKY
v85L9WVwGOYN+p/r0gr7w/vAG0fgvAXrzu+Yds/XTFLc8gzOxxDxQhjAtmboZd5u+iyyAz7a1a8P
AxpRZgD5090vS+jZIVOWLP/+I3Pzl3mOZwpTCHxzAg8P/tvKE0xTE0aDcXK+Tujn0KuhhB7FXxAT
znRQHmo76abyQ7b5s5re8bUJKNXv1RF0G6/VzO7iL7DauPVuktYLnLhS0GhaUZgz9/z42XKg5VJk
q0k2EA5GyiNQqSkfjKh634MRAg+GDjQPFZk8mPTerZ+CRd4/LMdp/XCLhDh4p2MZzLGwsF2fM5R/
/jkP0zzG9eyk2ykE1ctZ2jBl6WdYbXuYaCKA5D0M8wBDXU04Gbr0AtBb/enWIzT4jPyQNS6GKIRr
owUqQzyOsHKSEJjO8M4BC7SQjw7Lq/2gW6lImwiJ4Mkdo6PkDF5V/xmvBicFT9g0v7Lh8Pe/AUtH
F37+c3HzCg8qIdzyPHCyfv5zQbXIJ2Syou2Vw2WXy2tEBrF9/2RFColLaKjUepPOUQMdcNT3kwKn
DQLVi9SFimPU9RDmYx7C1pFlbyZoOUusF0Dd/VC+tRMnTNT/8GvGl2TraMCHP8ZhFv4S37ctRHi4
EL9GsRhcfQsvls0m61K+72AXvgRSCAi2wYk+x7kPCTwAz4VXgynJx3hB9UAAeWtoMSIBHSv52WdF
BrMjxz2byDk858iLUjdVOOoQSYRdqFg4kKVukoFB1DHGbHlsyz0yZl8Btkp+5OUZk0a8kVRkIyMV
ilctNbxEZLB74GHWrnNWVcc26709ksjDpq35fAE3OwrwKLde9HH6Nox/zPP7cSwDSo8ukolleTYj
iRcIFCT7M4D2JxGlxd7C3W3q8FAHBaqoO83Gcw3djTP1omoqTl01b8F+fqN6qqJG2kx9FQYmpv3L
6xmostGHbMyxX3RKRRuq+3Ay4bWbbkqaw4e6vFf5sWVV4AwV/CZpCJ3KAflrY2V1/rGO+hhOXWgP
tB4Bi98/NayosSYUzN9gplXtIgYVxAzMMbg4muBnikwFYPtZzjEpLYTrUzOETF5n9AcqF6KIlm1k
xpjdTqssbFy4qs3ptISAMt4obps/ep30TjMP71wuUdJVXRaai6ZlDrxCnBz5m4gfDJ7/uPUYHPYD
ItgeHu08xXwRI5GI83atB5tlOoavDwThdIgWdM6JevCsSreIjSMArRupzk75CqErebmeKfendT5N
c3A9RowZbzInd169iZsUSnF6nNUItTJ901tdj1CE1b0Nf8vbQT1zjgMQPcsNHZXPZXiOs2gvHOYU
S9AB4UhRhtM2Y9fztFHIj7BueaHudJwRaf1FCyHNPRVDKbhm7QDXqT8CbaoIehqZax1pVCQiY1uX
+E7oU1GdbYGOgFz3mfrHPIY4R2jKgK7NNIZf7KKJjwLacHjG9GtLcv4AoUf+YM+QwoKfhL9qXUeq
5WikCzi25PfUBRgDGxQ2uJHGllWsrIS3G7+HmnCTvWVDlq3Hmcc7bljlp2wOMQHxsjcgIJvAbQvr
ANfR8cHo+69mFaZvwEVhKqFa8ywiP73D7NRdUINyxx995Rn3cVikx7lps4BOgMj4QWg4Y9FPZ0j1
QcZ+xFdBJ8nCp6L0baivjtkmKwd/03Cj/Azr7eXE6nBtZQ2opT7SOEZ7GJIKuYcOwcAlni7Jzkw9
Bo41Lhkij2xRjjGrliEeYqEZqXtqNd24D1ys/DdUlIYPPBOMV6+HqvEbrhCjOQu/Y48wxIjXoYVA
HhUrVbM7UBq3177tCH42rAKKddjY3+hoXukZG5jsOkusws1Hyxj5Q24fqO1ao8CEyIF4u35UYbRq
jzULrFb0J7czrK8gIgLaUIOXJuKx759Zx0QTJOs29Dm6gvGjzdX7Zx5ccQc4sbp+Zv1zWEPboFjR
WTMHCPbZ85BJ1yfQG/rciDcP18/1d5+ZBo2N8dtnjtIagv3Iu921alwPRupsutrflcjNgYPWlQB2
GD2mFrQ7ZV0N2CpyImXsOVufWoRRgK2oMti6XXu2IHUkjojg2qZxIfoYAxDV6zAWL6ktYSRNdQzy
ovJIu9fasrfYAlC7UBlpIGO8AOz0MWkq8DlqqLxhCpI9gneZPVY5HCkH/546ADRgrxioVCsqliy1
HjCYOtIQOICJYJCDWlNdI5As7uIlrFCnXdFny/dhOG4jW+Byugq621afPbLIae8m093ceuTV1OHP
7IotHaubW/+EK6L6ZVWWB+pHQ+tohB0bG5sd1amRDceJJ69zNXc7YVdZgMhusuHt6OxZqvJTNNaY
qY9BqMqdSAvYWzGVLzJZTn/IeZ0pr/kxZfM3rKCtT6JAciGpQwVMOITv5oZjYWm10f0YQkdG9Vb+
xTIFcsUYBMAsVjqt9ZY4NoT42zl/oDOPU+Hsk2R0d5AG3JTChbyQNXuHNpF/2INVIU1qQNzSFc4p
xltjzcvIBJsOltlTWvlLFgLzYDSrikOYIwPK4k1E7AwJbZ3+RNRGjLjICYACMraK70YXfavg7PrZ
HVm65MMUPjbQpwxgw8BA+5jfzw0Wf7n/5bxxF4l78CFAm5Ny+ASUMAjOJhAFP50PFt3g8xVNufan
EgrmUD9f19AACcIMFjqqNzHhnnrzDcS8RdhbzavfgGovoRq3ZYhlfPK5u69yfdTaN5dihtGRPfbm
nYpT5HJoJGKRoaymx9A3y70HM+kVDcjVZrYS8QXUkgwGOUOzA0xfPM2+e6H22U0Q0zWr4SxLhOfB
boTfuT5T7kcQ+uLeE267djcyma4rqw6/hPX6OtAW/crq5mJvMkS4YPL3+fpBgJpdGAoXLsWC4GQh
f7Ms9AEBXNoXcac+zUJOWwtU8HXedt1rWk4L6mDY4OfBuy8/QHypevAFzKfoVI0D8naDWcMlAgbi
6EIBM6AGw2nWPp6aL52w+UZAqnQj09F4KTi+eX1OSNxVwSxFhhQuED/wSK6ul6uAsfoCeJfowTXg
UBNqE2EaUSdA/CCQ9NrObrQZ57LewoVk+jQX8FnRFzrNoasAAcz85M6GDwheYi1mvJKekax6riY4
eMTAE2yLKIVt2DXxjey3A+0ExLNcpC61EAw1mJH3aIww59Rv09pInIdSb0SGuV1lJ8aKXp+x36NB
fJPu2FxfqGUez5sCuj9LGkS9eqB3J0wnT1Ryx86H68aA13BRWBtMc809GFQLD6iY54wbxn0alQcz
7KOX0StwcUD2vMYi69oEzInl44pa3TzKAgOpux0FH4Ek/ZGVgp2ppI9oAUXxrPQRIU8HYXXEL50K
5/2TLJ5J+E2CFHIE9lQcO6fH7LSvRms7eN2dpRvAdQOJ7EOzMZZbPPTd3Vwm8LADLkscQ8f6c3eS
Llx25vF7ZH4ZeASx767PEQTz7XQpPdkuBd6Rm8pmPF3CjnFj9cI+N+CbPMw1kyc7Z3fvnZWBhN/Y
5cG1bCFeCIZm1cLpRh+sUfAhZcl9FvvZA1LjCPhL/4/OzdBmdSJfWW2DnxmdqOHFt65szRWQ6GwF
vLMNJS43eckiw13lhl/A2AbFaoAkeyjT8kjF0ba2wKBhFlWEzqOay1UxqfQlkjUyGdrUCxPp9AVu
CWJTs/C9NcnGNIBi07Sj1p55b7yQ9R0NNaLVbDMwFrKqvCD48kznyRWv9vShcn18UMb/+kNRa47o
I30oAwqfmCyk1SacZnYklOcV76mLCgnwRYiVzFUsgLpcZQQ+IEMjI0SAXXfySEzgdqBrJzpmrDs5
eT4HVRutsKRfApaUPAIHMj/bQLunLdjBVGJDgSka1NipJEx7Z88svZaycjraUTFcqC1s/TvodYk7
KlkRe6wgLXktAVX50o2eeaY2FeVfTenEV9VwBod55Eb4cLqegtXZAvdGeCRtcAis1gvlTwCE6A8X
dgU0C8xMHKhV4T2/MHOOPA21wv8d91QGpG0XsWfX87Nlzk6tW6c7pMaKp9n1kk1qMDOgYpSx9iTq
8LPH3Bi/YviURhPUxqiRtThVYTf+XjVG8TSmfbFWCUL01DqEdn5sJjzRrmNb6KSI7Im65gpS5QjU
Y+KuTyq7oV/B8SFD9h0H8qHAsAf6P6uH5pzZsBbI0twMkF9vzk4Fn1+AcrCbSGAsJjg2rK+VlfTR
VDXmJcl7vkPoYYIlnD4GAxAkt/PP9SB34wyMOsQR1aPpD/m5iuWZGaZRACw6Y8Fm2rAT0q1O3LSH
cALiLMyr4pHqYHT1xcktALF0VewPMI3XC6GJDjCZYC1YRYOnL8aPJqBToYS5IxVphFWuZdqzB6ox
JeZ6k5Ola2qTUzpcEAa5dqcewwjD665EJImKAmFPCPf3D7M3foFUTnuk6tYArBE/0H5PxaipOJhG
oAtQkTZDbT3ZbZad6Ez+DHpFjLcXKEv4oLRhTgDvjQA/lOwy8JGtbNb1KzxpqrVqCy+ggX1hGg/D
H9e/tqn8OZhANgcsD0eZE9u6S7NkY8lJPVJ3RyExa7HZev/4IuJYAzkvfgq/qSX4ouDjR0s4O0HZ
27PtS+ppZLYh9rcq2ktHbw0k33ii0rUKhhtIG47jBoTa9+HQ+bcBHZ/6JZQOdrIcvVXGwXOYgIK9
9InIr5uwEdpwIdz7XQGZmbyB3N04qvd+tt8N686DsZ8vyzgY0sg8IZ/dnoAEzIN0zOS3cEdh5ls7
4/3fttN4vJpzLP6yYo0slxdUSBEduhbcfHJHvxVJROdWBHUI8jO6M2iK6Izp9/OtlcY2gGUGtc/G
nUAG666xzR+UEnaFhERbXbsbSglj1naaYETw0GIWSr3CxHueBugVR/ngr68eSpb53Hdxe+9zv7rP
7OwTIWHKJBJrryz9dYdXJ1Kyi8kFrRIk42Jz09nKjDo/Sixb0jSWJVBAf3Yhja10lFUAKZxxNQ1F
Oi08X12ge5jsCCB1rSOYlDu2TXA1d4PnNwAi5QgFdJcJXDQIKcuZA7KrQJyB7p/9TK2wGIPBMXwd
snSI1mOEOF1pDFDTNK2CnWTqr0xkxy623kxQv7hEefl1sup0TyWqF531PpTqaMNcYwwmLNruHBta
xzHEqQ+T1/RPTto1q7aSzXrQRW6Y3s5NonhJrQVP/Luq5ntqpKqy7wPfZuY9leCXA3neKS8O8GD/
eDRmruOodu/hlN0+GOmps9Rwb2r78yFHCt0PW7agNqpzIwM2VvGAgJDuT3V+emrrzjr2SX6+DXSn
kS2o+MtAWzlIi2MQ+GADwhTz+5loQJKrcFtYQmRnhXkCRBdMhLAib2sYyjqocHB/28MMf216IdBf
LaJHiKQhSqFZCIAHDFXvHKnUjYZzgDHGG5VoA8j/tEzgdL6x8wFC3b2IHnrEU/VgOkwYt4a+u+Og
b1KobusjttJxjsNgyAdXAiSVKXhAzp8s+pMSyFoHXLoCEqi4fLRJ6vqQ2bZxotI0gEc7DuYnKtXe
0B/rQsybDJmzYxxJOErqTfqfPSf2u02bVq/UIzOr9x5UnLJs6fAygS0hbyFBCxLQDMvahQ+17PNQ
Zf4d0w25big4wKwQhAVNvxj8O5CN30eA7fpjLi3QdZxs12uIgm3O/J5D/XK2modcwxQ8PNq3TYkw
CnWgukGLARnAwl4HNYXB7z1/rbyT64xLN7VigKUVP9Nm8EfYsMFDd93DUAkLejRIoYHOk27h4C+O
NkJq1I9aAS586uHKtiVlLeW7sERxxYGEtXwTGvsLaqCybjXC6Bswn+DfS3gJKX+wHm97kTHJoNR1
RoRWnvofW2/9xsI5wuzmqxyG6hXBWaRD8PWfkXe1HipkI6m+hgc9wmZNuWVjXL1KLJPysXQ/9R0m
PJDgxJJb19+GK7jUHGpAsy+tBcWaGT5OL1hIQABd79W6jvaojlqp39DX8tdW4Q/vY4s6rJf+IK2N
MdsgybUSIklQ4t8DgLKiqls97RVuG506wZuN76TzE8/CkwGTju96B5DJgXZgCn+t8Wo4+V6tyEN8
E13Syb1Rm5csxBoipm+Odht/hlmPmAYESPCdunpDDfZsyb3/5wiBv/R8pQJ5MG4BxsOeA6sY280g
KvMJX6WxGbJIBVTMGiCNHYRtFlRsxhTLNMwUojq2uqVtWOthSBJghzDUB8JxUeHOOxitbT7Rgeuk
QmBVF6WLA/sKsfYQEV7oBE/iAoGxVSmt8exrclA6wiKUOVHQg/WEVHbYcvsFimGQNEzzcmn6GX8x
XIVoraEq8Nwq+6Uum9fJsbNLhPjn018MMsyJBaqw3JOCrbZhJCnmSkEUAXWJOyaIaWeYA7yx3K1r
u846Nyy1mYDxRnwcL18q2g3Hykq/fKnYwk91Oeeyup+mjO+tzDeWkIGaPjOIJi37zsmPCLn0L8Ck
KQ7PBOolS26AbuaPn30B0V4IPuVHuzeoFw3+q162AS6IMl2JaEjav3DjREco2+79tFT85bTo1WRD
sa6MwQyQP8zPt01iQw+uZKdbTW7iPb4AJmtZ1055pAa4i6gzyO/dkUHY97PKcS/jPfMMlzB3m0+V
s06R+fzc102QacxS4sHEICpbcUygBHs39rA8v4KZMDKsk/T5/1N2Xr2RG12Y/kUEmMMtO3dL3coj
zQ0x4xmzmEMx//p9WPJnGYax2L0hWIHsyArnvCFvur+uNKLi80rVIf/7ysYsrM8rFdoJi8nHueqO
CV4VP2R5mBCs+rPFiTJs6sF9dVDp2FXDmNy3jZZdWm0y94HjVs9EWshteYP9R7/0oboqq+aPXizJ
t45g/BZUmbgKm9Sq4RC/gwSbPaUyEpu4yJufyeij8kDmLIuYUbVavi9J0KDZIsUNucjh5LfVB4v+
YttMNrEojJfQe5r97yw4wdT2yZ+r0UkG6+2jLAxvE1VO8mB0kXn0/cw9VpZBkgj8PTa94/RhuxU2
NsythhZ99EwIveEE16gxqpcBCsGmxiPkaARV9aKTqoLuGSyb2hb1yziP+q3DLZHnrnpRPZzJP8bL
nD+oKrcN5Cb1fXFS/Zd4cA5NYeRb1UoQv7sij/aoXkpV+WLaYrXTP6pSJ6wAvhE+JureSdJqexdP
ZaRheTNubFWAYOvvqu9UFe21SBwY34lmYaaTFC+Erq5DXlbfrQSMtI2kz7n1fbC1C6QOaVTf52hG
zbO3+VPg5fFe6z9Vd80AmzT5LOxVEV0Gr+rGj8rqmyPOenKvqvEx3XZ2WsClKMxTZYpmp246aM65
4mF8ccsOSp5ln8CQZU9ZZePbYwPult6AP1U1REyFDXM10eSnugNlJOYBklc5Zhs3bvsjKl4aCdK1
/P948eet1lf7zxsYMS6gaVehvrIqNnQw+9GzeE0NxMh6o3ZCVV8a07Kt49H67NaW0z+6dX7+z24u
i6WTzjr5fk6UJThJxF9J1gWh9Az8ErrF/qbjvFuiB/2m64G4uW4jwmUdRFkfDIcAbsZOFd3GIQ9P
oOBOFSPrdYjd7k1YrX2dijgjjcnNBteBTNwjcZgOoUvO/w/Y7FvdLAlOAGy6pEYQfLct3OSwTtSf
EGsZ9lPWaZcoaPoL5G5/byW19pjOCL4JON7fnaG/mur6JUMGakzaX3WJRcXkdSMKrXgP11FQXr16
7k/IWM/HNJLdrZg1VIWxInkjQfS7SAfxZ6wfHdPifTSG+ern/oQbDc+etpLM0rQxDjAD+nMnFtxa
h9LZJWh/vujrQMHuffqpuRIta2Ji+EUOx8zSo+OstfG2k6b1Wiadf6wbghCqOAMpO2Zaln4WMTm1
jmYgs8/iGPOUFlifbfUqtV9zfSJbbpUl8yvFzkknim712dkjXX1sMFL8bHXbuDt6RIQ+rxWVxzov
F1gNrtfWLtkTORvYP67vCnpPgW2cNny2Fg5E0t7XUaFcW4OgTo6xoc2frXkQaYd4MPTP1iVPowMp
dsgY651bj0QIluDWZ6tj4PTsmAiOq1uJRLcOeoeOqioytxmHpZfIFqzXltO4HEwnwjRlfV1jMKcD
9m1QtWZ5kn7dHaO5fMV7aJpCWJbyXh34ef86S62bJ5fp7t89VDcB5TUkkZcfVFHWmAyXwsE0abWP
LGzTvw+WDpxRHd2YfC0PcRQ32Tcx4qeqUvVTh7hKf3oJyFJVUo2uhv5kX4z7dL3+q2uaE4vKU3Jh
X3XqrDP1F7PE0vTr3hJn1osvnLNMImY81S1K4dw2aOVs1Y2NgsEnTGCPF7CsL18vFlXYjzRa9ZCx
If/H60PhkIgclelO9f16Mc/MTo4v67uv+j7WijPa1W/qlb/unZSmvyEwZnzew3uOPAOq6Gq3og5a
gtOKCHDJnldW2f+q81w4XajKJlYZf586pNLQb0FywNKKrQ7A4u7zVHXt6lwLRYcfn2r5v9yuy5OD
GcWkFtaXnNf7uHHPrkiV7VnzkRgJzJ2R+qzN0MENRiM4NTH/clV0ncxj3ySqe90J4rcWDzdVb0y+
dWpanWUs4Kt3Q0IFcyVwZ1DO9mtBNEDVZ0UwnRYxQQ5UN8eWhxwJuEJiICxoDVIB6lB3aXDXrgdV
7Dqn2esRRHFVNzYNSWpy/HWom7pNZCr17lOv8+6zXG77wFouTMI2sbG1wY28YUfgi3klK1lnq46q
xUiwbVx7i/Xar3p1FkTGX5ep4ue1beyc7QrN1Z9NLg/zbGp3QBpy3y7u1WG2EwSr1oM6U3UJCaMt
OOh2868GpMYhIK7Xqs6pNhxmva7O/6pXPdSlpMmjfcty+fMV/+vF1LVGG/wkgLhG5gj95mM07/XV
HnFeD+C6/jrUykAxh1ZycmN916riV5/RivWNHmjjwZReGjqGk2Ao3cYnry7ywyji/C2JskdFKVlk
lPK36P7ZIwCM/n/vEWlNt52XDnnYAAXRoO8IXnVxeWfq3s628Nr9qvLyFHGEr/LXFa2Z9Uerau6h
xxR3qv6zszfr3nYocLRz+r57QGseZouNY8dE7CQg3dd6R2ypqrCZne7hs7Iu5QFA3yrkSl21HmSb
Jzv22PpW3eazwfDwj8lQ01701cZp9XaatFnf5HnUb77qUl943me5Ut5NX02GgZxqqK5Ulf9oV2Up
0cL41+3+s+O0vgPVog7qjq7h/1X3VeSpY2JXffyywRFmn0FA2wZkXKawjuf6fsKNkcxO1eiXBm6K
bgmKqqWPpNlv466FW8mvvFeVbuuupiCzlW6zFu1Ta5RPTaIzlpiJd/KDjHDJ2GaPpv+u2lQNiNP0
6BF53HzVuQ4+HkkJm87InPZJgBV4qp5Ud3XIrYBlu+57n6+h6myhp4iGCHk0K388GoUOBqYo8nuC
cfm9JPZxFKhANFFljPx3fY6qRfUBy9mBxx7QcV57qwa4k8a+Giwkw4rcPFdONsiXqMDw12mwwgv8
+LlwkunDKMCst07RkYduMKXLYwASpZzPcwOpnoVj/ICQJgaNGgzMjK1zOBb2/Aui/QYSyhiHeT+C
NbICMEs2ggJ50r9oEUm8wWqR7vCQ3tbzLD1p67oL7lK1s6Z5eqklYPLERVnf8LPT550wOiW4EiH4
2PP45UV5jZYCEdWuvliOSR7Xm/Oa7ND/yupMHWQiq6MtLcSe4vje/ftAaA3u+8SwViS+edB9+aEa
v+r/1XeZGrFi2/7zHl+Xiswfznjy7dS9v+rV2VfdUvvJXYJs9voO/vVKX3XqzWQL0ss+LoR/d/VL
Ozk0bonQVuzIe4RhMar3Yms/+YXctekCfr94DDyInFrV+S91aT7U2C/ddBKpL7I3lnDxuvwyjEXw
skS93BJ38fgOaLXl6O4tlv87cy0Gq5fuogHBUXdKh9bAN0b8UI0OUkFPEY8La+67NnNqbNhiHnW8
1zlGq5wtGSiwDKqsTpFJH88gWlfexxS8FhE+3/k0XlUJKudzUerj7bMkbAJb/vTwWXK9Y7FU+qMq
BRkREhfdgNLyvoE/hzY8dstNHUyAsLsysnQgCtSVjf1XQwuiEssV3991utO7MPzXFkRVwpgR6vh1
hwadgFsai0OZJ5jR/31nyPHBrrRAXwaYcEJ3Kuwd2mPuQwfo5sGuvPQ42x7MsqEGWrIeLKIi9wXW
82bEboRVKXW9FR+sdplYnlJSfdPENsPWTaCrY+/z0GOalGrTnZ7M47YgsvUTFZ7GcH+2KO1t9aww
7yyt9q7zQFpNNTSwzfHt1D+G0YHDuXS/IWT5h1l21bnArAERwK/TFHj2mbSuXDZpbFbnznDx7pq0
6ISlAzFnCJWu09YvYgAGzgzfngju1S8FC5xDixX2VrUWkAvv27F4Ixidd5t+XEK/T+RTvSZVUZlZ
QsfDxXGIA0wBYEhhK9KX+lka0fJ5yMrxn8Wf2uIWCP1q8YWoELyU9SxaKvGPomr4V12+9qv9Egta
dYmxdDvGFufYAgeahCDjMRdi5wm9hRWbpI+G08KEaWTzUw7uSzDp1kvWT/Yx8+xon9dD9E2DRjAB
pfnZLEiOlsPcXVO9sO4nsp2bpp3K25QIXR7iGCZaCcoLPYwxOhkywytSmtGDuR7YNTXXcSWypYT7
d2BgWaTLEdcYGlU3pujfhK/Ts7qHOgg3AQQe76GlgksT9oK3OVKGtjV/t+oapU0S6bhC9ekhGUCE
R4Mjrik6DteqEWi+ysglEkHxq0GsxcLugD5ZmDB9NWiu09xrADe9pkQ5t5TeuxVHaC2L1ru4EIu/
jf1Pd62O8IA69WtwkCxBE4Jgjo8GXFcUsEYNd1RXu4M8bO/GuCDxszaoOtXqGGxzEWunD3DYZoMG
YagVi3cLOhDivmcnP/U5f5JNo73UQLuOcrHNfd6U2nvpaBvVYcZhe9s3mX2nroxKoDrKegWbkafC
0Mnv/mUF0Tk5s11m3VLXMW9EJMd9XGg4iPxdp87aVDSbNZyxn4N5gEPIzmiYJ58/Jteqg9Pm5jWo
XlTBqhggwgLQ32mqvF9eO/fZjnV3vrNh8G2/rmrW62OrHkI5R95BNai3EoF9wMInRmR+dcX2oOJr
vRRvM57vt6E24pCEPgHndpkPXiO9nermR6QIXDtg3l1b/7+vcoakee0xX9Isc3hAnGh4gI2A1IeF
TzKZpLuv+j4pSRQvi892kG6qIct1/Y4Q60ldpOr5vIg+dOMa4vKsG9luIuyj737THf1dieqkwQHd
Ae+3Fkvk+w2/fvOk5m6HAHydFYvuJHGMOoLMsm5OLf+6mm/0HfTwn1bc/+Z28f2nzp9SAPRWaRrh
4OKURBh6fkkDqoZumG5lnulbMzcAA0v/fjZQVVOKVOlgHmI98e9VSdWvVapXsIjo8Jn4NcsKwJ/t
iud6NqNHrXgCJAzlZT0sWDJt02ZK9qoIXHS1UW7mQ5MuCFv6/Z00uvnmLAVClmTdN1CqlpNqTLxp
3uPCXO5UK36306Uo8eFRrW2BotcMjks1qiqYFkBt7fmmSk5EjCGSdxHbm9Lcrn7T+WqnMQAo3eYA
0jeq+OVX/Wl0o8rT2kc2WrdRnta6509wo4352feR7TQ1jExZ8i7PGqweNhPT67yWVJVumm/IxOb3
qr/kL3vAJp5ZZ+3hAyN6HIRNAJ+bBZApENkAKWZio2MmV+yxWAJOjD51/jjrLqtHO7knL6VveUPj
I7J2JgvbkHHzcWqHGnClmW3mYsZvTxtwCejf484JHrKzy2Dz6MHtzueZbGteeAeb6Pre9wJ3b1f5
e53WGiB9V9sI0pNH0rEnhICTxyBicDfgKH73CXTbHQrNhmlbaFzY01WdaQ5wo6ZGwNF0+VlTbSyw
b69X0eNgQ/yJWZpQLJEzpuRRj3A7lpG99SuTKG62IsmP3vQ4B+uKKEDaN+b1kcCYq7Nltsvm1Uxg
eSOfceb5n0JgbH9USOw91boVn2K/+AiG+IdI4+AQJUZwzCKN2BbbYWbJhH/R8uokc35wVzSDL6dT
2tZ8VvRz/ASbYtsJZ+SkHmqYiHuB7EEWgT5vjJfeMr4HhumHOoiwrd1HRDs1L2wtEkT6DPBnjPvN
MPL0ECUo8ZzqsO1CM0R/CAId+XPyhKG5CAhAJCJ2gJ49iKf1JLdkOnbj2DMv63l6mYAthqLq7nvC
8TER+1+ZUyIx21jdLq6MZl93WhGONgBTMx826EoCdEo+DLdffnRNf8C/8CQX52bVrX4JJNhWJqdh
FyRtGRrJ/GfU/2hL1JfZ+/5GCpvvQn6gMnhIg/LbUAAmMeseKm71ZIJWC8cWc3lT+xaX2cZpG6aV
psN+TNg/8vId3a+9xTdTBpjmTZ78rbNM2Dr2G2yA5gzkmN0JZi+hnQ6EDDRt3JhLmQOwcr6bibkA
+GZNGSSV2NDhAzLpri6ZYOcCs6mmzq6JC7J6icnbORkeBVPVH0CL/tDGsnzpoz8bJHQPkNBeNaKj
rBOWaz0RQCqSVXBqypk8Fm+rG+YVPCafZGlQZSK8AERy/J2ncXs1ZgsztPylHwbj1fLOAwjKjRaJ
FwNeyLZC2WA7MQYQ8bRP2Itf7WU6V0LHiSsrrmOH55MBRWa3ZPwYJHqHQwKe9JzEp6Dpdp6JeWJU
tVjk2ONjbyQti8+uOSQuooPD0D8A/dja7TyCQrbPRuVroZ4kBUi7/tlbKhKWc7Vs+6hszyIdT20P
NhepJVKzwNe1Xj+OIxyzyi4BvoLrQraebH/iYaFSkybqetziBlwZksi9+h4wZ1xzRN+4h65P0M5M
9I0LAlIgvXBcFngMNhZAoRGVxpltub8Ze42le9SeiGGHdtPNoDj0cxoI+OFNk5i7Zm7kuc8QTr+p
0wbeWx7+o20xdSrKyh0OUu9PVU2gC3QkV6m7GKr58wYxHkFpZIbFtIwHyB4lbGe7DbF6n9DRWORZ
BIm5d3r9ppt1cwZIvvCEJT52KeyPt3IGZNKb82/mKheazBI8SrGqybMyCJn94rNrIq5Qxpuo9vCg
yv1fT/g5faQ+G7jZa5KwNH+arvcsoj40yemdYriqOy8d/qglP48IlofadhHwrdFuJgNflatI9hDc
2jxL0A/GeNUVL2WyNLu8B4jc9r8LD80SgLoesql1vVu0xL8NbXQqFl97jhD4jebkYlj9a+l01R7l
ko+uzLWdF0l+PIQdUf8Z7nVXDKTwSVQbsnqWyfA9bu0OJcPEPWQuCZV67PfR0JYb3m92KYrpECR8
IUWNZotZOMN9U/FlGbl4KUby+mbD1iUShywt9gsB5aMr5F1RVEj7ZNXrWOsbsXrD4FOJTRSeaWQ0
s31XRXdtjapExsOoG8NDHRnviekRqpHtRWe/semXYdjBXHTOmqkJYvaZfcoFIhdt1/wpjKoK8aS2
9PZPVHrScLJTrMlljmFq/NiVlnFEobeNe2eLAnLlyWc9F2+NrSdhYE1sff3imnhuvG+tEX3hGGxq
GxQn02CRkPnZe9cGS9hn/rzx5F3d5aHvzm4oghLD96L29xXpnmsPZLGNZXctnZ5oLnIkiKnBw+qE
jial7F+J6aehGJx3q4phZBFyugk9OI45mie+PFfa/Dvw0L9ygg9nLLD/tMZTSeYpTATpYibnaTM7
wPkqM/A3hKGnIzuvnOwaajZ50VzSsWMM9id7j3mGGfar06eVG28Quiewq+2dPfvBNq0HvDMyyKli
TC/qMAgnvZAdveRF60IddgtgvMOzn0GwILIUFq4W9l37Z2o5b844/9GaHTmwxL4DjH2pYSF6M3FE
2/WbLToI3yRmozuvzF+QFXeuE9N92LV5e6xjWTwUMzg8LekfRb+Edl/ku4JF3daEmIUoVorDlzGC
pS3cTW/grNyYwkIQyM+ObeHHd9jSRKj9WMllCQrnFLFSO4skM87paMHQTMrlUqXZeCwRQb4DGm4d
DCHm+yEpYhaz0FqBxzT7YcQYkVyTsavTzHsoujjZxe1900PrsYVLMhUDSLQzWBKXDT6HCeK/mxUF
uekynby5DSTeEcJ5ca0Au8BFNK9SHgfNxW+gTP3XjqT9pvWcHrX9BI3hHhiQNWPJhES+/m1p2DkZ
zVC9aw050SDrplPt2M4WyqsMO4bL98mB6ZPAa3mHVtwBTgb7AE4V179eWO9MYDgrQtV6n9y+x8NX
6HhrOvhnEBd5jxFECRnWx3fi6WzYsmZ4N4JoCAtQUu+BgxSSs/jte1wxRKBj2LxDIZsQ1UbiLdas
M4aD5hX9yYCAhBdtVTEVi3ktNVhEU/K+dFm9gZdkg+mOu31jT0yytn1OXPbEUWwP1w4R16vks14m
v90DOGOvzAS0rYMCqmXuOfestYkoBQ/a0movXcZXNtqbweVdIjGUIeU9jWgkIwrTx9YaBUXNB2gU
sN8YBz13so2NC2R8r+uaxDhF/vCHnBQz2iBw/KtncjrzfkBPZAtSyN3ghmWFg2Hlt8YZvXAWmbXL
CAGHljMczCoL8CRPx/1SX4esmY+9TKPrwmfRUvcOzOJrnkTigUBqH6JJxZTVavoNKXQU/crlwbVn
JuyqnTcEEkDXodxNYoqdrD6k/QYyQ7e3VhPUvkw3MOKzmzv21SlYcFpF2hEPlnr5XvUVPiPVcmhw
5dvNdfAGOHjbt2MK8YXnP1pA/M6NL/goLtgQDIe7BbS25+6iLInDKCfQKlt0cASn+zSFMiQiNL6M
MX9wtexqrkN3nBO4cou+3fZoh2rosDFxC4gPBATQYo2cTR8UXqgXFYlIpocujdynsQ4IqjvFXvZW
HY4VQY0qiP1thgFcKMks72RSu9vZb4czQh3ufSqMlD/dAm5BEi4zbAbUkiX0zavSu9JqAOladzPS
dLvBmdML3I7mwMLf4Z3d0E1rjgaKGUKT0aXjUUUcqv7D9pYeIzbhHAekaJIkJYQ8e8au66LqUMUi
39jpq3SN5iGeJzMkovad0ZsM8yjmc+mEwzzUYSJj7ebWsr9O7qSFJen6eylGsUGzmQ+uB+cE642y
IsyTde0D0W7ADT3An6pFgbJ0MND2DANlejQvQ0Rpfd3IrtAb9/wlpmsnyTZioxic48jHMbXw7xFy
PwyxloeDr99sAjo7y53n0Oi0cxdUr0K43l3Zab/biR9qcgzr3q6bcifn7Je0wO+0iIrjnPNQ9W16
lw/jFGrp7IUTLgMd8z6qEEwrulucMfKOdnOEe5AYYEr3UYTpGtIdwtN+25M9XuwI+NZUJ5ukn5yN
FPxP+toszpoYoIBaBEbnqTr584AziF81d2iOXfWWLZUFVMTCEtHEcgOwLCsyUbiXdgpwdJlYPBnt
IA+QbHfJpEFZa8RyLJxcAq2sXzpZPWo6gDcEtuXBk/LDELm5sVrD5gnLefgC+7b0Eyy5JT75Ma5F
a0y0H5Jshxw0K/jYmLc6u486SMQZjpJO9mr5LqUFVo5lwZaHAg4FPuubZZpwH+qDjzwq7bDzBmId
yDRNOdrQ0r2RKp2uEyBDNIvkPvfjNw+xmt0UmLiZiny3TLHLZnjgCxoGsXfjSN8JL3/DEGjaNoTM
dkiu6rs8AU1YaTFCK2Z9V07oYcmIKapwbSv0kITba+ngbboi7TYiSg7E4PJzhvSuq5vuhTX+HWaX
HTLm6YNlGNqh5kEKo/khB8AxFql4lOxnY4dEs+WTNxHwSrpGsmPVW5OVPju72oqnQ1G7xjYFYBMK
HznZ9BaLyWF5I4dNAUJy63jZYxKIi+v47a5DIpe8daHvB+h4x8XTAxi/iJwwhkOlGbJi3yP8vvRu
hZxXihcDeur7aNZ30vPbELpyvo8Ch5EkEvEOlacPA92dXdPL8dkoCAsVsG8a08TqKwjwLLUQ/mqi
dNpi/vjMT+UTY/F/EP7M90LD6WK2tl4ORiYmKAda32txNGkRtDOjApjPJN4S4jPwXDca2EBA7V27
GVhS7BsHBfMGJQjQ4VX31ORQuCwSgQE5/3YCQZ9P9hzqrKTtHmswxp+fyCyMF5Hmj1rULJtBN6J7
Ia0P1yYPvwz1Oe0zcSpnhmtbA85Vkc2ovYvHLhPq6QXv3a2BC92maQwUkaoI6lwETimT584sAXlN
OZqOcRNGCKwedI09y9A47efBWUBB2FWBNZLrPEZBtuzhaGKGkUFI7ReNnfpUpAABguaE5WV/nkYx
nNXZ1yF27f5cpECn4NQwU3uE28G3H+Yy9w/8uPXZyvX67BLv2ndLdZ0R+z0jibSc04JNWwAvaaPu
5nckA/p8OjQkGJGhuRC98ENC/VdhBO05a8q31i8IoJT22B6XpGCLHMBq9vMZWeJ+Po9Wj5a5J/HC
dY2iCB0HdRaztE+Dthri1YdpXsozs0jJJmiKdk5fvbkJqIBuiCvuT6hF4rNb2NVGS6qEvZQfndWB
5Svr0CS7OoTd95Gmt+elb9HLGp1Dy3B4bvUM7GLCsjRs2uolzbo/ZFf2n9+VOlNfU7I4aJ/P0eKj
/NKLQ7S6Uap9hjrz1+JqzcfvvW3rcuJNc3CnaDy78SukppqBbmcg9c/ugqxs4KVvVhmXxkbqTXbq
uoWE+7I1xuzR0IIUN3s+GMk3BxlKlCBYwUsZRRsGqfUNNLehktdMY7hAQneTZHNUhIkeRYclb46j
bBBWKHFFTJPT2MFL1FisAYOdrLN6B4h5kBf2llfSdjV+FZa/bNSpNJKa7W9khUkHiBKpEOjfL1UZ
sLUabeI1GFKdATqYZwHHfFN78Nian/6S/yTu4vPNRmjIDabjszumjAcWNqiJOKnfqjan6tyuB1VU
BxsxD/7m60/5X80RRvT/6D16gdzPoyC4WB6MetxgtvzB5qTfSBtVuJ2r2QiMlNlxaIqApA4d4hr/
78pPEUufwzZowWcKrwFyx2EA8beffwk8JcgATobW3UV5n5xyrUDO/dZjE7jvk+GxjOq7jHHgjEo2
Dml18QM5uZhAuYSm1eMxu5g3iTY84XDN33lZq4UAo0knxOnyFDVFydi9FHtjjB89smJR8Yzv+mur
+9ZhWMMEuuMU5ylGJrJtzctsYG1zgIjgPfctz3Aw+OAli+olUDRI7AfKGCLlMJ60ys14dPz5KmYE
2RxPk6yaiDMGiDc0Q36OdIEud6exrIKMdeGrOaEFoznhQtY51CZAWr5lhlkQ288oHpV1nZ2DavnF
j40/DaDVkz2WeGuaabdNSJGZYxdcR7FYB4LKNayxTcoWYuu0srrpBaTGgW3URuR1GvZ5XN2clIwz
QlaI9pcHiPbLlixMQC8En60JZVs8bkx/yd5B/beXqEztDZbI5VZqS3OXIZxhGZX2VjPM7r2p9U85
vkSPeGeSk3aW7o8pEwdv6fCe7+xnzxPVgUegPEbE0d+qMkIxIdV+9JFdb5CnHUCMivyq6ex7ZDDs
6jwRP+I6eSWStMGB2/4YYvGIIKr3uxDE05gXzFJzb3nE8qWM0yZsdWzbbOn+JDLvEwtgjPL0rj8S
LHkiNQjHpW8gWhEt2VaxzE4mivNbr7CXIyqmy2EhdbAFpWltF62TO5aP26oe04PerPGOgIhUSaS1
E717BeiPXaEYnkr4JFZaJR+RVrswwUkmmM9ZrVcreSXZ6Za7PMlR/+ik8V6OXYM6OYRJsv3kYfBq
Sf00QAdoLLdoLmePIs0KyK3ZzCC16+YivzRFPV6cNXo3A/UdrbY5BkOrvWJ9vROBRUgVxt426vPd
FKfxK0jBnwKjqXu7NbUXS3c07DP0cef3BchGp0r2eTv5Hy3x6zbwwdbLaL4Q+Iy3uY2c0kAG+Ygi
/9ZHyf2HDEZr42WecWMHYJ3aOpEHCffsObE7WO9kwn+3yAc7QfqrxZCY9bRhPQZVXq/eI/YxsAbx
aDURoQ1NlH/k9W9kBRJypEkdLq0bPIM2jvZx4kEYbhY8tpZsuRFi+DWb3WmZRfc8ys5/7BG2SErw
zBhNtweUwBmOVP47582eVc47I5eWh1/lz2bVU1Wqsjqo7l9Xf9X95y1Us7tEapxHrEw7xUQ+YX+s
psafp9WI3bEqqzM13wyJTidV/sfpV/tXd1WnDv+qU/dRdbPRlVtLr6eQvV2O9ltZ1kyq66nusYQh
nPq/WmuwWRCs7bkGZHeHH9tf5c9LP49iJg2oOdo+zkRzVod6nWZHu0J8TJVtOf+vjHo1q8ghvatm
M35yDJ3HwS+sDSCi+EnV1YXL6J7a40HVqYMON11Pxujus6pws4eYYezrog7nxpONmv9nnWoo5dKS
31m1jtebf9almgwNY9BPX3XsODeI2Vu3ys6NXeLX8cGpkRqvtMa56rWtX6MiSJj6pu5H6xtvBUDk
Z1PXpvMSiWLnYkD0WM0L26d4DpF4qz4SEBeHFAPII4kRWMuwEzHZ2xpmMGyHNieWEpX3bjXIOzvN
Dz5z7AUnT5ZIS5afYI4dMrb8lxLJ1gPiLq9lm3tX6If6TmPbxbASu/djN6Ws8PX7bOrOiKEUF9x7
BZY6ALlBUS07KzBcTE8K9OOq5YfwkJ3kiw6eCejfl12rf6C3Vm7F6JY7fTEeSDf3bDF7ZBqrbNpI
1A0PdluR6dERZDJMiHIsvbfZMOivjTcCGO2ylU1BJCnHHwoLqth6T+tfluwlO2UAjX3svC2jXW8L
uHNPeYJIQT1VP4nlzxdV1cZmfw3y4qRK6gBRON5LqN9b1V/Vdb35GjhDe6dKQ1ItZJim+66bA3Bq
ndhWRTY+lSIqocEm406Lx/FJ1SUVi13AUVdVCnDlvCRN8RsZmr86LBNS1UQlwaCs91CHwvwzGR3x
qG4T1Ety0rEuDL86DD12D7bW5idV1/Dc3nVadA0kOfy52qKXGD8YS6Fj4pnNe8+P1/AEw7aqi53k
sSjJoKoqpxpA3ebVH2pcV1XJuMwbvTbMgyr+H8bOa0luG1rXT8Qq5nDbuXtykmzdsGzJYs6ZT78/
Lnqbqjn2qX2DIkCQ08MAAmv9IZ6a4nUiKr6eIccCWweoJJhXAbkCB32Oy9i5xA3jK5It/wu6Xbs0
M/Nzzf+6tX/uR4g/Bw5p6Cc539ax16K3kWwcK5ts2KPgVDwgGWhejXHRz6micSdtUvSFWjy0SxHE
CnBOfZoXzSeoOf/s2DpryexcSl193ppka0r94mFrc+PsL9Wrmf3Ukbdz6yZ+KHRSxiFmvevW1mYr
LSCC2rtJD4UM09otD6r0ouiAYVod1fG4NDFDUbP2IyAQdPSZM5ykqoVFhhtCB+/asZqP0PcXkM8S
K1w6R0OYXeIwBFS9VIewK3EMBmeCVBNrr9D+MLwUfFthEmFeqiZJ9YvegNxvh87+GPN6uIQKMzbZ
m45NcmnrcjoEJlz5vrWdm18zKbETonOqooWIpKX2u9PnLMG88IvUrExL3pY8gdQi17ffDdNCJanN
XqSp6AJmE1k530sVxJS5x8Px9wqdh4M+Vt67FfUKkmCRcrQ8z33XmBpd1JxJnVQLpF7QX2OSI50N
hotnGAx3stMH0fH+Veex7vfDZPBeleWzupw0aZnutp6X30tHbImZ000dzkgYF+6kbeDLcwwbVKg8
1vdeVPaQaPjkjfJhk2+Tqzs+4c4ljdP20EX2hq3PFydtTqHTp2A/g+icoxbyHgwvZVlnJ0/BGDod
Ft3LwX4jSGCR/NW6YwEq60NJeqJTqfq1CxK+7lOefVjaODHPZ5TDNCZlLm44d3ME3Rkd0fSjV0aS
LZ7/BTloLDhGxJ+9zjxLrSqH+t0xroyO0dHGy9IBFXRzdN2DvpUgRZ374UczEslKK1JS0Gj0i5YH
zj4kJ7BE+Zx9D9LlGKVmdyKMtcTGXKbz2dvUGfne1LPg4ukHxEfdZ3vxg5FCTy+GqTwZef210xWs
eNxqeuJHI8NRjMSrU9YuigEtMiZ5vA/sEqqhjoYgqlnFH23eP/t+pb7jZCiIm11tev5bRlwrqZir
q0rF9Zk00EVLIVvhMsewC/MhyIN0bdJGP7opRv8aN+n30naNS4ONxWNooQ83McW9y6rsN+bezXfX
DB/7MdP+wmbjlHiNxWLpqZnmHRPynBx22wKXsJKdh7jy12DBX4d5vQvwxvgw4+YaAeT9rmUIwynP
KTYmr7pd3KHMm58KjThtrsT50R3ikqR39JVJX3XuXYgMYeuF6NMn7bPZFzWBADv6Xod/qMFsn71G
W9D5uXuYVGKEeRwWGGe7BG1VkLH2rL/M8ZC/D128sAvT8CbVtEJvFNDEPcx7+9nvJvJQ3VDB1TDG
56g2F35Z3JxABceXpkIjxFLyC3ZPmDikdn0h6FcfzYVWzsrceGXqz5+fyUGSoDgAgjrGCol+klrp
LtbbiOCNvTP1F1wHX4OZEchgqD0Fvl7g9p2D+lK08kN3WjRrs/zFYrX20c+u9tI2+kn2IX3q3XV4
aO9G+0fH4Pxhho73lpXI82OR8dFbxoSLNibMy74RIThizbiaLjUVvcXXqidyv9R6ksWvOU68UkMP
uHxtvOQU+qX10RYVZrt5dpZ9nWepL45fX9ZaaVYv7TBfTTVRkbXQL0mVzo/ZUrTqcDfHrU64hlrZ
Nf2pdxUbLSPdfhx1zWHNO2U7IjpoBkijseyJLb4x05TdZXptP6qDxl5/auejGUU9grVLXXZJQQIT
m6f+USrrqbKqsUiqFoRRsyG8DH1GWLIJMUxzrTqEMIRymFSL5Q+QBLA5eoE9k7UATkR1bHV6z646
X7twel+rskery/4WWcljlva/mUVcXDMiXo99X/1doIDpHPGVq/afdgyqNz7o/JStb2s4mrFrRq3a
ASBHWmQ5S9QSDBr1GMEA0w+ejMQdT2EPmVJL1eCJNwmSgN3P0/3iYSRt0s/FGuhJqm5lPsO4I8qw
HL+1z1WDfFFtK+gyBjVTOV87hJMfwjilyOM2B2AMxXJIS5LIS1tkMnoiBBQA57Db98zKP0q/Ch+l
5nmTv0ArcSRfdg5trJyVwY5ZSOfdu2rn+oON7weIkRbQCz0qYKksjt+kEtbkmNCrn++lqrVAOSDj
pWepllMeX/3BAzm8HImMZ/Y0D9H6h6XJtqZ9VKfBq9SsbCDEOqCJItUI7/ejbS6B6OXw0LbKG1wM
eyfVVHes5xoKrtTk97WBfkntrH6W354tOK/RihX8NJffvQCLJl0rj1ItMZfn0cxxu5HfZmfIIMUI
QS01OVvk989pSYiXxDKpNUvL1b1SNfXNJllAIHmqGKvNormoNpmhAPPPD2cspl0cBM4fAIjvarbw
pON9aqz5J3GLLxOR0N/LDroISfnwDZ9vPvVMDXd4dJaPIDjSS1nY/q015vDO95XoQh4yvxSIeD7p
WfwlRZ7tRzs5r+aEX7vjlj/yrLCxXE7Gm1ZiauzGoG+I/UQ/riTiGyL4LAy0wI0f0zGPQeIEwR0p
0nM8zu/2nBs75DiBb5Sp/dDOXTHvskrj8eZN7dPsSQrFttMnoqFIZPt/OCg87vsEBro7VOTTgqoH
cAX0HA6disZmB4vFa8c7wPLztW6qP7HNVK6Wlk3vVlfx2I3PGn7wX/Bd+57P7p4EPcrdpX8K7fCv
qsuSpyiO0K1NHeUETV/9UlqxxqS1PWmubn+E9pmUWPrVmOfhZChRfHSV9C5QvO9M19WbWUd/mVHx
ZzeGJumdyrloIEbJsrkYZyE0NtZxigIT5AcvNJJvA0midLJcoEgVyUqHFzupRu+gh6SXKoAAr0Vx
JiIfk/LD9LzNY8xfUCcmS6B9rebAu1gemU+A7+mxCpHHNB3ASgNY+Kbp/Xvrmwvr+3HItVdDbW4Q
0asdWajgpBZExCzkLgm8jMR7VebmtWM8jeM3HccT46VobfcyZR3yhyMA5XpPnFG5aAp5NThN1Qnu
vI48iG/cvgP1UB9TImAH9JXsQ27ni4/sfOXziMSmHfxeZW79Nut8tGnSnxwS94C7nZCIKYVijuH9
6MXfpxzTxXFAOxerxZ8zNJiy1T3cAINmb/Vh+0LyVjtblRXeAisnKh+V7iHIVeMLyM8/Bysuf5qo
YJIL+ivqugryd0iwvigRhxjabqciUnfFuW94VQsteq5AqUhNispqtRPEeYJjSw8p/FIH6TJ6dz5k
lVdkVDRgf/EFbMQxxovhqddM9W0itXr0dHLdUrUQUnzMYrTgl5096MK3wYCMPdr9vTQZsA/OTmRX
h8ZNtDevN1pQngCIlpo0aYaF4FubJjc5YPn6XA2+zMxdokuh+YvaZ9m9TT6QVjMqX6SGJ1VwTF0f
C51l58jKhnx1e5Oap2vdW6SkIAQcJOmlTccj5Np7uQ2LhgOkYFJy4tXAXnQ5IHCV6ZhUiQoagR7M
quPnTif7sOxUlmIcCPwpkAau0oNQ93DzC1SgtlMGbnpDfDVZf3MWDcU+8qa3KSbcMVma/tb4WKPl
dXhLs5AvXdHGP+3WRleaudOrE9qv6fCjxBP3nZjmfjKsEWuS3Hgvx/J7mCA0IfsI0ap7xCm9C4hR
893W8DNUem84St/c0INbhU3NXvYOKpke7Nets28+870vAcPUU3bzQmYQUNGiVykQRymOVeIXx+Sf
Nn2Ksl1QeYh323r0OgUjKC/fQ/vbPKdhZLy5RWe8JbPCoA+m5SrVWPG6qzYDD5Eu2mAbb3zAJieL
1v55Qxp5RKX1Yi+HV0F9Au7uI4gOt61SOudViiRuGO2aYbw6Qey8tmijP46xAs1cB4BWmAHsaBxp
ztKZiGD4gpYcaxq/zfegfpsjF2g8Amz++3x197PIFP8Isx9gFLYpr3DpdCzumm6tSltr1oda43sm
NUxMi/NcAbBbq7rPUXN29gFuPEnTaMyk87pYxdajCt6kbZr9m5bzYkitbpX+0lp1QQ/+qBS9PT2V
gEMe1iZYkDhaDd7OcPLo2XF5zVu0s+xJN3fkdskUG0PwKoWnhme1MOZHqY2+2zxGtXsu9DRK9nOz
RIHrytnJ3iLiK59aOqGzJolPW5vhJX95qspHry+bFy2CVfaXg7fo2KivUvAcoeDRk63e2nxz+Kgj
dbxH0Ud97QM/vq81+7etQ8I6BeWNpjlvbS52Ze24nrTpBwQrkBHaW6M93etR/NyOXvbINzB7JIV+
6yFB3KSGUaat7mTTS8NXrTXb6y9tcpjVFH/WrR8ctLLKAPnkzosUbk2U0IEQAEOdtlJVAOmSi6mH
QwJH9a2O/fLNT0rCa14cnaUti3JilTEQ8zAvyv1U+eqOZ9+/SmfTwKO1QKXYMIH/lCp2WCnD7DHo
ovqtnsvXlkDhA3qv9VuRIHJrhoq/V6GD4vUw3Dmd2XMB2BkCnzqQSAUppdn1mzrV8VMTu1fZKU34
jGkE7xvvqk1D+TiZ451dhz33czA+GnMob95Yd6CCpiB7qIPymJdHRR3KQ9M49UGzghngkd+cTMVw
HvoEikbc+8liP3bEx+1rY/gFfPj+3i/7B6sPUGwPyUnBS/jT7+KTFSJ4kFisdApmAF6pVZcxsn/M
bg6Crb6qfQBzQgnBdKu9fmiZg+wbZh+5h7+Qnu1mUML7MVIgkvp8zSXbBz4Gdr0JBl1VhhuIiQ+t
dqJzwAeBALcKJB2Qct/rd+qM1lyrKQbJBdhJrnJOR/0L6y4GG9ALh9JQH7MuvWJGrdxXXQk9th/c
a9ZDgDOMj7gZYpZ/Lutk0J5ZH7pvc2Zpt4mMNvGOlmCiUeyyfGrhTO3UESdd1IlJ3064AXhln+za
mW8ki+EHtX/RwsZ7XkT4JkgM9lSZ8B4D495sYvWkYIyyK6Iv8zy/kxE6RK1Wngq7de/6DDcYAgFs
bsU0oABvG9UdomVfQViMuNC1/al0Qnxcdd1/7PMfnCa8Ibdi7NB9HvaOaZC5LRTtPmOumlmj+mKk
nHmosvnOQnA2CAGJZAqWi4kOJ29KLo021Le68+sj9pHDoXGc4D516/mgtvrXYMQ/AMRUdwxmKBrq
XL5YwD9eKt38UOKoumSoNd4jkwiuhG/KMW2c9r4sCqIk+gB/a/b3QTX19wAJLl2NIGNbJ/u8Ls9e
NnrX3JiqQ8q8gaWVGe4M3LT2dd9drGpBBAaddjQHOzkBEP4TqaY/FjPRi0mWfM/V6vfA4bo96mxE
8Hhu7EYBrpe07Z1GiU4CcC20JFixdwZfe8OGbaP+WSX6BK/OrO8GgAZXZQl4GM2LzKi1ZVrNFIXH
qCMPkoYIs+QJkhHR0KofevZHbyuPaQrPF3GUfRq/gF7+ObtGdSP/pvIlTGo019TbVFTaqwnDw+Sx
J91r10MC/sap9kYeRvddXgW3YGSGkWm8v1OIL0/alcjtDcvTW2aErJweTQon+sColwlmQgzVrur6
HNrTn66puvejm7R7QoFtSCh0BTvgrUZuyXauQR/iCBFAptFyTMuKeomUfIUIkO+HOPrRZCUu2ZF5
4VveJyBWkLeqT1zQn3WKRcxIGJ7sA6YcbWU9ExjRdzHosoMfN2+e28Axcxvc31SjuIY142CsmPt5
6Jt92RETqPNnNE3V+z6KtPt2KRwTw0oHEmaa70I98I9mB1Iv1HRWKIrTMfZazTFIEncPKOsUFcEP
hcwDSgwRikKEMr731lB+aZE156N96XJs7BwXTpMekANRR+ipHtPjh6AByDO/sCJp9+Q9q9J8xNY8
2+EG8JHGasifd6wFQn2YIBc/jR4B9lrvJrLCwSvCKnw+2wqEkq924PDN+H4EebnDNotZBYvCLlHh
8Jgtwes5DU62t6jPVv2PwPUzBMoM4I2ungJiMHOAh/45nLFq1CHM7zoNKlP71wBpMAL2e2w84Hy1
7RB1dnZm3qp7hKaLo1p0IJQ7BQMWTVWQj0QvJgh8Egul+zZV0+sY2s09ocZsP3cTomhZ+wR7+ZVI
c7Oz0JO/epMOClT3ratjuzfF772bkvjuzVpwOlXc/dG43n0ZMcyajcIwllbVZUZhCQvVbwNA1HPV
dd/wPjDgBNvBUSmT6WHAq+jeIXhcLATiINXfUse9A/8wMcsefa7g8G1k1U50IwC+FMdH3ej8XVNA
osjiikBFG5hk3UrrUrlVsbMSuz0DXS8AxXkWoBs+BifIzDcnJymlF2huIR37VlqdS5Sn0A5JHJ/L
qTXPfV15v6XeO1ymTm3977NdH+C88y31FoiM8j0y+n1uZcFNHwP8ESu1ObBS9y49wLOzBQ4U3Akp
KcVn8dZBuHesgqCHah6YMz54ozU8pwMaRQ41xGSSY2sG73mm2HdbUQ2Fs1ZtZv5Xu4Yihs3Xo+Uz
d/QGCxyjmwH0rDzv5Ae+tw891Nc0hr49S+adrga8ir5p3M11TNqU2cePNNePeZBMN3VGvgmhqBct
Dv6yFocoqDr36BbLw8jqjA/xUiziOWY+aveqWbcvQ99Oj228jNzUvDJoX+qIqW5Vp+cycNRwnzrc
RjBhV6Vl/dH1KTMPK/qSpDo6h2bxbBmjfRrziPX3Uvjuw+x18NBaLT423UvqNMktZHlwS30nOhgF
BADY2NGdZZsvemDA3vBGnijsHgcQV8T34uOg1C8zBpUE9licdYvAmZZdBANmLxlpqMLAEk1r8boC
gflPoXTki3q0TQsPuwwjRFLLL0FqjJnXEmbBr8FB9nxJBCizftR9bF0x3IIjgRmoB8c66EFjTcEw
seL0OZbQyD2C0lce1OKuMadnNZxHqB2+fRhRpdlPSxWZgmnfm9wsM3UBmjlhCq+kQ3py1kAXeWZx
ByLjMkwwUoArPXZm96K0+D/lZpwcdEw0571g5sKFwG+BPzs6w5TDKZjdxzHVNKaCXfbkkZq7xU31
ZQZu9IHXBmjD4o9wiNIPNcclxmt/uIXPwy1RAmcJFdSzzkon5YFyPFd7kGLiEwbAylMOvvRGAxx7
tVJKBbCnD1JgqnPzJqfBtfI9qoP8msUlQ/bYOQcMu4GHkFIABFfM+wLFtMgpbN4Le28y5D0MGpTe
GqAA/mvDKWn4e0iO+A8xAdZLModfQqTgEB89TVjLHRxnhOC+4I0AaB8SjbuL/m+q7NO+/sm6pr1r
h+xcjzWfSVCBiYOltZpAEmrhcdb11Ql/L/LS+IqEPIqc46ueBNYlHZTXmSDAQm9Vz5W5GA/E39TO
uMTeGJKtP3jx7F3DyHqMSaXtUx1ZpVbNEf4zQIzbd66pT/daGr+PKqvUsAqQUQyhDC8mTZWPrk3S
8PeAAn1ZFSCCrO5ONglvsFylvQpHpNPPbnC0N2C7LtLYysRCwGSc1hZcfZ72zaFIbe8ZFoDzpE7v
Mwi+ZwMwgp0HzamKk68lEwPkKyOglSXJVKnOqZ4x5yszAJqKck46N2T+ZKTAX6xDHnTGviqL/gI7
onjvzLq5jLBF9lLVE6cBb1xb+IUqzQPTZf6ftrMPehn8mGxlOhdxOt8h/PHcz4C9TddOngKkXJ6C
RqvJDCOF6fROerRquzqX0MCNAHaGkiAxl/HzFqaGOyAV7IQkGYtg58xjdmQV/WQQ52AUP2TZUxcC
Fvsjt98xLWuv2YKZKRdcXQjC4mo6T9GCG62NSb0CjAgXJKkUkx59URTDP8b/NEm7dM+W166+lQHX
1Wuh0+2yIqUUoGejg5zW6io4+KcJR8iLFb7HDUgB/21sgvQUQOe1WwNu0TC+IVSOuiGed6uuhmCE
BDeUmSwY3NhByXsR3JAdnZ9Ckhz/nNwmuIHLsuYjk1V+iWzKG21VcMkuspnMRJBgYfHvDXUB2tdt
dRSESuU8LZBC5rLZreiBWwcNXg/+LlG0JY5AawAW60hW5XdHyQ+JGuCQ+8PsB1DMy4VrljPK1oZP
tLVEnY8CVZTGcc6m7CI9I6flyiCLGPx9fLucRHppoTrtbCdLD/IrE7SmScAifLa4+p2DRj2Lwojj
7SG5D1cwnN+75f6NZuRcctSoJQcsRSLXXzZjlsiktDC+k2qWVeewVHT8Z5bflIP7DPDOuMiflJ+B
83IYVQPiJH119MryhxyXjgEc8+U2rndYGgUvlftkXayFNLq1jaXenZFawZMJ0MeK/ZWnAdotGepx
Ssejqtd/CB5YigEYdVfDryOeiuRIVg02ZkSVkzLGu81Rkt4rzitUg289zMWj14TcURsJ0VObNG9y
7+3EfRqI+5zm2mBYt4YIvT2m7qS3ilvqsPxrQzTbtpsGdlgHQt0EB7ldcjdkq8TjM9nJpjwFVqj7
5JW7nVf0+Q1fRw/0mWwuBUQEng3lXOH1ztgyJDNABGDOWA1jBPrLphzt4EgBEtk18tu6Oac9aCg7
usjfG5uGGHVziNvk6zzqN7ly61WCWrorrHQ6yLWWq5K0Bev/VkN8ZcEAyD2RI2RL2tbHQepSGCmO
IU0XAtFE9HHoXuXGr4+mXJrtaZA9NZHPXQWG/SCXQn6k3tdcnzYo9D0RdGa5VvVnu9iGIHe5Xl8z
d/oZ4JVxypgN8NS9aVXewrQNT/kM0bnVp1d9GTrks53FtnOegxkkMHZ8OxU6J0q4DXpCVpIX/88f
/uU3yCa2V5Dd9VBfe653DzUZHEp7Qz/IECDf9w658YsNIGt8TeHyrhd3hVP88tb8Aqr4fAUN0nhF
BGtybk5GmGvzMXbDb0qXqcftCjMI3nTHhdK9DS5q/5xhYnmS39L71VNqz+oJjcZ+3jdZeN8OugLM
YxmHltdajpSt/2zzunJGOCBMDvIk9HF6YgrD0mV5EPQRaScTjvX2+Cwd7Gqmg6nvByTYLvIEj501
XKbcYllSHXNnwPjIXcCV//l37SK9+iFYYS83gCssgJTt2ZvjB1dfAIxGYdeLvA3D2zIsy5Mk1a2t
IPqzjEiWPjtH36kGMCvpsxMojJHSX4rtbf3lEV03Zf9cecPFa8y9PAnrIdgKnJUvbUOCQMZCFuzN
GYXu6/aGb8+ytEk1WJ5Cte9PDSC9c+hEJ9lnysMuPbbjPz+CUpe7JlvrMVJfNz/tl+qntvWxLSvb
/nvowVaOBH9qXgO4crsUeEyRAnLrbRDOy4dD9yCaBjoL1Uk/4UNBnp55gdzxwdYxBnWe8rl9cZgb
sD6814lYzGqBx3bykgNKGeruzlqwqvNYvuSD251Mc2Yq0ejqQQ0KYjc9AjM7Erwn4R1M+WIXac5D
fQii8snBvHi78fJXpbq+TltdGrfH5NMhxZC2lx77QXkYpaiX4Vq29AT6khnDeZKrLycpwDNOYFZ4
7HofWv1e3hJY7bTK5i+tg2v8lluIKMm6ZcI1+Aip7ndbuBQhF6yLlfRKHBxqSLzgG8ZE/4h64O7I
mBzlGkshtz1epicI5bJGntI/80m/ebGRndR5vEvMEoEyr7vIIKMxardwdkvUcw9hEaxfAKP9ASk/
u8oJ5c7LFiN9u7Bh7Gj4MQ/eM2Zx7opZ9hP7zcfz7JTLE7ENBqqmOleO236f3o7aoZ8g3m9Xscwc
RtJk+cxkbmYdfAu6kJBK4AX8Bi7ZYCbuIT8qXcitQTkx0EUZNeu46pjJZAu8bnWeXOc6Acwhn3uG
HolGcWTvMxzD1tnVuoqKtKAg56Zr6yAMl/qxNhLjJOeX3+Xb0Xht9afZyNuTahovcle3Wytbedd9
j40p2o1FgdI/FPK/F2jbwKHIt1/q68SO5WmJIw3LBzD+Ry2zc9j5bT48IMhuXoCmVTdh7QxRV914
Fn6WYZat91fuxDbGbDeGD/RfKfRMc/LqgwVBGlkMx8DhpOAlcBnBDygEHksumdwZeawDldijBTzY
L/AN+Wcwlw7biL7dyfWBXsb77SJse2VLuvz/T8VcbYS99LAN9fJjpLrOxbe6bK2Nc4TtBxNahBlk
oqt09kXFY1G6yJ9dp1yyicMmr9q6SV77b1j9+qGU3/nLLGM9tszdPbCAexKC2GPwoZf5K8kRQtfy
mswFcjD7YDK/obVCPDnsk0vRhKF6lO7rpr98QSPAIF2QrvM4eVJlRrcVW9s0Z6QcNJQiNWBiyyRM
/p2tWFGSUv9lLrv++nIeYeI8jAW6bj3bDfD0k02Wat6j11uQhPrTlR9i1jfd1dWrTMtkUidbUqyn
XqaFUiURhOZ1AAFk6yxdtqpsbcV2G7e27W98OjbKPzqEOhjDGDNl4OwAAuQXqcubxxVPWMYv+9cf
P5dasYuUQf1lGim3cH3y5j8CiPZXeVwjlHQBTS/3IOw6JDfkSfn3TTl6HaoA5TQXt0wPn6kgAUyR
bQn3iRMiBA/Zu+3Y1oCyQ4qtn1QH//ug1fl1/fXLk7ySPbZ3Zp3PrA+ztHp63pE/+ee9k621l2x+
rstB61l/6fX5D3w+StFIbLT2uzYjNSvjyjZ7kGP/rW3rInvXebZsboXcj60qW3Lcf571l+WM9JaO
n/7Uv7V9OuunvxQsAz5Gc3UXwuhbXnE8nMlVVPO6VpUXXgpCKZAzoRGxeF/CbFuxtc0ZnqDQ7+hT
tQabaycZbuXkW9df9simbwYghEjBr0+0vCzynmwvy/ZS/Wfbdpi8d9Lv39r+r6fy53wh9xcxaL/x
4OLQxrR2mQvLh2sr1pXsVv8lVvFv3T+1reuJ5bTrX5DzfOqz/oUh8e41Zfipdl64l6FB1qCytX2j
ZQzZqrK1Tci2zp/aPlWln98jGNB/12okEZLChsjHy0nunemtPMLrprRKfSaUzbI6q7KT7hVv2/AO
mAra+FZX5oVGLnUZ+ZkLBUSUrMxy19CRH1jtvJfhgeg/kqwNysB/09XWQcNWiSHI6FKUMyRMxN8O
/zbcbo+CI4v+rc/2GGxtnx4XqcreMWhSQhYuTK9Bnc1D5+jpvJf1bwLAgHBRMr4H7RCd1jdeLspW
rMPqVpfL9Z9V2bG9ulINCKT8PXxL/dMZpG3OErATWsJrtA3268R63S/3ZzuywauExVt2tQiMGEuE
5JeV49ZNjpVCJgZbVbY+9ZNBdGv75R+XPZ8OGbxKOc7GA6jA5xoqBa4B0oNIuaGB5Fg+XCWOeO2b
DF1+lmTZRa5MmfR5dplVZ9dkjnWRl327o+u7/0sw85epwtZVtuT2RkVPRG/ttAa5cgfREyOOkEnR
0coeZq8kHYOaizY9yiu6xinlCRhnPW5+kxf576hWrQZHrLNJnTQkB/M8uyZIBMMSh7QmRd2Qrdxt
dd8KFPTPQmtXLrrDzmxhQMaAvEU+LF0Lzqbu3wln2yIBEKlo18hVlftSZ1CZ9Kp4L2N4JsIn15cb
PLeI7rRrPPPT5ZeL+sstWpeu61WXNYtsrq95RHJy9szpKFdZ/uxWyA/YqnJhP7WtqzrZ85nMufWU
3du/pIehvrex1tthY4hVXJD7X7oiHs8GQoBHHcYsVahnCJAWV3wm2Wvp5M4MB5meZa/nAfPUkwTv
pjp4i7TsrC3nUJM6eyiDut1Jr7nLxosyl+ZB7TNAesNQ7JqIV10KL3PNve0B8NTAFN2niXtSo9DK
j0gGYbjMyv5IVBLU8ORcGz1onuBkkWtGNBbieebgXhSr96k/vi+I9tcAGdhX+Df1AdW4EVUOqtKW
IXiUJaQn6hEViNiu0tfYc1AWNLuHKUYLwQG2cNLJ7Z89y5+f06r5Dt/x0pta+WXMTVy1Uv9bXjIl
r/GBv/mBClI8a957b7b+8IjWk9n1AxIOWos6zjDsgqauv9YzmF6W5OWHrqb2HkUd4FURsl1qsdgC
mISS59yq0G9S1UOFRDDKUCU4bowYq8dx2UMoCTOBAUeBMNHOTWGXj/OUVI+yJUVWFA66Z3mOsDBB
eKuIg0NZIT/kT8PvJsmzc6suUn6ZWhnYkaDEcVgCwDvXZ+UWFzGq1yqET8PHSFRFwfDQZgWYIK8d
WA83hXsDqUF6zSPY3qL6NfVT9DwsBUSX6NlXk2/IaipXaSozTLrRXUSVq0D4zLDI1jjBc4Ma9rNK
JvQ5VTRtP41jwAqCHbHtAa1Kba5ljqUoHrK7aRi6Ry3pvKd5KeoM2J7NswW7mh7bjlDP0r1WOrii
DWRnzAmzuXHU0YXx/5qSaH5ca6A5UP51eOa246vI8p5QmYn2Vdju0D01jo5mmYdpanI03gDTF4Zm
3mwHqDOwVu2g23rS7rCCRwYDB/DSC8v7CqrdfbMUW5Xn85wUxFAHpI1suGmlfstnMzX2mmloNymK
KfjfxqKvlP3kwXL3wpRgM6IG770PYNS1x/73ZMh/M0ilgwuH7s+7ZcJnBpkIWqGoUInp579Id34N
80T/fWoS0AoI4rwHYwbsGh2sp1kjl2xNiXVXuXl/0/u4vaRpXDxyCzQo/6362owKD1eWmg+q0b/X
qAY9uFHyNNhVA/VVqV/jnsSRg9jjUaqyg1ToB/Lr+bEedz3GHbtp6R5rKaZ8MViu5Tgy2DQ5CrRb
xozDLwdb+Tcnnc07OVXdmNqj44UXyGE4dWbIop344FSH7Re0QfIzDOdkPW9tzO1T07XHXEXWZu9j
sdwH2RtGhTNB+6JhrWybdxAtmle45/0joeOr1DDabV8xrYMMlY2INS09pM0xys8HJe676qLHhWsg
QG1oP0Qslk0FBt09+mn9fT0QVi5T1E5kh4OSxRUZzAQ0G5dCN5X2jNimtpeqXJ4sVZdPlQMmbLk+
9jgCdKmWiV58tsef67+TJrl/tosaztly/VCdBpGXTR7+9Dwz42CinCKbUlTBDMN9q8vTNrZISP7S
KLtlTwe54zA8AZwBgRcMO3BdWCqUFYOSXv9W10F46e0hQOM9rL6V5Un2x0NYn1Id1aZqVhwC1oqL
WzjxwGsTRMF9txRDgu6Ja/jnX3b0fYqdzJfAt+MjFIb4rhwzPAyXQrakzWSVjWWDjaJarEUNfoP/
0VEOWXtvR3cj5oD/l0NSdwBfoWrnz6dpuwKR25fxsVSJBu4//TrpLX9kKkq9uU/bhUdB2tG0Whiw
KFI+REuRIzDxINXJ91EsjPwB8roaE1xfdpcqyuW7rZNs4aB3x4evI4/MwbFLVCUsKw9PjElRbs4X
Cyg+ylKy99OhUpU/3KI6enEQAl8Plb/2P4yd13KsyNZun4gITOJuKcobVS153RBakhbee57+H6Du
rd4d+0ScGwKSLKqEMJlzfnN8//hEqop1WyDQ+PeO+VeNRUSx423KjZcEe1KUS5OVHJuxTI7WECI4
USBvtil5RplsxTrOA+VeLoL+ZKnV7yxQ5PveyOV7NaguLQ/YC7lpKl2ADvL26zT4X2bVqEcDacmT
lXIokjnFOYFm8BSW0jP1yP7dslMU/tnLI+O67EMpvE4oqPuVzT2H6inuFfGgeGH+qMT7pQvvnPRe
rmvKLy9BlYynzleS8zAvgPupvSPiilWjnhye2ajx5s2lD4WmJHI860uOe9xLLWKXVC4lT6ldwdFW
tGa1bGpd3e80XFPdQugQ8R1Db7tf2FiBLtIHdR1SUPlUd9giyNTrbef6yiekYIVrpJ7YDVhmXgtj
eEBC077qxftk1dazLlnNIS1C0EmG2r7WE0IK2dSzKxAdWLpB98c3jeYVyZbqThEu4kbtPSiIz2DY
Nj16T9aioFlPWMNSL/x3E2WRf+38V5uqm6hi0+lU9Ha1xq+tgDBn5g+ppBuHOmlHmNtd/qBSMf0L
63dn2SkhY3tAgfFMJa98XpoMrya/YPXFdtkcoEnsFXuMV8tmFVniOpGlW7aWI7a9fJZhvalURB/9
cUKXkOuBdqxgxVAWXXlQ2IzsTNA9al20eGA9QcuuS683D8uervHstVB6nesOt5PJ48kDMCZ86uSy
W1HjEx6WTTOUDWQKYXdcNg2MiPCBVL3TsjlJ47vFO/+ybI1deuV5nV21CH2PN/i7IOylW5I28jn0
KCMOPOyq+qy8IvRZg53oboXdPMZRIx8RK/Q3VW24VSKo8mVsnZYOSztcxE0hVellaVoWAspRaFDA
ULUqhqs57rGp4d+W7hHlaNdM3Oo631itVWJYWK3BmBdHYzTzY9hSLDfDgoujJLOo29ICMyuPbmR3
QMeNsL4LFBMr8FF/gBCWvMp6aa/hZha7ZZMaHST1av5UiAEkpdahJZi7Kd3oOTD9UNVkA+7KcoNQ
vExeUVGnW8rxzY1K7uPV0LVjZkn6vQhS81zEOgKLuVszyl8jask9rzblzLBOwY2INWteTErirYjg
1eh3/2776bKs6VLzVXaqsv1fn1cbBDCtEd1Vw1RfBqlELp1boO9QdQneRF+Z7D2KoTeeanOAD5Sp
+SkNNAOycZmgiOun5660bkvXQUtOVajZL1Wdya5VRfo5KWwMWKoKWgpc2EfKkT4k4FfrKF9ZyIZO
csFNZQ3Re6sgENM1q76zResfJMOMt2ESyPdQVSpnObw5vciFXX+05I2QEYkIDuOo7YjZFlB3C/1m
GzDHud1NwJZK5sRplUPGhVF1KnimnowicDtPjQ4VcPK/dnz3WXYXP63UkSB+BuPvypMvR+6yP0D3
eFqOFpkWjUZJOWFpiv335rJbtZV42HBrh989fUW96SLWt7LRU7v9cwjdFEcDefnBDHRpnSi5ii1V
b+509L57vG7qk6IJc2PE6Xgd8XFxu0auH7kbZaQ/lvnG2PkGm0f6U9sPVh8zJB1yfXO7N5pcfFCT
CCxS8Jzn6uOmTWOTIhV/WldlWV0ital2Qiv7Q2g1Ou6+XoEtQWvCx0KsyoOPyky1AIvldd5r5A+P
cSikLwml5fcXpZkCKi7XP8ekfw8kyXxRjDqFdqxM94EBG5whin9HCbW1TWeouCx5ybFLIn1LOCC5
sygFQuNc68TPeJAZ3hS88gB+o/hQ+lR9fJBRJzHCZhAe+5b4SiEjq2334GPNUTe/uhbNMpzi+sFu
mBO2XancodtokefgsETdlekSXPO8napqeFAN5ow0kBPc4pQ2PS5rplmRAgSBcG5jsC741/xSzN5+
yBL7RRkj6Sw62+YcgO+tgqQ6LJutBnkuM6N2r0YdYCqFcdm+LZC65bVlP/oUpDtlH8jnriy8x7Ca
XlXdVy/L1jQrwE1Vv1u62op5DBXduy5bQedvm6RIfolc9R69iVxirtf3hWaaj9528FLzNeJVuW0G
udmaTe+/5eq26ivjrUCRhWVOWe16v89fsLlbdXpo/WIeecLkIb9UngQ836d4o+0Cxflum3eEORln
nHXnSpZhC+xo5CYCvKaF2tdid6gDUwtMv3386VBrleaWRqtveiwFL+284MIY3RpvZHfZXHaQsM0v
9YTbFpbVR8ROfLPflqgbMBx1iN3lF21eGKB4j5aknTOznH4RBXhpi3B8G8NZ6NFQzwEHCuReor5E
Uz++DVWor4a5PZzb/7u/BXLpp79neRwHedqq9i2Ab38f/6f9/3X8/+6/fK9a9lRu22ItMj1a9UzY
b0U/VjfVFOrWmNvAZVS3ZUfG5Pe7bekCKLK+FXPbvz7LmxOclWRvI5V34rLQ52pLu6zlDVdG+leb
jH20nYnNT7dl5xDZtlNV1Bv4xZ2UNjoFk9R8DUrV+2uTe93t4Ni46aDkd8tiEPy/8u5JdZS6XKtB
LJ/8kkI8HlLLBoR2+dTMi2XT0CSK7r+309LtmK7Bevx779L+s7l8YmmDbXfMQgRtP03fR/rZTnjo
TYN1V3C63jvsPyCS2a8x9UxcVEW2tz1qSdXB/DUanf2uAaAjWmj3d7plYTgaw1vJEzkk+0o1MYXH
+7qQNppqT88QGfpty1EX4OkTZVn75TuCFDlfVzb6GSds++K1Comu+diYV9ypnLVHdCM6rgOatlHr
ZjioVQCzezbcWRx1vs119CCnOJfJ17JjWXSwutcWIisq0TtzLxJRANdpvFtqxtINQHTrqjsbG7F4
mmC6aLBjgJCbwmEIQl1MNFRbqUy7LZM/sPjan1I0byBG+ucwwgk+bpvuLqw7ZSdHTbr3hkRcAl/F
E0MqpqckSP4gOkz/8OEAO/iDJAR0LKx/b/jJbLWh9S9lXte3fF5oMsPDIAeXOHfQ1LkUqUayoTfF
RUmoiweZLK97O28vS/+lGwZPa0wjRwzQgNPEsyc7knm8ZLv45gPrwFetTq5AhzCI0DFG01p52OCD
Vl10v423JaU15zilqEIbxHQyLZTFVMcbRzPtw30Oyvhoi1DfE/bID/Y49Ye0HIa9JIfFMdVyjH28
LjzFtQfiqTetU1yMeL1WBEnCNvY2UdPIODDI1cay84FCV6DLAKC6K/mJYp1EZnvzoD3BDUY7yBMH
NVDZdfdTi9UP5s7DQ6iDR26F07UBQSk/lx9rctCrYJC1p8GyYHnDPX3Ge6ZzynAczh4+VCCos8Qt
xyCEhAU/jncTBR9eMv2Oa2vt4Uf2Qva6hmsTzrX2U3iPlvRPaMjTbynWfhP4pbxc9wmU+5a6SRte
zl4vtt18BCvCvwMdWIHFw8CEyhiBdCIx+Z2jS1Rb8W6jNWAKmPZH2KjDtcJIfabxT0DXqrOtjy0o
ZO4AZkbFLq0VQDLA+4ZLBK2FQfmwy4QUPniSbV5MhWraxQg+EB0ld7rX77qkH1+EwdxJUfwHK+dO
UcYsBxsgDy8hAsC1X/TdbvmUGsX7SuuVQ2YqvUssMT9QERQxVZ2VwbqNIYfXON9NYgSIuHRZ1v7R
aMx7lsZ/7/npPqQLn5Av+DnO0laWFnVoJPBWKY6BF71osHJspPapxcDyMHhyCr6CU5LC2yZu2VPp
MW9CtLPXY5PjczlvqmKkaEno+X7Z9JJKcahOjBxMHiiSM0wmBfNCzQL8ngoxFsfBjkscLFhbFj99
lrWlDadxetcqEqU+Q431//G5CWBUQYH6fx172fzHV5v4COwZCTn/aPv5yPL9Q1hMhzR5qccgeOCZ
6zl5ZOp71aO2osu0e9k2va3WB9Jqyvg3m3YeXY0y3y1by4eEZt83bWqfdV3agS6aLnZbU1LYZM1z
N5ilo/Wm/9740gMFRfanUJRNZvE4gAO+8pVMDekAlLdNoz8EM+6gg0S/y7CKeO3Uzctsd7+K9bY4
E+c+ykDczxQKlOdMKYMNONPJiYVcnn92LHsZYP3VT2DJkzfmSm6fkMjg3DwfYfnI0vFnszMG0zH7
ipzlf77kX4eWhph6IdV7StCoAsycv+TnAMtm0ss7kl/RwbV6yTy1g48BEdahOL5IXUAJiWpeBSTH
a2LMT18lR2EgAuu7jUpfLJUSa2cSKjibMsYlkQzq/3tzbsOpuz+H82JpQ4KprPFFIwsy7/3ZsfRb
2spKTjeixxVg2WwMLVuHYGHcNhoJ75fV75DCBTuXq1fFHyl/64rxySyYtFdj7d1nU9a5SMW6m9pG
0DDNIb2zNKAqERC386h3/S5HVQvBMUSzj23VXk9smCDzU7w35fCSJXK5SZnrXmVYu0QMiF4neiUR
WM/TR35dsCLmbT3HBgQUfRLiDU/RF69OjI9C9w4ygUwfEg51TXEVM5R+zIvGAN9HkIGERvtnGO2T
l2X5h1ZH75IgSs3TEgE9qiFd73DDEqAWdJCe6ZT2j17V1zDNmUAsewczKI5BSingsjfDwvPkdVPt
LHujJEjxvIQpt+wdGyO5VJJ4i+cjkfHI7pKqvF/2RcIi5gRoiTF5eFc0snSJcBJi3den8G5ZWxZy
6r9Oqlzuf5qWNdxQAzfCx+f7Uz97ZTM1txGJKGdpM+sA3KRVU3cKHHT10+/ne+Q+PdciNw7epNJ3
inClohLpfojtghSRR/JESZSjbbXKUaaOipr1UNkmE6iYZceyGCyoQStp7lNJ0lhufj6jeNJHMRWQ
7f5zmH900c2IGrLl4D9H67DpWHXmWLjfx112e0nEV/yj52RI0go7LOFqhk0h2Hx4qa8oEaSC9R8f
XHZ8f+XyA4NU9ja2EE/fbdryC36+fLRjLkHPbOV9HTTu//ybfnr/dVzlM/XhNnz/hvksLGv/+LHz
j/v+Tcue7y9ti/QuAuxKqfhWbyz5mM/dlg6eqAjzLKvLnmUxLqd/WRVWC7qh/22TETpLbb9htIGd
2lCf6zgsVxUGFn5IqZlfZ+96Xo8w9NA0dvLeCLxpa9rtF7Lc0U0AK8rhR6fGWEcKAz8KGz6Y3bf7
IGk+q9SzN4yZjhYI07BUQ1cxxhlla38YEhbZUetIFQ9yQLMCHL5lE2OscbeyqviJeeaOIrxHUXe2
03HbwfUYHyqvRFzcPir+wMEo84OIHV86uT6ZEfWXJaonAjrrhOhWLtT3IO9PElnPMccScQTBUMwJ
v1wi6RBT77ujjphpqh0fQ0m5VU0sXeWIKW+Bn9G19I6CsQj2cnNTP3SUSSXx+btNwcTFmfI+3f98
yieS56YVyCV8U6XrsoMatPdmouKqbDpKOaf7uryvE9FfewZCjVnBQs+YkvcTkhHgZRE/xH+UCkxW
cMjB9qBsTcgOzeAMlJoKG72hnlw6ZcABbF6MiXereur40/xo+r2O6p9FTrR4RY3ZsFFzWGNLWwaB
YTvhskbA9O+2dmIgAdJU3Za46OWW7t2l8wIchV2Y5bUxwDUlDVycgTHMdZoXYaIVO2s0R2fZ5Ami
XSNoFBQM1d9NP+21IZ5DvdEOS5MllSpcsmHCLrTO10vbstBUTyVNBLNx6fKPHRDztLH+/uKlWVdz
8rtjnu2XL17avKB3DLvR3GasyFjPP3LZGcZydtQNAIRzk05Y/WKaktv7QXTLi3VOQfC1UZTwRs78
zxCW3r5XtDMg8uQ0YFZ1XRbWBOsfrJW++WlLxi7DxA0yfyxLkURJo6fhed0eYj3WrwT79e/PtqGx
nnIP96OgqXHRspi0eQkeQ5NeWNvvbRySyk2VJ2KFzpf9QaGrx3nwHNXW3WQzOuimklxR2YqrbcfS
nR4e/XlDC6O/FoNevbZELQ+jSOZpIfU+uP8hzPjpN8RQjpKJR+9yIFPODbwrwiuGd+2lyEf3+4qa
itBHa9w4UJHru7xK/ZsgSHZTo/y+8PzhuHRbFgzJVAdboGK3bC59FSjrrl6iHF8+tbRRUZFQkhCf
mcMNK1v27WuSafYVLvd00LT2zfcqKCFzu2qmHU5SkeNFFpX/SzcImHsy98F56cHI7yqHinYMJ66/
fAybneTbxpViUfOKg1i5VgILL4NhMq/LDqUB7ikXJGeWzWUHwBRxKRMGjDhvSJBjg4ZUsqatupDn
b9zpp5++AbFTzMxqc5uoZbSxRhQT4CyDW0E1hIs9S7zWTMhoK7MpvY1ma5DD4bfcQD2HN9HU1IZq
MfGDgXiopSWYCs1eJsuCscuEWxZunuo0MNoofOzwJMxCvJnU5wEe/mtt3oSv95w1ePnhrWGjv5ut
VTzMoQ/LGnbNKfnrQzNXCbWzhHFZWxb9IpScF0xqEU4ujaBr262tkvEeIoAv+fgQfAuvZp23zLC7
epHViTBLwyx2Lnz4WTBGptRh2U6XqodOpM9iLjxq50qaav4JeBNReWQs9Ud6CdgNGiRBAbi7h2Wh
ls0wYXBUzfyN/6yqif0RxioMjDoD+7js7rqJCtFlNQI7A/I/jkhzAM4naQdl7/uMWSMWJDGckcgy
SCEuZ/F7N7CX4xyV2cI+we6ACjPKF8RaGjWJErv2a2zFpwctIsnL7YD9l6sr9z6+joe87V5MTusx
xA5s0yjiLRiFvR5mVW3MYXL7yBMnXS9/78/ZXtaW/wA5rGAtfM6VhEvaUW5Vt4p9sWswajsYWl7s
DSYJcRlVjiS3214Yjwl/ta4PVOhT1CHzH+YSUCrG5BZA+knS3aiiiHkuSstmxbU5/7OWtRRow7oE
C8J7t1MONWQLvzRIdGkFJL44GU7/ODGUKHPeDLsGoWgqK0lKPeL9BNzKQP8QaSCtNf2U99VwqAOj
/15oIhwOnjqfuXR8SxW1PFDyWx7srAQ6vqxmlt0p62V1sV5d1pZFbHolaicbGsasnc9nO5ZCKynQ
YdDxPy+swjazfZgCAphrROc/c1ksf/DPZptqkGUUfDO9uYZpmjWKy+nIl5rTZbWZCHhlqTm6P/+Z
5Tr92VzWbKXH3ooCXh7eOZxAFtos+/tZ6K0Itq3Qj/GsvV+ug2URzps9KY7NFNanpanwdMwdfIvR
yGJr0C2OBobU8f/t8vxXotQV7qNaRg3YXDX2vWq2ar+PgXxRJM85nfkQpcDGYFksm1EIhVgJpT8V
Q8r+iDFk40y12eGKIkXD0bRyV8Omq8mH0fFTrHUD/Kld2SqZxaiytyX282knw4NSzGBdxiP4xuYY
zlFKP5I6X6tpR91ofE7zMnBglJEonYrgZKCFOfteuyLfXjv9mF5ShVdEZpe6a0NZPcpls+KRUZBC
J7JYlO0e3MA8tZ3kG9X36m7qcRAyLDxpzeemarKNIAmDir3t8GKp/U3YYEQpMkfqUvIjyARdXrg8
NKI7oSrGalRGae1JDbYwnbqB/Q+ebnrURLLPioL4HZZEYS1ey77Es3BMNuCXwrVOoV/etKfAr2SH
lyOVyUGeuzUFGUF7AvyKniQipSvJpF79iKAKtVQroGzhpi9nj+hGQ4VLiILk9Goq1B5/Y6t2CxAV
tUWssRv+1CYnxupsrFL4/NTZJ3+Mo1WIwZaXRTJcUyxKQ4VwdScDvtUi6PiYZpbdn8ijIltGSbUa
Jt3aerBupKLZNWrASYBDFwqDMy0CasXrXqCL6Z9saw5dYgTJeKz+NHl1z88WRYEdYxr7LN5q0kgh
sITev+2lLSOKaUX+8Y3Bc7C2Rur3C8mIYRMh07Emxp6C2hwLPBryTf5wP7PHXWzdBhBIOzKe8gkx
Le4ZFg4McsY/uqBKl5r51gcYbPmWjNdWK2BOUfUUSH8aD2+ZajjPV5AaGc05CaYvnZ2rrOZFWTLJ
lkzvkqvtR5lCR1K5RVdK32HWNPbkGwMTxxw5Ei4B0VMe1zjgGtSJUcHtJoQTNEFR+BTLycpoZqQI
rGVnUJtnj/eFC+XVwZcZf9CUFI7FdxmlHcKEmLoVqpwRopd+bktpk/q1dxshrk+l9btIcNXzZf99
7KRNYzER7JXOnQeAnaEFR7RyG90OPiU4rE4+4E2sDNOLXRKwIACpSF8mFolwjbRwrylE8uxIvkFc
sFbamLhe0D2MirXBCBf5SIAUSxIy2VZmSFL8EZdKu5nKoXXHICk2kvUUSFnm6FHqraskIz7TZRvd
kPLTFHDAviEyGCrKnT9EDWjKcd/K78z8g5U9mt26re7rGKvWCr8u4vlrwy5elaYDzwIgydIwPW66
JxS5GrCjKFjh4pk6jAaV1QR/1bExTHWacUidyAx2upBkpwPZZUTiCZBYKRBJgvlKGB+VsptFuK9Y
EENlpd0pmq+zb3z27e7d88sKqFP+GU0vkxoDX0uCD8S5qVurj1goPnboJcm6QEvtjzbI1Dm30Qyt
5RJrG8bWJGSGCNjw1D+Eb0CYGK9Rr1/ygaR9Yp+ESrdU6c+azOifZ3q07nAdbor65E0tBrLZuMWe
18BdNgt242+cs4lXP8RZ+6a0GMrLzXgVESP/dppxvTmBQKzRSfQJntAZkMkWzTBgQ59rYlXlLUCw
6L3jJDlVgSmwpEn7YmCQFQilXDVbzr3sJiYBfywFjlqxqVLdu+Ft2KxJ7USroTQfjSF1tazlQSCB
oU2SFzzuE1exSXjXVRM6dZ0+oxelyLFhDj3EIX5JqDeNCiPh2ScWZfSwrqXkCZj/DXSa5dTPnQGB
rgxj6u77vRWqn7kUf6ah+lGXGmaBFWR+mTkUEe5t1rfjxkpJFoQKWnYrQUcUjP6LQhR0SIH99WN+
L0flpZwDVdk4J2K/tNrEeqHnBwdIZetOOHDvqvUgGXO5c3HXBZET5gbRklmoW/rDPld4KaRohAzg
fbBeeGoa/ipS9lUa3pkIMZwiyS9pnP9JNXNflsZ7HTLxGsQ1sJLUFXKyQ6hCPMhr8GvpPerqrf7Q
4Gbmg6p2SxTo61aLIPL0XewaEm70qtSMjqRng+tp0ocF2SjwOoToobYWmEqpjWlsx6F6wOaNNHQq
tkQBtvpEJDPIHrNB3ghcvTdWYKAfRrMS6lxmUv5iy3l06FZ+YM0MsV+dFkAbT57GqUlc+DMPQTV9
5IPxrObjrTNWamqUG8MfzhNoztiAPFfjP6kYxjkHY23lNZzBXCWjJup97HnItI1tH0quFeJ1/zqG
xZvtJw9G0Z4GA02j3D8FTbKr0eDEA9dE1NQbkGygabpTADgQQRtgtCrR3bhgBi5VrlZxf0KV15Nd
Wec9QdwRZhx8aKABeFf4+tvYDG94U6eOmUiPtQXIpgnV1zqNP3pwelo5vFJf9oVsF12stp26cN+K
9GGkjHyVyPmvogVeHsJh6mIU1ZyPe4GJ2DYnDYDmTyN2VE9bEpDA1Oq937Y3PI3wELSIj/eN+VWL
GjQFb1g8trF6zwTIXwDKjiR6LC/lDGxTclKb7BaD5nGUqdfXwra3g2HvX9MaQB+0oX0+6A28/Rix
/Ig8IsBHEzf2I6YY+YW6YSR8Jth0lTuy8IjsEBVu9A85bU6x3L+0/Cimfs8hIgxIn8mTXUlHnnz3
iMsKp21NTr1/UXCmz3V120T9bsi9Tb2r+2xTc1p4SDDzJ3c4OOT2Qsb/PShgs7iERKl2DX5qco2x
2GCf4hzWZ6vF5FOyTR9y9/aW95UkWCjH6NOyoXo22uak2s21tZIVfg63ovHf9JR5IyVkWDf0yatJ
TT180rxbkZrB5UFg/TlxbZARABufMWyolJ4RzbC2NBmBcbsVzDP2NrPlPL1gPVoxDghlYlXcLu2z
0RBUnhJrcODw3CXRUDulCRFQFgiOtNR/yI3kq2iGykmbpHdLu8UxkqLDKpD3nWz/MjUGkWMAOTvz
u6NWM8ouWu+tbbjvplbdGMC8zbo7a0TvIKfELog7Q0rIhpYeKFG0UyB3n2EQInTyCaFpxA6rTuMk
m5xGLE8mHuhK6raqaVPwb1lOF/Wpm97XKYyoLpbkjarBbKir8BcG8I0H254XHCPJm/0pD217UgCR
MRvTd5bXPEhiBLtpt2+igTQ+SiG6l/atqu2N34EUrUM8iu3YdhNCBBUJjgRhvJvJEjcPg7BSRKvS
JyLQynJKxDrepVNn7TGZfDZD4D28wduu+FQaxsZjz+2Zw9eJwpOQchzmehiKEZdLGf5SePy4VCeh
asK/ZwrLkx/mfzAZDRyhtKSVtEevtjAqyX4rkOusqaJKQsERzAst/Dmzc+uXR4PBot9kl84maYi/
CKirMwVET4y1nyySFivdn70i1OFj1JkBxFY3XCybV40xurHVzg6DvM0NDKSiGo5q+RyrJXdHvzKq
Sb7Tu3RgMJ7EjrAYgxkJug0//NMRz26Oej4TsvQB3tvQP+p5v1ZUfWBghWlGaMJ2MNqr1A/FPpTi
q+YzIMeTNlP1bKsRmSrLqWdAG3RbirS12khdAkKPRuD/hm8FOzVGsxcoJXcAF430h6Dfe5jHe8/Q
BpyBG7KVl7QAYwbiXjgJatvdpPuVW0PEtPtoFU36uWpttKntly4dsFo+hRizZgShAT6ivYuLNaWM
16gTYiNn5SuQhUObTRCf8xnR/FYKjKsHW6FYPw8eC2EyEkIDZREkcErZZ9yZh2AmkaBn1hbRko41
pNmvIoPiHmOkKkR/j1oQkF0/4tluqBuhjQ+qbJzKiDsw4AzHAlMJspJfuul1btJAHE7XgWJsQ2N4
m4YDypnHBEWqgy9IuU4VzhNW4hcqMZCNTMzXDWqVmnEOwevPEmS+Wdu2gh7yotZHSdkYGB45ti7d
i1xsOgC380Mqd+CgUgo1IqDeznQ53D9iHmySdgQd+NoF2m/VkMaNp3bAkikhhWjI9DRJwNsxItRt
rv5conaAgQm2iQH1K4zxmzCAkRRrfzSjyRxjINyvQ03iuUkIUQcvqMq30JJVqHKmG+Ny6kg2V4mp
q+8EXL7wUC6OXUzWWiVxP2JVFKvKL4B9qYtUhgJKTXHlONfnD6xDYsSuqpLYt+Kt0OHSKsOwM5XO
YhwQFStQczX0lOYlUkpw1M1RCrna8ko4dVI8RklGOZJxAIzpTjnj576xcfUlSOEYSbDtcRyH2jld
DCTshfgcFfujSKfIRchWcJm2NzPrX826/4AkupvGcWWoyls+hDq05B5EL8UX3lDp8En6bEUeRC7E
fRebt7a2KMuI0nNntSRQSplEtv0a6Q2O9qn24DW/WiGD6oYhioMYjjuy6blDkJ0TXZyEYnDr+g1+
TuQxKtm8K5h1dHnWu0EoXzEceVQ7XDHtNtv4wfgr8PQOLaB5I6GCgUvkwWyeXiz7l2VIiETUmcWX
NsOqaSIG2Awwwdf5bqTm7gjFFptzp6ta8g3BViqyc5Y8gs2zSXZ6O67JVVUE2nqIFGZinUJXNczW
kmpoK+tQ+wA7CfqhXcAb3G7RnGTmui/lFylJSLW06tYbYO4NHmZ4CRi00mxXftd8BCXSe13bM76o
s4QBRm86OqNKZl/9nRzvGUnrUIcTXKpCe6XkncHX4IeQ2NLKQ5ublZqysqzoczSDl4A85Ti26Urq
YANGtjruzfE5F2Gy9tRtIkhIZ9ShUoPqrw18YHLRvsSZP0eomfl7Ef8126hWvBDIlVQKkVb86qRt
RBHpaMSPw8DbW8fVe1P0DDk6oyFNWJMeDjCJtk0bhvJn4eGREQfFpfGDjYaRyMYeh2MRq78TiYLd
IIL8PvOGyuYDRdIjCfF8I6FRcUru+LUtmcwNbW6lvq8v2bixoQCPI+F29Fyl68U+dLacssCSSoSE
rFZUU/uXeMRCwvAz95KTbEpAzaMCZyFPJ/UU1rsAwIaDaMl0qlz97DWwU8mjYpjZ1s+VN1ORduY0
ED+xUfNoxWeegzqF1/0Jb+adEXW/KdXgMoEchuwbxyvcYKEQTHdVgIXrdeBtyq1IwWH2jiQG6Xf3
B3/Li2djsRzyjFIwOk8788lWhuNYASOBM4eXvFbddZV4z/hngUS5hbGtbqXZcjkoxlOiy1Dfw6zd
hCHzNJmxf1H0T9yjyEAQ1c+PQ2Nd+eOWz5EFb33At8EeW6HHWFElFwes7ROFpJ7Tlx7qoU97eC4t
7ZnY9oOZtow2EabqE4ozrKspnTgmsc00lUeUpzHg5d5EZEust6yQ17zKhvpWKmipUjQTBGx/5Zw8
J+u1m5TEhAyF9tKRt1T8vnNx/5l5KrZ/CnTx4E/GTkkYoAsfUz6eTowAIO0xh7VU2K1lqyE0hiRM
wOpqB/6t+OLB65H56amsHILulghmakZFPU3UY4si5JegwqhhVHP8oPoHAKTJBg3XNTK7E2kFCv2k
5CISv3GZBJ76mdw6avfKu59Z72ZbP9UyF2asP+F9ca8amSt8fAqxAIYCjpHseKgr7hbKulCI72pN
fmkb/bdkdsSVUbrVGt51kUwwJuL9b06hRsVEty/bS1zCAecBgAxuhjcrr948ebUk/zRBKgSpfYpV
YyJwV38U/0fXeS03yqxt+4ioIoddSShYyVme2aHssYfc0GQ4+v8Cz3pnrferf4cS0KAETfdzJzls
paO8ZkQSr5zI6Nd9wcBbtWAzBFwtjGJaUXhIxU11ZZnZXRE0H8JEQhG1E6aU0J+q9snJzKOR2/Va
V1rGVAL6vYpB9ZAoysac83lbT/ORghNFnxS/ojzaY1xxV8XRVk2tz8itqFNVoIAkqRKlGO/0sbyk
NoGilcwOZUdkaquWPqzw91SroYvqJHRbsZ+kAM9JA/8tEBgHWz4f4dhGVycWkIT7k1A0/J1sLVoh
egx64zFokFAEwe9JKM86UUKDXUTPSvoTz0RhTfpaCVXYWL1+GfEe2xiN9stpm4PuxU9FD7KOAvCz
CeYfO8p+jlp3SwW6atIWcL8q+M5xfxnT/lwk0POC8J0hxDvBqtHKKbqtVY4/23LW5ak8yJXcgxE4
FXiP67DtGJvPlcphB4oXbYyR0qwa6wTA61QTop+eRSJFWotTnhGnVFiPudubIOjKjynsT6rEQtoT
Z50u3HTcXVMU7jrvMbkTjR/38VucVeb6t7TKX5aRfQRlCddSLx5y3BobJ6dzsSvSlqwGe7zjJHo/
ID8elhNaba08ojN60pUOcjrKX1QW+7HHljAiGzRJVIp6rei4GuGcT6axUcFU8eAK0YKIfq2um2lI
SEqM0+0UOkcUlO+2KX9m03Tt8PkCVrPP3CE3O8WtTWk3nijgYLrhTq+StdO3EI4V0qKS6YJ46Q7X
2mknLcO3sDfg+aORR5mtXZ27q5vUbk+mAy760MAHt8VknS9VGt7j4FC8cainrAxGdFzF4mxkr62Z
bghQva+i5i3qgMDnS3AaiZiCWKJuQ5sLBf3EZcqCHRXxt8BpLlRurwFG+cwS0KFlUvNJITpmZv7U
RPqPfLBNJnoRw1r0VK6Hy5PZ8GAU8dNCFQhVijIUj8s9s7EnQrXfyib5xez3GRVoc8A2n0zlKdig
e3mzylNVBj8YHsDHiBiiBBTqTwpATqURttKOVuq7ub6HZURZLxkNhgwyJB9SORVOqVyYa96GnNru
1Dpb8rLFprDsnjn94G3zCSuayczSvajOolAACDiB76bKL+a9qxEthBkH7n6YFHSTOZaVhGSFgxve
dXHPpBHnBLB9ZV0mFrHFo7Ub61y7UzIQLIkSASTCYaLmRiryDG03jp48II+LV9VIBtOgGfmjMtaY
xjtpvVtWv7dhQ59wX9ZZsHGQcGDEX+o8qxrCxp28IMtgTn8a3lwzxoybAAvbGca19MZD4SBJR+T0
06aOrJnwTx2jVfZ8n+2kMVBtzYBKHyb2TG1ep6yqdx0j9KrnGdZVFCDj5ol84fe2yWZlF0+fSekP
ptZ5Oyf47ZDZuR4z7R0eGc+aGrpbopohOcfZD6XFULUwGNrbvfYVCJebhhF2HgQfRmK2a0pE7gbb
ANMzMHFWBd/Jplty5V3cz0O2SDlGDhy+wPkVefqvroa+PdIJB21wwIkZg3QqVo2n37wU029rW47K
Wc5vF88IjGFDn+pxvvfcV/zzsD0UJEtMYt2NyWlS7ce8vJaJ2a2SrH8SIehz5rqHqjQpaTrXVEdN
7rif1WBh4h/K+9HKHpIZOvCUnLLhUB1NNezXdWVwR3ikwKMquyMfQ2xkKAcw/GbD4LrntjYOojMJ
1LGYve2NMDIxm4DZodo4EmhOiSdqajg4NIaVn1jltUq6tyGfgxaHpNsFRv67j6f63OC0EVLeVi1m
ykbo8YAdDfABw/C9SH2LR+fshb/12gCTrchDc5lwlrEr6B6Tp7x/DYwYdyGXOVoUGuEKifVqaPBy
GIph7XoJc2fH6ldgqrskVrVb6tFb4x3L7JYSy5CTD6XFR7Ol+mJ35oU59rOt5rc6dzNfqcwYokX4
hscIEnZX36FmUtcQPegGZ9KhQ+wQlUOKVO16Lnv6nY5YXec/1me0dVIIhrTSdEeQKUfpRwMsbKu6
9vuEkj/vKVUGHeAKFipI3EHc+2ZgDqeQu+SKzF2ntq2haOqetQxDQNXA8qUrSmhVFKys8jNNJN4v
ot9nI3VmLbO8g24emrxpV2MIMFVPFJ8cJ31vKfLxtCmUlYD0UGdFdAiTbh5A6z8sJC4rqpUhdidD
da/mOcCKbn0UM/QU/JRUWNZaqjB2bU41NUtostVdiDSwZTDyENhclaKg2Nmq6E66S4e+bg1HpfQ9
YeGSPgJ72HNiTSup+MVT24OXccHgjJDuqgiXCoZ3q6FK2wdJZvqmJt5oNuQ/Upc/h5ZcZy11mwFH
Da2nrMlYqjwkncTxgydCJM1gLdtYPTe9us0ZU65GB+V0PJFYbqpXrzSNnam2cotD5GGSibOyU+FH
OoEtU8jDIQzN+thTb09dCO5JOrzaApKp2ryAmvH/iwnqDxXZIK6Tu6ygrM68FZ/axCZ6pdvixYCL
hBTxqXHAT2VF0b40BgVRLH6QmZf7U2PwMO7rNyx6fGHN488CadzUHayUnjSLi1dhT8be0QvYzGYx
3pn1jAlV0GmI34DD56QV49qMPHG0G74ZcVkovYkAu6YQyI3GNMu2XvOsyteOJoI1lisCLieq1zJZ
E9kmMICab8lrNvAW6cgtbGSVtTZNc85TkCfLTG6NzW8baI29T+IUAhO3PTKf18rmG0uLt0RPRCUm
tOnWgGRst7tZngWxOM1PWH0Ox7B4UCmhcEWJVcC/4kdpjd13XTHd4721ctwSNNKBOjPKcsB6fNst
i3USdnuTiTvxwjkRq60pdoDFBh4xW687FxHhLWhl31XbbB5zPfC7ZLwZParLzule6gCtJzSgaicI
oqGLbq5DPNFI+W2SEkRZJ/woDbvdOG57F4KhUjj0dIxRwpGyuV1+4t/MTzQm953aKoRPuyhgOpfY
DYEwQZbwaXUqdDphIy0Jm4Ir2QqwW+NGQvVfns2xobsZhH7AqKSYGFZYXHNmqX0OofWu6r+7YfrE
eoZwC4zCLXk/1baKM05AHTp4x3yLo03d3qoZCgogQ9xrakQm1D2Uvrv0YMw2KT5J1Pl1pPzwKtP1
W60icC1OizPIn+Nnk0s6ngmmA+y1VjVGOsxzEPcyYmVeu8PYx1zjiZFueGwfEiMY7+xABdtg6mMK
KDlOWAxbBS94eMhPjZKp28q9x+OCgaE6vnaDtp9qlarwUL00HYiI3TdrPRT1eug9jYFiNvHpw3NU
Nz8yG4jM+K138b3LbJ9JME/FrhugGjEdaAcA6MhTGLPvK3Tj15A8EqUgzJpwp01fK59V0f0wQnK9
suCctnArzfazdynolwkleNiVzw1FAfLePHx/hU3xw3jpAqaHCe4NPgKdd2VWr0XOeBwcogvyJHlQ
zBL3fGvkkpvKYlVARdloHXM+Z/bEr0vxpRr9R9OpjFjsfq/R9+xm0+2+yD7gbpBeifspeC8zY92p
HvlGCVdVlFB+sbJdhAUuZMNNqiT7XCXQuQqMe1l7yV1Rc20bchPyI6/G0oMeCAiuSc/yo6bvL6Xr
G7BnN+5gkrbRvo9jceUJmzAKNlZmiXyuKgQ8kHI7JrNgt2HeQWgbBPmp/EwQWTFVSJ501QvWkaT0
GhVWzCsKJ1lYtFdho8xVflFr738q4R70VcXaybx0NTDbNIhfjjN7s5hMjaoaYl3Hv6Kp0y70pvoa
zwuL6lsOk/Zu2WRnkigjKg9lavNt6zmCJhj2OfRHOLk6fSnB6q7i4eJfdeOmlPTDQak9J22ccB2o
txp7iY2m6846NPaubVsbc/JuYRyZqNyoaRd13vtVwEQm79FBJKtqKORBDvVz55TTTk+M2O+q7DJA
GQM7Bp0zqkzuuHkINnbbFB/hAawWJI4hHH0sKn1sKqgO+0ZVt5eudB8zwQ8qpmyVl1p1abymJMN7
6/LQd0s8WRrgDVzHrlUwUuSnzNhEw0ffariIO8DySau9GjbMwrL+WUqcXFB0MRTKfa9yrjmI2Kac
zHrNoNUPkA52QKx45sxBG/1XUo2bwO4a4gvv0qodthh/w1wMLt4UnkObuQrTsm2ql9G6V1LqMVp/
p5E/wCBn+KLLxTzKce81o3qQbUoZxg5fsxH80+S5FOIgXSnj74H84CQwtEtsGd2mEXm4VTKSEaTm
/nYsOJp58zo0XbAysUFeO6O6duqR/tmYPs3B3VcGMdnJb8fmAp3y7Jcc0NaqTsPYTyHESIzhsTfK
lyqFTNFwcen1MzqOo1fB8AmDyA/iChePVl85nvlrVpwwEMedpPZ0Yx3ozkmHeZ2Bv/hdaB88KD93
CBVftDlmPCwV0PaCH8AxP+sMsSU6ooLi63YIXExtkuzZs8GpdYeMIrxA7uxivHYG6IFlBj+iexgo
9CrroJ/8Voe631XnsU2zHbSMw9gFV+JCkL5Qi0i1AaqOwznDcbzlwvqqpuFsmu2VUSq2xdExDWjB
1alACKq3qdlydc+jM3CUq51EJsPZOqdyYuyl1Ry0gRz0fHhSxkk7t3CBdHjA2yLe5xVD3MYzvvTU
aFfCrm9K0UzUuVIeBvxuOspMCempcqNjA5ZGze1dN5vmpBEWm0TuuFWaxtvUU7H2zIirJX7IcGZY
h/T1RbXDVukAZ5JHearq6PvLn5lNnFgwGCROK1+h1b6nZvrRVNHE1a/vesn/YsaEF5K3vrWn+mdo
UIRMkllOn4CgGWQ86YUbrk0syqgwgNha/Mxd1W0hPtHD3iVN8sL//+h8VGXlbULqBZRpKfrXnrpS
eqZVVvg11MNjrTtfZdbc3LF+AoUI1nqi4JPvEJzl4SglA6YDpjazd8BRFVKDbRNKNpEH7qrNJ8mU
XwV1dgLjiFHahxb07loKeGIzmiUa5PnM1LINsTuHbrAxf7gbjXHncAeJsNjldNyBrbwZbfwbczNB
5VkOu0KF1ob8Paq+hFPfyJmiGi2KqzS3WsCTkz4dd2Vvn5sd7sfiQ09duOmD37oxlDrVLMllQHda
zvEzygjBLtA+Hf0LQNP1o8k7D1DSNkLDGgHqdSxVOL1edDdYk7ZK4uhcFgqplUZ+slGrpULmu2a0
VB/anMXool+3wt5p/RDiNlZKIljko86JcVjj9k/Nu4pJaYiik3THCOG1Jxt6+N1YJl9RIWfTqeZg
CIXvTSqnaVPFYXjLJGzOQBv7V22KvCOVjfVQkz3uWrHmD454jsrq3mgJgsCmmo8Rb/ocrqtLtRy9
t3W2U6ZCErh8HY8qwVVGesJT7wH6N6Z/QwliNQBiDIQ7wZzayUYp/b68NpOqHUXebXuhhBuZMigr
630hNMat1IRjEfPvDcJ3o+kc53RAQSSFr5bNXegS3B6qxC7AONI8pfa9TEGu3L1lQ+VXXc0QoAnv
FY1Bfy+KzxBATyaEUXqhEm+UUX+3G3k11Wafe9noNxrj3axJbepBBmKhDEeWoL9vQuOjNI+hQa9J
TqADHPbbg+NQmBYy9877IiPlneKXKd1XEJTdQAwcmpajwaQ0ChlGDKF+RbByjXr1GvctbA/tUIZZ
vtUoD9i5fT/o3kzlYThaSoIUR7iuZaXf6iF+hmHJcBQfKqvpEGoI+yIm4ykwkkeTPmXrOu0uraad
V2p3AU9yxKLrtgAgI5rSTxKqkSR2JnG10uVgbKBRsuaGDHZKeDF1TtUcLXdcRLux07ZO0zAqodjo
kVmwKpXsZA7VZ5B0n2kNVpFMK00+ZrJtuWmQ/AXFmx7Zn/FgfbVdgV+/vjHUrNxhfg9eNmKsIJm1
29EHJVkA+1JUFM+Uq1FMz5HlvCbOsFd14yAjhqpKo5+w30HuYcLRaXkgWrXbrk6/NVPxpVrywMAa
ovPMrSV5wqr9RyWwDUw/TMMkhy09UNR9sB0qcVlT3KbA21TjZO6iRnvxyGGV0vsRtTMjPo5OSg+R
AqIdKRD5cLJyck8LnQJ37r6ouLi1QXHF8KiDedU9yY5aTBMihi0c+4xwjEC7oHzMETKsvGk8idbb
xJNFihJNQExOBj4pwKzu1nKrR8PK36uarDJFdfDah5Cmds+eSXnZ8JAVWO5T32gM2KwNXS4INB4J
0HDNl5SATuQm2ItZRvUu1HajwFKVpIYOsX61NYfMUHwDE2rubRns50ceuMBtEqm1MiOBNh2pTyCt
B2nUF6sa3DVYI9NuQutWijTus9aufQGnp3dhPg7NUW9Bg0PglEr5hZMDUY/UVld9hYMkvFTd4a/t
wcuzTGNe6hwowdM3xlrJc23atVr7mquUwHBFmhXpOwVhd+3ZDEoYKPaoVWYYED+pGNsJNRwpDjD6
Deqf0tW2bWWeWsfBD6UkGTKlz8bQwikoaLbNuS/N5qwVcXumADEB6/XKHvpIv6qVcjjktVk+JqaS
PjKtnl8vG4oa/SM+RTw27QAvyCAKtXVlqfXuz24aKkPnE2sor8sm6ADgEJb54+9Jkj5M6Mfdwbem
unykDiMfoYs9lSrmHcsmg3jXi/TU/XeDuVVGgOmWTxtt/p6IQjoq/V5XDks7yNbDwyCJr5/PuizQ
luwjBJXA1nyyZVtt180ahp2Fjct/tmWxu9Yw9bkuLfDuGmG7JBS0rbS/mkP3Z8Hc7sE1RX/3r+0m
YwOsdHoArf+016SNi4V5AifVL383Z0SrXUIYRstJl+1ZMRI9FVn3zEW2pS6D+4RMz2cZQJwqyr65
W1Ztr0jnDLjJj4ekffaqMDvqklqiCPuWJ0fjPpCBsM6Q3zRr4QznXqXzXQ4dK69eh5D1DstqknnJ
DmGDufk+cRj0J7IKKZrNb1tluM6l2nfT5a1cr7yBupjn5Z36mMjGKXBDChI071uZ75lOK+tlNUZ5
eu49/SWXCp9DVa+G1Oqn5TwaR1LKqORpOZElIPVJ4QXbZW+TWOsRTi+qmqx4WBZWJqttWnFrYZUV
RevWLvC66PN6veyG0Vw88IbxviKDmV58bpPHUwTrClDr73nSehyYD4gdRQp92zRGfKXEHm2Lfsju
geBn5kBZPmBR52yKMO4eUyw1NzWuCk9jJe11gPrmmbFXtQ57O3ttqL5x31n9LZrws3Myy3kTgyVW
mdIWP82q/CJUFrlkJW5ul+S/hlIgG0yMTzFBZM/c4nczMKLIwVRAOIp1p5Z0HJN6HwyMaFbViWoV
lNwcFxrTTqAfEE3McKej9VTsIrCQL4CIo9FM8jOrnAcHhv9H3Cc/XBFV7ypzAkZvtfdDB7tdpUk2
buMyJBrF0+QDYfL4amYOXdAcuLxsC9MSSeWkMPjppHxYdmih5tBJBKW/rC47qpjiUBJmCsMdTvXd
rgwH34ZitllWm/kEhaO7fje4OOr98x5kPRfQp8HRrF4W0XqqHHWrGBouxHOb5fwemOBukFb3/VGX
HaIO2p2owbSWJsv5B0WF599F4P2FhM+GIn0/dSlxkUCgV9KC8n0rrYRI0DI6c5spfqMMyRMmBvG6
0qzmZ54pF90q+xCM+GFyg+i3zK13CN7erbd1lwjkBtls72RUVTx5VERhHB29d7dMXjvu/1wHFze6
tz7o3qwCK5fI8lEP8AdN6fQgnNL+Mdh6sQ7Dfnr0tLjYenaO3U5ed3ew+90dqc3BlVjTemPIVH2F
UZhgmBTdSzV9FJOuX4wyx2jBsHugCbDANo3khQsHoCgs0kvK1Gln4LVwTlMz27USl5RMAHDlaT+e
U8todoaAVSBMwP/W1PKz1o76Dmeb8Kx5ur3jRnFOaYoQoKDD5S67E5BOdiXS/r1hJdEDoxGGdJpj
/wqzO3wl7M+GefiqbsLxcWkaW5NCVeY/TYeu/ldTA5nzo0rG965rLHrfNn2CPZWcyD7b9QHeprgt
U85YtlHw3HWy7CO/Jy50U1YqqF/QP+R6TbJyEky+Hk/9w7IgXtZZG9hJbJdVbW6ndShxQ6O0diVd
G8HdCbVsXH3Cgx7L4fu4KKGo7OpBdQcI/jmR5odRFZV+uP73Telhe4NOidmguy9IUYFj2SMGRpfw
YOAqvIG0M/jLtr5wgwdG93D0cdwEE6Ldss3pjU0/Ys+0rPVRkF+wKNsva8uJ0Kd5+4T0POjMnGNZ
WKYVENzMPfR3G3zOCijX1g/tP+3APzY61nbXZVPpuQJLt2pfVESoD1nWbFS9h11BAaXZKonJf0cc
ZOSjRkSPqUwptSy9vjo8FiACzBupTabr7/VaVhjwUcf9brmsYpxPqWle/D3FsqOwwuZqA6njOe1i
A9PXVy0Y1f1SuBdKxofgwvz/bAwtW90rGiX+5cCl4bJYdqBDBQ6eD56mEvp46tmHcJ6AyqgyLh31
n2uYS2gtuAb+pGpYA/JYxb1eYlRhTehxihbA0XDEl9AL7yEOEd54knr6sj13vCfsPtQnbx7uSoks
Rola2oviWJS4QlkjadPBKKS/bG8jZkR9W95AcRzMiQbiVROgy9wiclaLeuVYO1xNq+VlM5JcKoYO
K3NLOS6bqiRl77L+/XLZ+nd/5yFcy3Ll97+2L6v/2mbprnbIZer3LjVUcq/GY6SPfxaqWj/ELd91
MuGL55FjvWkJ4gO1TMufgHafllna74ojXhtNaw6mbZg7V0si38sNXD/wgH81Cw34DIWH0F3601DD
l6nK4huJl4Qa02HCylD82hiPLi5bwZgYG1jh9H9iuIxS5l9jialnW+tvoVWrMEgLlxl7r9z1t72u
ddiKqkD3K7U3wn2QC6bWDdIuV8/fS0/7QT658ohhdnEUOjaDsTNBSBjarczL7NapgGijkmlbBQnX
TztYc4Lcb29dFZZ3mqyyrYpA7FC0Yf7qjuOBYqR413qjQPUUBMc86pLHwAx/L2836S7/oByKq1Pk
3SUIQRmG+YD5c8CgBNNK4AYKOzR32El+JFiSnpeFIYb2LM0Weq3lYnGgMEuXECTPhh6bw2ppg5Zz
fglNGw2cefyz+s8pluZ5Wd7yPCv2f0+dGdCCTaVr/FYiDRiG6YBvi3dZ1kSKAM3psL1fVpMKFgv0
1EPv1hcHQLA51FRAYIep8bqQSnUbO3DVRJjyhzOBW8dDVr8XWX6D5tH/IqL53DIe/ao7G0mWCEmw
L6ZV4SITWClM5OdytBeib8kHGDJuaM5y+xydeINOeTaXKxyJw5yulauYaOndsvp3R5opOTnI8Cw7
yt3X+FXpiBE3MKQ+uXYkvW1dQvHtB7s+REZ7t6wti6WJNbdbVuWsLjL7kHpZ4zzEg6ochIuuK0el
ziy9w0RBR3y1iefdS5tKCdR1llETrSyLNjxWfzGlV+6+D9G1bF3poXX9bsz/dNFIlrAqy3lAMMRJ
/nmP7+P7IK+4sniPGkrBcSibfrtu4GE/hmkuHoN5yhGrFVydf7a5ddtsUkpgUHewhEO5ot9Xquue
pJ5UJ7QsN+bE1rOKrAq/Mfu+rB0sZRP45A4X4mnZaeFqv4EHUu7VEp5g0xnlTjjwXbPGCF/ioHD8
ssMcQU8GdFTIOwnP6ZC6Dbn9PGWwbLwiVL624GvBl+gYkhpVYz3nnMuHIJueBsuINmWSISCCKfBE
NdMfONe9YRnW01QFFE4dnRkmIjvm5pi6G2aTrJa9jgHSOTZOcAKex2A0jrNLWdvVxYGxBoRexR/S
ye8qkVivlVE6aCpC7ECmPL6VCgWEuYHzv0eCpdYU1d3oA77I95E2Pda6HGv9HmyJirsjs+c+Q6GE
gWf8kAQBvlFaUwCRZM6uH239mPCMgA6TtyDaSXGif2t2Y646F5Pfx3fS1HgoMuLvYlVxnofZsgg/
3pWUprur22AaV/mcwdA6o3YG6swoXOK6NW8SMPjP5bz4btdUZkG2hfLniGVPM44kJPdmQAQh4nYw
bh9GYvtoG230VNp4VsQYvfnL6rKggenY7SMj+1kFhPHQ3wbLNhpoJuVAKiD9IfBak2TaLjzaIqvO
fdTnfppnzaseJ7+Wv1ozfsdWH30mXKsU00eCLuZjXKyKjuZ8TOZQU6gSs36djBk+6IMvU3wfI7xM
W+lu/ucYacNLSTNxRFLlHbVm9I5AnuBbvQ4gIRMRblOeDRVp2OwSy65/v2QQbGyUNt5mg8xbQgpM
dHyk6q5qvj0uz+SojyEmDCtLdVmKecPfRZPFBADDen2eENL67UDieh0PxqkQeurHVqLcEMlfe67C
Tyvu7s26N27oFgSweP1/mgZ5e12GrmY03Jde/Kfpv85qTioZ64VMKSO+65UwXtSgKp/D7r9W4u5d
62z9e4/m/deefx9TemW/q6sAEsokO5LFa3XgGYviH0BUNf3lZaphCBDPi9JLcJh0ryq+Xccqnedr
y0uBB61Cpur/bl3WcYav7iaDkrU3KnfCCo9IRsxdBlR8Byqv3C3bEb5TPF02avng4os8twb088Rq
adXaWmvtlwb1snV5uSyka4GVOW2yKnHO+NN+2TNq4c/Wq6LjSD9/H3Jr7LOBwpyWS3EfCE3cL68Y
hb42gKl3f7cPQajtXQPgfjn0f9vCNv3TtsG7d4XHQYvtsBuel4WF0SfXUW76jszxLmlatN/Ly79t
6hG4499tlt22amHW0hEsE0MzDJ8VzN+PQjQq9en5pa7A+FpeLYs65NkFPSla/d3W6e4oz3/XU3tK
t0mOj9lyMBJHnJr+dR7KlYA0dW3TXblgZP91DgZOzlqMgwq/pkSrhV1f58X3GBmI+1CNxL3MRgeN
eGBsvFHP/3vHvukw8Pu7tTQMZwPSamyWA5cF1srivt5Xc8tlQ93DD7MZcuzQaeQkzdwm4MYzYQhy
tawiZSp2tYHT0rKqm0hGFbSap2U1tuMND0j9ufR0/T7Nzedlcx/j3dqYZMgloxhvtQbUyxTCOSx7
FUu9kqQ5PRCUbT7VYvo+tZeZ7bFP2hI/JQ4C8Rh9fIWYj84fS8twEywsxbj05Crd9IBkkv/7ac35
0zIMi7YgScPt76ddTpnyafMag2aJSn+3OKHnPC62TRHCi57N0r/d0Wc/9b+rso5QonlQaJa9y45p
yOjZl/VMFT8yLRP7ZW3M5ZGuEolPpvlewlgXWWAc3+PtNmxq6tn+UDsjVKYoXwcYFVwKhkJEJwUW
8EOFfdbS+vtAx4jgTkt3zvWI7y2lju/hm4VMLfqHlPyLEwbyx1YZ3Juq8/ajN6A68rx72aUv9bxZ
eOhsqhQ4vWlT9zY0RrKmEB+flr2NnZCJMaavoQZ7ujGJ2Bl6xb1ViMa2okqG7XKUrveUI9skuXhK
5r1OyWl5S1fp1BNOryCA81sFSQKQWwllt6yO6fhjIncWD6u6fK7DwF/e0mvAxrSJ5Ou2y/RXE9VY
GrvnJjNAPFQVcTFBVmeSsp1zLy2wl0SzA3ih5tM4ZiZ2Q//sHhQ4DH8PmaZppBPFYt/i0WpYqE6i
7imM2u6JoCVKhxnk0CBkFcsbAmT68f1vC60NXvrEyM5Le1JP6p3RIbRcVqv5hDOKO59rOaavcmuN
p4i38wxr17RjdR0EensGAFDtK4W7VcUkszXs8DN6aKOu+CTDKYcnGM5ZAyZq26lxEfr3yYtl1x+e
oYjPNNChv9jyzdAt6Tc4E56oRtrnctIkGUie8zNR5GZpKl1wPr1X3ccpIxtuVGOeJFbVP06l162W
97MRKWadLd+DEqqiIgcGY0pqHWtElX4R2+4N4sB5adok+o/OVdEg6rbGh6Kis3yHIujl2mEe9Z/v
kDKH+v4ORc6YavkOFaqhl1jID+i73TaQqbnN1HTaQw7INzrGHi/LalelYqNHqv5iNvWfvZMXGv+1
qqa63AMa5VvUzuAkhpK8quSkb9RRrS6Q4fuD1NJ6j20yPqJKnG0cfPPexrG7QYE2f7v1sc6U6auR
dBOYkCcIyjl68oLqUlPPLFoMF3pDvPe5jHb4ZeXY32V9eaIyR2TU/Opfqy0mz8QMm82aeQCtpexH
1BHEQAdNbl8yzfCDQYlPwEbuOqPu6i/bpavDBULoLE6GVfhF0xMZEbYcYXgxwS/e4H6foD8Yjkmq
ljbH6zmOejJNuKDzmkxCWDxFNX7v7KpI86uqw5Fg3rE0WfZ6nV4cARBw0U8AqHAC22ZVaJ1N6ptn
e14sq1HW28eJcMllbdm+tNBy8CNAHwdnapEgfZ+P7QsyjiIr30ak3qwXA3aUri8lRv9PcQhhstbg
WSxG6M5Uv9iemz4Bp0ff28vMWbeaXv/EbQO1efeJ2zjPMOgvD2FpBvsQ66CdG2XiKe0BORpF7T6N
Xl1jAN2+q7g2bbBx1C5Yp5KA1mbxdpBK/Vqp2ktYpT2WOgRljcK7WQkZKon2/9g7r+ZIkXVd/5UV
c32YjTc71qyLKspKJddqe0OozeC959fvJ7N6uiRN7+lz7k+EgiAhQUBBmu97jZNe91U94gFizKj2
z+EdcwzI2EV4D618vDb0zr63xMLUwS1a5f2cxLZQFOtPQDCv4P+BtWzMtDnoC8OKS/2+beOt2jFl
k9vkYUMECn+O+3wni3KHGjffkK23jpdqDkgqpy3zW8ib9n1WB+2tOyjrSwWUZRiaJfOXy2law6l3
3QKpTx4kd/R9PPlpFgVQLjiR3KZ1xYTZdZwfZHEoA3tbxBVoCBVvHC+03rtM6a5GDxCALLbzHG1Q
qlH3suik5duOdNcdZKrgDQz1bdv11vtqDiGweQ/alJgnUhdI8Ifqn8Cw1F3SVExp5Da5iOOivYZz
BW2ZuupSGttgaapDNxQfwQJDPfcC3ddUN3kY58K6M/XPPbEFiDPYVRyQMYPyKnaWTZk+qGas+irZ
oY3cdt4RVB+NWdeuZAkpRevOKz7L6nJLbGnqgUHr8/MkWamCiuiUTeMMA0TSrv0YwqE6n4PJBXDt
evkI+cVdNx6Z6YTUvyYaoBi91zeXUhCcS7KtmlC5uOwbXpR+HCcbuR815XHknMY3+kiuWjSAP2qe
/5/YJwR3fnKcN4WgH8PxEI5zeoLZmJ6sNHjo83nYI8eSni7b5dp5Wz2RMBtBNlD9srloaOlXstwu
w5csBJiPP8MpyK3yJNfkoq1nNFX0rMdA7K8dgabG07Oy6cT7Ug3zYzLiQ3k+zeUMQ6vMGy0R2n3i
/HIhz8WgYFj99q//+s+/v0z/HX4r78psDsviX7AV70r0tNo/frO13/5VnTcfvv7xmwO60bM909UN
VYVEamk2+788PcRFSG3t/xRqFwXJVHlf1ES37E9TMMFXEFOvwW/qTn1rget+O0NAY11O1oiLedOt
bqcwxYFefAzEkDkSw+hcDKihmT16hP6OqRxrF/ow0MEAr5VV5MLNa3ddNOB965USjx4DFUwCsm2Y
pOZNs1jGeZEv2o1J03okN8yzRi3JvAGVX+0ULexXl3pyBzk3DDTLGMnkKiYoahX7unDHk1Xk00mu
GT/WRA2UUwqGceBOI6Ymp0DXDl3cl/dVDJQ2MOdnJa9QD1bkzdt/fvKW9/rJO6Zh26brWYbr6Ibr
vnzysTWD4wtj52uDjevJ1vPyZuzV7AZ3C7EOe7slvyG21BtrxpkM2MaEdIhYfN+cNB6ygXUbnBSS
m35uqhaCN1N778VOg4QC26bAtoCTqkMEq++vctU3X+qs6XGfid7VwPVvY7Lh71T9XZZ2/VsD0tRD
CpZbbnX7LjlpARRDWcw0kiqToSCeL46x4B5swqxtIO/31juwFtl6cYrsSu4tyvTZ+afq2fkVQz2M
fQPRMtBwPQ2CDrGOdjgRff7nB+0Zf3vQtqbynjumq0H5Ms2XD7p3C5cBa1h8IyIyohfD85NPOMw9
HqqFlAXEPtTy5DO+7B5LZFHbojie60VtD1MYHdFjZC7NNWEd+LApL1xuzz2mmWLj4Ar8sFwNAlOs
Ovr3WpVlfxtqxl11WHkHNKuMzeB2y1PXreaWePiCQcxWzfX+0Oem+2gF2p3cnzPLIWKuVzA5A/um
Qd543Q7u8hS06eNEjPmRNuDVCTPgBw+qZwA0XE8ZuqWLNd0NjhNd92N1kiVEAue779uHO3yeUeAb
qiJYDQbKj8BcDD8wL1U4tDOL86G6Yjb+wvhkXyagPCKkQ5Cwj6cHNagf50nTMHgbiCW5nbiXUPng
OJu5t9SPKur/e8BC9rloz/FNAYf1jeFiEhSXVo5hKkf/7Kzi8MZAC0G+Gv/1ovlrZXP4pazmJg6j
7lXxP49lzt+/xTE/6rw84j+n+EtTtoAE/rHW7lt585R/a19XenFm/vv3q/OfuqcXhU3Rxd18339r
5odvbZ91fzXjoub/7c5/fZNneZyrb3/89oR+FmFWzFnjL91v33fJZt82aOd/9BPiH3zfK+7gj9+w
wSibp6/l34/59tR2f/ymaKr+u2oarkfjZRO3d+lWxm/fd3m/q7aqOoZr6ZbhqfynAv2z6I/fTO13
VaPN40jVU11d5Uttoeqwy7B/9zxN9zBRsCzD0VTvt79u/3svdv7dft6rcRkvvnlimQ76L57nOfRs
lkkH9/KbV/OoUgNlUa6yhqgAJks4rrcZOKUfa+dtcB4BEBJ/zVajXJe1/rZvCjoUAmdkep7tF+eT
RbkQkh1H3Q3HbTh6d13am8umHbP7aHC6LQS24pi2kWBakNheo5aOrJTYGAtxW7moZkHEOFcipp8u
YE7ZJ2tlL6s+O92lzuVMcm1S8nLV9ONH/FdQPvvxb1791xFpufTZ7p+d73xlreIg/QLizr/UKbT2
vZoQmlGyDqXjZti1QQG2YRmbo2raqbrGNRUOv9wqFw5QsOdlcoDNUe5ZgOBpGOMc5NFyE2za/Kg9
yvVLRVmUi0vNc3Xxb5/9g5/tfrUNjj5hg9RGgwXAqq1Wh8uZ5JrhOVhL1PY2iiuUU420xgxXrMpF
8mNNFvWJMfGaNMz33b2B/NXitc75p7z8iq9+VFks5O/vhjo2yHiirDq7gogB06k60kMwDDIJz5Tw
eTZJFPLWypcUfn4ExKZSzxXlNnnI+Tj5SutE+LbwZm7kezrLbXI3GlZXJEDhHop/wpQWDHSMdumz
Y+WqPpp3du+MhGOod/44xBXJ4vmkosg4btKUm9Fs+qMZ6whbylW5gOs7HPrsqYiT/ggJFootUcOO
b+IvQ3tZhLePmqpilGt0stsjch9Rs5ernWAZh3V40KK8gOPCpC0V2s5y0beMWlG4adDU7+O94xLl
FDvjHzXUNNjpBfqEcD5wNa8wvEg8kFr4cv5VNprS2GR28VFnkHmUC6jL39eMTCX5LRZyR7bM7xcG
uBsEmaujGyZMDQsUgEiYpKtAUVmCmUc+p3H2qpD2RcSLgYRUln62asT3kzXzOcwT1Cm8iVJmoqgB
53LVFdrBqLvDj8zv7NCztrWlnuSNFcz6aCvE7eGHhGoqUatxjXtUAuHR0fNbBQC7g5jaPsGNRN1c
Lt8BqgCND9k6TLmQMha3j+5UeZRFuTDFDrmW5vXJhTRC5hr1686pQFvrkPtQAxLPKCeSA26ovZdP
Iel5B+Sa/G/QCOf9ZCKOKfIueKVPx4QowioqZjwQUPHLiYBO4zGMa1ZJIeM0nRbInQDUPUIlgzkb
V8pqTlrCLOfr0qQQS8IbWuoeAHJxUfI3MZUGh7hW38tN8he6/FbBFnBLccyChUY+zfJ3VUti7VzM
xDWTxFTgq5UIMqEIlccB3hHi7Qsc6503weUfzeWQ1OWwW4QOt9wn10xNR4czy/b84s1RkaLnYs2b
KoS8FSF9Xkdg+BEc/Op2IypTXeTwnaT4jQp2Xn2U5WJJ3mh42WytAT1lODXQS+VqgEfuUa4JZDsv
U3idCcFmrcC0icwgMuT2gseTKxZMzkso+LzSlhd+UJWoPc5iIdcuRXfxkDpeoj/lJugIH1Fgw8K9
ZKJBOtNpj2hbIgYfLqdeS7uj3BSFHXRvu9xPhLwrdGQ2l5t1CxHlvpQnMdXVJ6UCAv7XHZ5vEz0v
3johDV11mn5Q82t4FPXxcpeyKO+3gqx4RDlsO7lNgEOpNq/RAYjX8s7l7ZIDF4Ljcik3lHWFXemo
7xPxiPoJvaNeT9LNs/dVvh3o83q+YQvGF2jWDCqI+ILFwusVcHqGtrtsQob2po748nSk0o+JQRd/
WZA4QAzQiokCin9ZujWaROpwh6YLotowDo+m6LZlkbh9hGC2KFsaxL1yGZKNJwcEvRCdlwuVzDCv
TT1ss7gFVDcYnl/pXeU74p23p2A8AnOAKZwP47qpiukotwXF/AlEagINw0pAvrNAIW9ZdaWq+WOU
I3m6wFLqNXrHKSSZKdccN+QlxSZoOjTOG22coYYVrg2mZWmPVZ5PvA5q3R49sRimCXl2dYJcqmr0
3ykAi6N8wc9lhPCDdYFWENMBzbelCLj8+RvxQ8rFMrt8f/WMmrYO+XMdLo62QCUdkOUV7zOByxyx
YtAwTOPp8Xh88uWWa5di1yADUKpjv3HR+nIgnB3lIgy199YAdW8RsuuqaDrlwpHq6j+2ySL6EDAn
5KqsIw+5FOU2A5QD+jv2lSyR2KdtlvXOq3Lrs/OcV12E2MFdzXt7Rpe5aetrvcjbI+4vzZHcmXUA
OVbq9uAjRGf60CYMf1DCcF1aZFNx/E59KZWQiaFkJwZSrVbQaphCP+G8KvfTqNwiWZ2smFFBBhNd
yyg6mQbUdIoaAqtyo1xUYrdcA8Tr0GmI1+1yjCwO90ZvxeeTyF1yqzzRbAs3hFRHbALsScXQRJSR
RKTr/XEmQkg1ctJWMYoBSnjeXcrxjKwZydGnqI6tCw4LYpHmwtDhUpYVL8Xz7lx8MOdVeVAmv5jL
OWX9S/G8+9V/Sy7HWF5Skl2qzlcgj3t2leeK53M4NSbeIcS+dZPS6SP6S2vTjnR6shzo5gD3r2vP
2+SOXuyVa3KxuPROsrJcuxwri/1SR0fgPbKAnS4dq1xVLRvSiqwMYZutcvW89XKey7+iR1TXqCGC
7/7x/y7/Xq5dKj874+Vcry7x1SGXelNMS+HGe118rJr4bOVi+bH2qmjMOYLr04gCmaiii76tFqON
y8K0cmzbrfmr3KT2AJwIeTI0u1R5VZQ7/tdtZRkhONen6krWM+R44dW5zv/lp/v7wUJBw67N71f8
40bltcu7aGUjJVfPdyXqyN2NkdB8XW71UsfSQusw1HuAKsZ+jGvko8RBYiEfnvAARO1eG/Otktpv
sGhtEUTuB7+Ug7x8GE5RmDtb6T9hibGZI4d8snxZnDc2hYbeWV3rdExiXHjZb4gjz6eUJ5Flufu8
UZZRGp42WoEKsovsbeQq47oaVZCoY+MdO6jWiFOAVambuIRIkYQb02qMhZir46CvoeCwJbu9yVzG
N5hx+c5ct/sBbXxfqDXQXvEtmWLY1suxJAI7PIko4v7dpkG+VFOh3fWeefQQWjvKtQimwHkNe3Jn
x1Qf6DO9TytGF54cVSWFXaHJqTfkpMNYXQMI1mn/cznim2Lm/lGRMeSKRf8dioXcaCuojgw6gkOl
oz3okQc8WA0nRJki94g3+bwbetc6wm61jr2J50ncIRcUQtNE3rCjtWUtH9pDkjBmaNRCPXZiMTrB
ckQxCERZaX02e7U/DmJKdFnIbTYjBN/QDDJBbkt2FkbZpmwNhY5iiQAS2RYiCcmHhXzwJpfdsSt6
YrloF2vA4fW9ShPMbyyeBJ593KZ4MHJNLuSOTFjzgD8p0EGwcSOXCz2L9thHbwPZNkoTkQQCAJ2H
aJrPq3KrWsQ3iMp6W2nVA19EKCjF3G/YzPvXlWHafDfvkXvkCRCerwx+DCJE3bNF/rIo98ptMbJ8
iLFOll8U9XebIAT9C35fICNy22WHXJvEo/ImBC9SMZqXv69cuywG8Q7I31xuk8VOE0GfS/m8tvT3
0TL32/Q8WxAnlDvkwfK4OHRuOps0n7RskXYsjA2Ls4OLLCqyi4zkZI+cZ3GsNdHxXqpGMe4NAbiS
9bNKmRHv4rjbRANTVQ/jrXaPt8BwdJ0MLx1dQFLRmGTWa8cYZFXE80dYhj541f5aLvoa54KuR0pL
nVAWCzUGHXLR58ShVoAkfLRdqnMDfvZ2ubRhuKtMAF37GLVujPwyBDtAdI9HQ0zRNLG4FPvFRFP6
UpZrso6sLYsA2bJzHP//B2t/EayFH+QSKP3fo7XXZc904Kl4eh6u/X7U93it6/7uwl/xPGK2oF0t
W/8Rr/VMIrmuzp+nqRp7CKV+j9caxu8q1BvygvjcOB5z6h/xWp0T0tRiZ6vrnqoanvb/Eq8lfPwy
XgvAwjB1w9Qsh+mPY+mvcjTx3Iw9ELHmUFhD68cRCAy3mR9rgH/pTKzU1m1lU0Qp3uPNtLamfNzi
G1utEa9UEXs5Ram+nR3SOZ6dXruaNe+K+jSRiL9vgvytlmTIyYyaX5quAqW+a/2uc6G0VbWxghp+
yDWGdyZS/H3ZH229+ZiZdb5tGx3YNYNvv29wGW/eu7dtVKc7p0EIuAW/UpUfEJxYtkWCnFIBCT4Z
FG89WULYK3CuFw9u/IRPh1vlrZ/WOIa4PRYZCImu0Atp/Tp/gknW722zeWzqtqN34V5LtfPWA6E2
iDc6cnAWzOfG9eHW9986mAmHPqz2WRQjC9kbqwwwAeBIh2RTkT1VOSdoqvk41VgqzDUCb8SWpivN
xXOMcI/njrc41e5VrVTXE9inTTyM+8Sevrbux0hDexTLSCF/ASIFOL2xTUuo7nmMLP+oIcUWQlLw
MMrc5poAVcZ6ioi3u+yhJm+Qyoch5JqfoJYYv0jiaX9/QUzT1k2Lt4R3zrBe5amT2QVgOVTVoTK8
R7VDBFkuMhdxCxBf1Sqce2+9ZP2tCkifmbaKJq7z/WE++7p+kjN/mbi1eFdN0zNUw8S8wCVV8Sq3
oJMdmVAcrg6j0hgrYJkf0Xo24YYp/V2o528Vr/gWm9+bvxepqueZek18ApdMvfy3jqFrDklMi1SJ
yOA8z9QvAIgXTM2yQwtCSq1TUPFvtWAJEa5sNh1eJ9jEJbGfCL2rqsE2S8EMYhfAZuY27ENdLu/+
+TnoL7ED5ysirapqCDrSFqgiCfMMO5DA5x/zos0OJnwxKDCKuW69Dh3gsdtNZWlgHofSh21mNrLW
6dVYIJGFNvExShZ0IQ2MR0iVfBtAH6xte9F2Xpnt5KlsXCcnQ9fRQU7e/PNFG68yQ+LXcyySjK6p
uaZNmujlRYd8AXGRJ1w09pTbuJ33XUK8GOYKQtSJjbA7IR3fGOuPZJVxVwj5DuOAOL6Jy8qm0b/W
6FftEMNGlE4p721pQFe/zQJjU0/g7svID/TUW2d18hlvCfCgepuCo0RQfFLmz16PypQlHoQefyVX
D/QNpwK0uvUH3a1hJGXe4y/uWLwYr14cz7FEQoy0m6m9zoVNaYgzc6rGh6IDIKdk5qoh5LoLx7fY
TeoINLvoE0J/VnXAoxrwfGz1mEVgcYyCH2bkW2T8Vs0w5NBs8FZTUZOPIWMhfjAS6PMeh9qO10lw
0wfpsLErGgGv6iu/yIInr9J6sGp1erRSTUVcuH+q8UVCp4mwRqkWGFyTG4H0ZA7Br1oMOqdXt22p
RDQcU3U8ls6r7wV4tzPnCFEeusZ7BAw38siRBw+yz0oPxbn+s5hLv9CRz4VIgosaiahNs3HacNnC
FAwRRb7qWsHi1izz5hc/yc+uDRSkDvvNdU1TV1++hE3tZQaRrORQz3swes5xycoPpdvQJbT2Y6U4
QrwL3IboDvQBISC7MpEdQOcQG85hPQ4bJo185r3+qXWiz+aClWcX2ve8lq3fD+BrUFZM1trS/Gnh
r4CD3uPizUergE9o3dWh1uwV4K6bMmlyn4DvHZ4xpq+EmBtrVX6Mk/hTbAb26Z9v+ydNmKU6tqZ5
mm17Dnngl7edhskYh3aVHBb8HX0rSyCULFDtEa1ZI9x9j2q+j58buofGlRdQWMjpo7oSPSS5me+L
GIrELy7pVb9iehaXQeoZ9BNDj7+BQ8xYITMVefEhQmQT7PZyq0a2uWvy4lBkjnmICHftw0G9Indt
+Vge3+CqoaxbVHZ/cSWi4Xn2mcorsTCfZyDuqObfkFhJ3tlKo/CZdjHyCwiARTDOULpG5iwZkayi
HUrnKDwuerQOK9Un2lHtu7wiuTJm9tronLcZdOsNguRQDXVrU9r6L67REO/l364RHw/PpuejNRFP
81mL39sAfWzcJVDStG68TvOwTE3xRi3fKXghfmLWsIRqfuVgR7yvos/OsGBDMOrqjRXn2LyYyLQy
13WRayUU92bS7LXaYP+UuPmdrmR4HcQ60VAPKpK75MNVoitv+z6q1+WstycYToNP1MFXnOqXT/9V
tyCevua59OmI5Ou2+vqLHGYN33Criw+qOSsrJJ/8iDnSVey6od+1ZGQMXKwLVDJXnYZDaYkU6yYg
xsV0u8RKz2GCVOydNFF+8c28gomBXWBILkB6tuEajMXdV98MKnFDuQROfBgTtJjhPa/apEzo6+dH
S8VYZkpwrEOo9MENcCXhAeL0xnJrYnut9zmD0JCOzcEFsZ0CVFvQlS0r/MxMfUbREnG3pUC90hkz
OFHCFmmwQ3+IXQ2dfHsfZ3H/aEyqhmRbojyRbT4gqtdi6dV9nVJTZJI0vHvM/no0Bcveyu97xCa2
cxmP5B9SLNz1CL8UHFmvI7f7Ggz5cpX2/Q30Mu22GPgdu3SPJHv35C7JadKPPGoA3lG29wh+9l7o
7ZQUGk1XIoYgnVIDLuT+nz895yeNgMXLDFyEGRKIlVfNMcNVNPMQxtubDD/2I4mmDObTalm48ay3
7DsjH+4DDy60G2BvWNfoEyFoUG1tDeNxDdYl4q7AQVNC/A7QKSvKk7vZhZg9EDZCv/JbaZhYrpnh
+yDz2j3fs7sOvcbywcigKORhY+B2CGoHqXCcx62uGhrzYxU8YrrSMnO6LnHh2zaL94G0hO0nDYh8
owgCZP2wB4L8wbBDx9VSmdeMnUT7MF2NoC+qfvxzbB18rUcyQKFJ1sEGmoORg8n8qW2eona+BSMN
wNNlvmAgWxS2XrjvUgOBbSXCWjNoor1Rd3vNhbdc2Qo2k5n3CRFo/b5AfpArBsfflNtFwYPOxCbI
rSxv/c8/kPaqv+QjcFXef5WZG2NVEEQv2x1IcV0JlyA+KHHXr7uivU2DAgD21HsEDeddQlAS+juk
SRf2rDoVj2TASPG45X1kwSrIHP2UKmW2NlKzJWPSdptfXOGrQZa8Qvpxxhu6y/L1pCBWwEIF0InO
Y+F6HN7kQRiSqaJvd12eOJ8ZJpPzdgyQzcoaxj9hXX6aY4bJzowXUlmFe3PBGNxZmID94uqIF7xq
t13VAQvF1AGpLs999fxmt7VahD54yxrdJMykeuuwHz9liZPirFSF62oa5yvF7GbIobHw8MNELNFX
504vqkP/ny/IOM/oX3YlrmGojgqCTDW4tFfj8AwQvD7UegCWNNN9y2jTB6R1Q19zUVIvlA/s2nZE
yjAhi6NdXn3zEHJ6MsqPWjJiVoTU8ZfeFUPVKN+PC/qRZvmN4Ux/FTgjoLjAzoDsGHfkyZD6iGow
DDSLMHj4KgZtwS89exeijHYcom4zpFN41zj4rKFHWh34KU8oxHwtqzI52Qlq2GAQ7gK95DsPh+CI
Znu8jcLQXS8e4io2PGu8qCK43si1pWUzwFJjFAy/7Wgkzl3PCANnCq5zaBAfNt0v8Nz0oUCAlGi4
MXlAlcOrPuNUiVe2W8tElD9RwwfPXiA2RXT+eWiCvAjyGLHQYFyjODftoqH9k58bIbtkMLb67H41
yAlvsqzhpvJk3blImBUIJu1VQ8Xz0bWukFrSfCcyk0fdxWAsjE5GMT4EKt4AzhgtGLdhpGMzgaaT
c7Vru+qsTZCF6Mo72Rb+hnnw0LyLd3aIRiJSxld0qJ8UjCHuDWROQLWHyIvNqMMjI37MROQihFSx
00ocAjVluoozdETHOGc8m+NksQzmxxxzRcZ6UB49BwCIYp+WCTBq7gIqqOl99zhQ0WP1iJ57CJNC
MwrsD4u+S02o7tEAUDvX/5yXVH/os+TJWeaRONCs7NwWC8IJDFJPdAtVIcP0P9AI4v6seCctsQ7t
2AU3iEYjf1UMyzqZRn5JF0ERiIJ7I8D3pImCblM53riZkI9a4yAZ3VV6XqM6WOzJAGo7ZjeYL+p8
1QuaGgc0pNAnRBfBj0oHCqBq+3OF18E4KUjVQhSsicyi7W9/BPmbIfhdlMc59nrfHtEzRYNgWzhj
es2gHy4I+OxVniBSzLQ539p96nCk0CBUQKxhrIbIcVF2B7sZv47O0O9CxcZxChoyI+gZ0k9Z3RK8
OJlWi+Kk014ZU5rvvXl8ay41Knvim7aX3scwF9YWs+bNABzdzyr7yvRawkJja/tN6+zge57UJItO
qU2+FkTFtrcLxdfwE1yjIsO8uMqnvR2b97oxdFunQLU/7fFfXOCH+YkQNM+CPDxOOaLfvfgXtnPt
wC65V2vtKsLrN+j0zXnQ3RTBNvH6xa+1HLVh24GbXGg7pjj6ocyq3A8asipQZQlwWIwRcR2HnmJM
eFSk7paYy/tAw9+rbbGOTSXHN8M5Y2npvgz3XTnU8X2jIbSLKK62DUp1OOGnh5oxsfhVpL/Ff3p6
p7c6ocAWZRcy9gGSNZG+moYQOVu73aVBGMDVRCGscu0tUXLmtdOboZhtGGLXFSbIe0+xlp09mbcY
yoUnNf8yqCMgQDNA1Dz1wpMjLjpuvVstc9x1VGokcByNIRiz5G1qkPtBZwtaYmQiezrtwOeFN/r8
BVsPH+UX7ZQOC757SYmjkYncCAZX1rVaILJc9Vq4izFIMLFEicokuR4mw9yoCl25p0b7roVTV9jq
9aBNpwD18o1eROq9gpWzJm4cAt+4w7Wu2ZhJP71zqy7dIJEprKuuGT8qe4B3zS0+M0DVwjh4H3XL
O2VRPVBDnoaVLPLkqEEeenAAO6SrjXeVg0GfUkbD1WAwy6U3jKMUVZAo2FatVVzbBsbImOKY7ws9
tH3DSFBC0NGkLZVW/VgHJsq8qX3XCnYRU3eek0t8QjPbfZwi96hpaMZqk/ulHNF5LkITEnXSqWuC
Pg8NiY83tmIS6pgT/QrZrE9o8YY7RmodQ8mbGRQlAw2m/vXywWxoemoSrqhBEpoIvuUDUQNmjV9R
O2sB3Rn9wWiV4TYmGbfG2vF+ALbI2wdpnWk2M5wi3EOK0fxihm8YwRt2osd8nJpbtAM634yRdi87
hEUwRXICBKjRBQSM89khzUW0V6sOWU87NAD9uiFM8kFjIJNbXXscI2Rzc8gUWazvlqy+h4eSrsrG
UHzDsyba+nZYN0nbAt6csHvtd0YzPhWl+Q4PiOKUJpXuD0ifbSsTu5UUfQEi4zfyrFCmk7WK4u8G
w+Zmo7pGtDW1T+bU0FaNVrGOMhX8CxafQ6FWp6XVD4YBlAgPhxXmejnIQe+YYaF7UgfUPUC+FNsq
ulqSBG3u2SU93BrHRcP7poPk2+R2soUxhdyzh3nZrCUTbof2A5h97TYiHO70bo+HEcZa44JAdGw0
6kHzSnUfhkMLumzcKCM+G66NzHtmZ0IxA71egq7A9oAZFPUMzbLBnrJiDI1QXNY/dTnBG2Ysxqpx
0xusC/tV0vADxzmo5BzVf2JQDYq1DsplGRpmXZHclo11Xdh2cg1sSniCj/o2MExOk0b0anSCdV4a
b6I/GUZqV4i8b0BHNYdEKTegd9zrdtgXmuHszRpjct7YQxbpHxbPwebZURFAjY4IidcbLWcIaHj0
0ZVXovxg9N3eK9Kryn30ImYP3kxiWWk1pKrpblXVxmQ5QTyWKaizGapBXxt531ypdgEwslE2QaRj
rjdXxl6DEA0rxdG23uK+TSfvq4Os1gnt7OOSE+TqkwpzFhxewzSYr5YR2g6CQRs1Rad1SCybeUy/
LrGGvs1MQcYe23U+/Nl2anKXLspDZkIOwQ1G2cwg93xs5taVM+Bg1loAJ6cFt6pkOYAPLHcOOZwV
2RRUefMyhaA4Vtj9Nu8wB/s0Ku+RzwFRFtuEiPEvcgPrTSoSHrTjB74CLIg8RoZWE7zFl7TRfKVw
nH1rUFcPTfg6+cZ14zdxT5iRTw5RP5rkcg6xv+3cZWeM1c5Ouyc1BrFNTzzNAGKJf6+Y+RF2aral
ktXb2cUbYAJqPLf2O3QDyw1EKpLuS3DvYCWW5qSuAXPh5ziRGJ+ncNt31Y2BExqS/E24bZBSTEzr
DUNqX4/t8bqHARnGubudh6UnDJN9njdB0X+uwsZZDwRj5tb4GDrQY6cg27tm+tgQGgFR0X/oRxNj
TLqBw5ihUTl0dcGQuMAIZ8ZNTgkYtunpVaNWiC0sDm5NS7VWF0BXDdRdLHd6IQYQW3tDR5XK0TYQ
QHF6FQTW96Og3cPzjv0qo2uOQ/1xXD7ofYewTdjHvmngeaOlprGenBztmHr+ClBlInxrf9XM6l0y
Nnh9TC0OgEqC/wPDiaDvtjMKCJmrfowjY1un7bgRllJJjBMZEdYKS6YSH/bpWvUmZb2MygcTdGps
z0/M7TVmPu4uapluZ0CKoAiuojTN/L7Qm1VgtG8jJnAMKxyMR9ztMKDpjT/tZ81GE9KGizzTyRGA
iU5DQcgusXcJmknrto6E7I53LDwMaXCijhcUKFBtusXlxluQ7FKQn3ScPF6nDl5iap9a6ykP7nC9
X3UDClaJ8JJOF4xDcIAYVvRet0a4Qx8lmBvEapg49Yg4ZiIY5FW4//bVqUYobd2l5XWjZF/0Yr7C
YXG2zYKvkYy/BnpixcgN082mo7vGryQKPqdu9mA7OWJFzd4eqrcd8QbEKghyAIvEGbC4aVKQCUWu
7r2Qhs8jLLMKMj6XsU6+pJ3u52NBbKJ/G4GUBKRpar6BYXMbKt7BTsFffoIqXdznrrePaAp8Oy1p
+kQ0UB30YYdS9puqwRliDqzmRAqQT6KeFH9emk8MjuiyBwtpkch7iyM3XadWoD8BwKEVCwled4tg
Bk1SMFQR8Aa5Q1aRxfNCIv7OeHe5inLnpnOtJ1nPltg/WRHhctH1iTqyPNdqLFohYXtdHM8VNU/1
tt6kXp+Lz/6VOGxM3RDDiigI9khz0eaM2DTUOT/FyzPrXaVj5/PstIhe+QTiC1BL/K/LNZyPPP+z
Z2cJPf0NWO1sW2LssqzlZWAQiQdWmIQYjv11C6+uT5782WlkWdZ59eDktmeP5nwecdqwL956LcGo
GZcMi+m62an5wWrb4Zas8H5IQAeMzvTkZf2esWq/m5QQYzD05Y9Kg6D6PBDZX9RyJlXaKdukNTPw
IcN4BzN1pyf5+CGPehQq46chxeEXl8xDW1nqOu+gfABShd31buwwY4XWhCI/LmXYKGP/q03De8y1
vJOTZ36tjsGh7aKCrs3EcTvHmLpAOHWlGQNmLWnD0ErJcUCOjq1bFdcluXd4Lte2m+d3hneYbDfd
FAZTMCYgEeL4WJvYuvpnG3nhQ6J+bkaLOTDaJjj2meUq8Mxp6x6WgvG5Mi1PTZyhKYcC54izkgpQ
xo7LdU20zzdcWlNcY7EuTsZDppXzqhnVq6Qx7ptZ5CGCsl2703UXgVUCT7kvh8VZY0vBVAoS4852
ml1k2o8B78pJnfEMwUN905pDtHOVu17va5+79gsDPPVYIanpGfvQQmIx3DTM2Nb/w9557TaPbGn7
VuYGuMFc5KlI5WA5hxPC/mwz51xXPw/VPdgbDfwY/Odz0EZ/tixLYrFqrXe9ISyXZC4FGWQd8KG1
gcJ0s8f238ywNXmMgbr9Roo/ztDrXme4RPQRL2CPRFsAlgv9O6Nm0w0+jS4aN3hrYIRPmiMjt+4M
ccLwhK7EmPT3DQkMMXXPEPhlrlzyqXbvFGdPBM0ZXONT1YZtifV6mDoT6hv6oGgkvFB0z6QhOafI
zTdxw6dnuPN7pblXxH3dtkk0kNycHJexQ008NjA2SSEDo03vKyMgZjAkjXgK5itZihZvKcQps9wM
2NSNhZXti2BkjmW8kgcN+X+gEKmhsPNqgdONpCXgEbWKU6Kaqy9CDeKTORtQRln1qwlG/TbIzekQ
tqk/yTnhd929zga6iasp8IyZYF09nz1HKvFO5uUmKmomObbZH9JsXmlgD4E2OtuiqTxpz83e6YE8
IiaZMxZNokjsVd5zBs5Kv2TpKQkxNtSLtmIPK2XWWj/Ty8C3ZBjvKi3+Tqei2OSq8Y0hJ77J86jt
tM52LpGRetrAK4ZngicyTHLyI6srb609E0ZJfnZik0QMLTUWP20GwUUJYGTpmIh6iWX1OxR662wk
DN7V/UDp+WTqeq/F0xFKfeE7dZg8iunbVFsVf10glG6CKp735Xou7Y9hwFm3EV+JfGykzHa1hOgV
G+15xld5iJu1DAluNnX5aZlUkkU83mVF8JSG5jdTJLMRCNrEvE8t5RBEHS8yz4LdIBzFi0ioXlUh
wUBuYBlkiSMd4bB7m/qCpW9g4N4VdgBqVN8Zid4vyBE+lml6CrRyHTVMBMhB4yBuXHauujnq2J6u
E/nlqEBnhbY2ckgMjZ4WBGeJV71t80WuzNVXzae2Te+X8cDcjxOnth1vjLh9StvwZFlfqhEFoKbK
tZHwWqI8jDxhFOTqzBDr8Dwi7zUc7pqsnb0MJiiXttJ2dW19FL1g0zBDkpOsMEcCAGdEH/N+bVTd
m5YuITTatO2JAlLxZaBkftSxl4t/e9zUvGmyD0PvtmtbaL8sQKTrU0YNkZgvGuK4gDp/G3QmXqmK
ICLb0PtVJ+ddYOgsQKgoEaH1hQHAT5tMbMeMfqHQs3ydfVFjTF0YH8vMPEgbI7qY0JtpGT6HevPg
FgmpgP38klmkbKXxi6suoenwh1sVG8Q40c6lmLaD1A+66YKimijG5viJnPnGY6YY+phfLxnMZr5t
sPEb13ZJqgY0JekX2GmRwmuIdZ8PTwmwhVEnv7ni3C+a+VUXmJMnpbmOH9q8rje4unGPzNl9nubn
2dLVNcMCQ2jfnWGQ0UtwTx7Wr+6M9DQJYQP0Y/5U4fe3TfLE8ZURDNwNiIOdZLUZhULKQympZwzk
UCZggoYvvMafSee2vMJYC8+KeonV5IU0OKYTxvgZQJsglkJLvbmfGV3L8AXXiB+9nslyXKAnKW0M
Iygp2kwXD0YXbYThqdOIh0ItjFPLHRA1yleLYQR5gm9KU9CwkGR9HrquRob2IrT+oNYfs6rWGMwE
A5vfvA9b5arWcb11NPUgF59hyvDaCwSzsyho+q1SOC9ROMXHWs3fbQo9/DJ0BDmCEj4ALsOB9UlK
YtUCg2w47tAUKyUuTuKVMenHkTvSz+bMSfED2aGo9e2sy2jog8/IRBebGt2w67MlFtj66AFwN9h+
MfqADx0Fb4PWxUeSyn/sicf2BmKAkiYxDlyvrYg1kiO4sBOzMpEyzWvclEgv0YjgzfWNXdBvOKTb
bMa+xUVWIDypCw83gtKnzK8dHATTOJ1J7ZYjuZNluA7q7kG3l7g6M3tq+41iK8bKYPekVY0Xk6xm
nyW4zTTR0uK1rX7oyu4JV14M4fp0wgHJWoJbB3Ubm1T8HFUHtXXx0I1n+sEmjqESCR8fo2xndeFv
IOQeoorYUoqwLZPHuZZtQxOBvZqngiauFoQKR9B845YcnGqEe2yS78pw2FcF2XlTjrBvb5MR4hcp
RDwrjZ8DgEykkgSJ6PF01c35qcC9dd8a8bghbeZssn2P9uApGL8hHzcOSot+a5jKHU4z3drKictJ
h8jHfY4ZtrvY9GMbFiQkAi1uvq6KupHABuLfcz7YBAdmTaGmmfV4raIHWOcWCAhgRcMYhvzEfjzV
4U8RZ6aPT7+zTvQqxkEhfUig45JHUuF/NJHqYhTf4OJZHakeNAsEBAxoX8M0fO0JWQYkaCmOtPqo
TIzRSYYKpEUN1GRbK3DlXUZAYG0r4shN9G2VocNcJDUOc0F8W23oF2XMiS8La7aGAWNpjUi4Qyhz
E+UCTyfa6iNvp2mtl9Uldq3kUgt7jwZgWFHNj5tWqMXero2Nk+y6akgOSJtKYv0whj26enKeo9zF
WG1+wPYe9hyagqbZ2sTS0M5EHBIfeoy/T76OCVNe51q/ZL8yEupcjGgMDAyzynyp3fFhLtuXOmKc
XUf2a19N+kaRd6QbL6nv3VmNKEnMvDtD4TuqoXFVSNmpm5Hsly66s7n9PQbul8QaFs1pHfjOgne2
7WvQ20uer/DNiSQsdhKi5haZGgShyesmuSYGsKe1LoaDFp7KqXtiTpB4JP3l2AcnD1K7dg3yPVOD
8VR3ZHuYc+APCS+nr8ROKhgSK725HqYlwIKkHUrx+hKoVXS28vGh1wawzxI8ksm7ptxNnft4U0Tf
BNNAt4DSBXF366QCTfnrmz0WWHUDOUgXJYOlbBpXuaJUHLGV8RzqzKj6UFEwHEiIYx5xWuskSYoo
GVA9ujTzOzsSa8Qf6iILUdF1KxP0O0qnpBv/+mKT/eNHYklQXWQMYvnSInUUUjV2baFgVdr3bzD9
glVVCP0wZgrFYldpfje28XG0n4knYk6gZPIddu46NXqx0/BrO1RTAwPNKE836ew/9LMcV8jaAIS8
m6yUEB5rqpPDTXR4k5LGi84huGk/tDHstqVm7c1FAHFTkI63d/jvfxt9Lvw5hECPjMboj1ZPmuVQ
dQbIz/+oDIuY/mFljB36WRLZXvU0C9ZAQnNSBfv/kK/++8/HoG9tHhAwsCgqgKyTfOUWstn0Unm8
KZvbdwbNzSFafn570DTBeJswLl1Jg6xj3K0Vx4O+QZRvYXl2Rf8RCpXUz0UxTbRIwakIGtEMZFMp
BNcQklR4RU3MX0F4sFeoA2L5grKCFYDESl2+EMuXHeTlJonNcUlGV+aCvFRBvHcDMW+Bg3Z//XDp
37mQDAqnL4lTLDOwRbhadwa6oS7nnTDsvp+W/vP2JeGo8Cdgq9VNDItrW30gWNSH7XtJbJRcXdUl
PlWctkJP/rfUlIRMKDOMyzHNTKSfd7OO2wXV9qg4+juhRh2asnQHl9s6iDT8RH6lrA08gcOuyzf9
jAL59gU829d6Qak8ogyfs8AB0UBRcvvh7f+y5Z+Ng3GbTeocbGyGnpFC4JuxYGtimF7arGKUU69C
bUFw9Ahr3P65tA20xbJ754x7Zwf8g4YRAhQkmgF5HtN+6ALkOOHM+RuWfFsO433mkI+ovpgZuQrg
GqC86gtW3mQp6PpVn4xXTddeEKOSmhMQs5vbD0E8bGY5YXKLwQ818U8ZUjd/hFb/VueMQw2S4hkj
FHdCGe9hYL60w7iCrvM82VQgYvhUB5e/rZF5p9RfwjQ/IV/eT41Ns1mpE8G9UMWc4qgA8nvOCGSu
60Z+NDoI7JRmRDi0jPpySkZ2JWRgYj6lkaSpW7717y8teBRDhz7aF9gt3L6fibreKgk9+/Kzfzw0
zpbFd3vK24/VvhPrZjJf//G4wV3E2rdv3h4nW8vZqLV5LtOcqVCRF7twJv2QUcNvbY1nNPVA7W78
FjDE88mh8HJi358FFcBK5G53GBrVd5RjngTOscEnc21n6nkKcptgrOKeVNa7AGUsJAt91dYGSV0h
FyQfsbEcggfTWCZhlrIh8IIeVmV3I0eZ6RKjjSGuGRt3lXjkltPUX3LguruK3MtiGtdW2ZDrkgQn
WxzMEb9MJ4382SXvwMgRLtczxQ2OVwmy7OQ4tfl0sRZ/w2bB7sIMWZ9SdV81NM9tCeWz1vMdQIK+
U8r6ibZfUNPVW8sy2e46wlbgKPv4+8i13WuP2MFNO4xFKLoDzmKHGmPmuN4aeGA2+HFFdXudJBGE
LQH1UaDvGysSPsEJzTZxpl1Ey0KpCOM6MgUx4I1Kr99pv0JMzSE1Z79NmSQlRvKGOwgQDd41gjN/
Hl9VzRnw4Ug/tTjrNrpt/2kz5yzs9r6rs6vdhd8mFnFHNVL8MDyRKDM8jympaGlr7RPH8FAPEtLS
bjvLGfa0s8954+jMhhnUEen9XbbOS60b4aZeBgFtKS7cHc+xG8E30MIOq3hn43TRV9KOb1BmeIvl
3jR0eokoejLd6SosSE7M+2WGG0Kecp91Y0XobE0ymJD9FsrXj/JNnzWeEsd+0uxwXENCFT7aiScU
J93BMmdJ6C0SWjsUv1U5BttWngOCnQnaMw7MMXNXgRfcBBsrlY8mzUpu6dpWy18N2/wjCkwtLHBB
j7navF640B3T2EnweowgXrhUVez1DJH6Iai2cZNfgXqpcmnOjWg9Kvqub/tTMclyYykFW4Q5eKYa
X8lq+sCu+DqGWApABrAyGsrRjFw/CEI84t0a6JqcbVKkFHPpNNeEXeJQZt9Jg+FVCpNEt8jNEvr0
FGoMgfE4/1YMSdROrRyxdYeY1J+nfHo3U8rVyBivaSnuyTm/KJ31oI7Da5QNb0UUnYU17RIweyup
XCTb+Ycj4J/JoVoZCreFOZYYxpPpQT2JOiS8t7PoD7WW9Kwi2uNlf2Kjx5HU/rbb8tTb48+kmT89
I3k26M8pg9DWWlgrxv1VFnnjaV3becgDTiKfv/LW+a0gmlcQCdwGEenUaVej/YYD8zVo9of+1PVt
ArzDRinr8s+s2nz60c/kpIBngTV64ZRcotx4T+UCBejMLNrhZXb1iZ4ogSxAAGuDux2Op2IFwf2d
dYnHjkqiCwX3ZQ7Vl44sDT+BJwwOr27q5Xngi+A5ooUJkyGSMZ0GCw9UD/hIwzojk8MKWnUFV2eh
AWJVYqueqxY6s1v0ApkuT4YwGNLzwtNWrXzVHJ+SuiN6QhaM+utj1HfvHTbYjP5fYydN1z3Haq7l
gH1D4B6bSffSBo8gxbqLJqPeaoUODEq66QSHXCtG1x+16WIMNijYYnDVp9uBGDh7YrBBc30XhTqn
+l21yIbMmjRjw7dD69TNYFfETHuNbrVLnPFejYiVZiYFtGb+GVVoOBjj+rOjRb4e9tS+av/ktDiT
tuNqybSfKsYn2JOuCgXoFyUPuxULMNEoYHljO6VxdtylC094n4ztfW8on4HrPPAJz1QinO3DdcYS
AT93clttv4+Cg9J3d30aHMrQ2pU6yNeor8t8fAFgMoT6C/mZ1EomBCJ9IE/5cejkazVWlGNadhji
/NRkDEAULs9gwX/UALA0DNNo4DLj3kiRqIjO/dJIVPRizLK8aDQ2bazCqLEGryridlsYJSzXFirJ
ZwiXbuUOwYcc1WGNFUWO0+cYKVcrIPpNlRBqmFf2xhfQxFFa6JTMoPrTdWS/g+skeCjQZfxUiNQ9
4nKYXQlrq3TtSxTbz0wtANF6EOSYrOyuRNs7aM69Gofbvn4P1GDy6LIuaq6cE03+cWL3ZQoZhTIp
hBCHVzIZkWQzvCgNp23pVn/CKAEKrAIOnqbeDE6AOS3Avje7tKdm+8YwiXTKxKl2SBWQeQ0DvDZd
pXqY5r2uD99BR/+S9vLa2Co5x1Gu+tBmAMuLXxVYlMN1uA9xl2S7S7w5qTe0yU+y/YOtJ7UZ3iLk
MXVHbQhYRBD6iV96zBsN4VgNqQ1HlB4pAyVwPnzOocAE0G1eQzzFcIlR3bsQNHXFLPlLYyiwQ/0U
r+O8zPcRe4mpMIiAmJD7Cko3Xyp8nkmgSdigQKBSJ8FCgrOqCND9IVIv7kKjV6uAhF3r4kw2YSvz
ozGkMPVK6BUabDwr6BLmFHjh5Cq8nwVe6oljCyhqjrVs+YhHtCJ9MG5lH9Y7g0aMsBOSkTMj1Mh4
h75e2vSXGK1qjJ/b31Qbd5kL7SlOCdqNdB0jF7iMK9lArcKztTvEnWNicVPVnqW5TwH5K49dkgKh
mO2wpdyM125PFhreSPGxsOb7mnneycX0/2THNWE6DlWjVlvlScvdyg81/ezq2Vc4CHkK0FHsJ2Zi
oyvqU798cUrkxZPG5UW7Zx/0RXcyT9mxnIDI1UoWx9igQSSlDmQJtuShyXp3s8gw5yzXduBnRH/D
nrt9cXCSV/Tcz2vL3aaWmA9xa8AJAtYPbUwf5p5DVDN7hMLEE20VjpLL7Ys2w9xTXJjmprw6DO7t
lTsuqkRInyutc0+k7MEVsSeUhUke7QZYv3pdmqeJw9Aj1RDn/HKavalv1Udq1eFR7KtIlY8O0QcI
OCz9aPelvgo6pl9DPjZPnUaUGKoIqsQk0bdOwpILiQ27N8rnsC/F9fYPO9TmjbbM8EulXA2mNZrc
BlAKTB1Gd9q28hLJiHPVppqpVIOTruPjsYlAPEVD8dOaXbzFg8A+ZRJlldbEO5sJnWfXrSTWG/IP
Wd4XV0zQ5vpAIcIRWUQGEuyZYjTXctS7ra7T7nWJxDN0aExKS4zb6rzj2fASNdGEr9tZBXPp3Mvk
bEejmh95Fl9Put3MoX6XJrXmm4NWQsMbJs8ebZ5zG8SxdgpnjrhWTyEz6ngzpelEUrPZ0zJEpF/N
vboLBmOvuEiMIsqJLNGSYz8NHFh4iLn1Qyexd0tjDRNzMHNEdAwxpHIm06j3nYja3e5h3kGPIRmv
4nYXXbAjA1KySOsZwui6qzmZ4pZfNtQlC3MotpUNEK9U4Ipt2zn+OMC+gDyAiBLvhxhCZWu01Iri
EGbmtRySvQbwRwWltKiXXhyV3uMm6O0rM/bUsPVGXEm90ejR53GArsmOXmO2NO+RH5zDqRbnKJmy
reyau0qaJ9nmRI+I5j0dlG/XHE24pPmqDxd6S5nREOR8EPB1aF2D9JgViI8pAvOVM7HDyP7LnOeL
HIrHshhSZp5TsCrb0MFQmEaw5NgsELXEQllbTRivnZyQ0Gwwf9NgbHYdaB4Up+kikuC4/CctTt9E
jF5Qu/VrBEmMsWZEVOLRCUgCmeP5zhkVuk/2f4NQ72mO3kltfShbBdO9MIDIksLwmnE0iClTTGZn
fhyzVZvYLPsQoDxM3rEm7HrTH5zwK0taCLVY3mL9WMpzEv/JCsvd0+wDoNothu/NXG3NAhpmHCBC
w2PhnBY1HXGDJDt0AcGa9ADw2sLVSroFa8ZKN1CZkdmvqGQSQsbHtzqg/Ij6fleENGxyTE5u0ubr
ITeP89Qvkml3QnBMyDyRIbswNUKqmS7aGROddZKryCHzcKPXY3Aw7Iy7Us26B0PD48v8DlI3ogaH
cT0xWj3iInbtrUHZB8ykCU2qPWb66JQi7dgmk+OXTggBKxvydQ5GuKxxdd1jdAw8ktbHmayJuuDA
mCdnH/VVs1cRXyWWybBnkPdkkVzxIbF3hUt6NvOO+FRYmNMRnnPHefisTtU7t5C6jxS4no5s3L3Q
8MIqQfJ0vXzRmUJt7b77KpJkPGC19ACreFGbTKcZy3e7jx26YOqLthhfcKVeSXuEdcLMY7IBZ+2w
4rm6gZhNJiRSftRD0wMrWqdWRT5gVnRUOoaymGKLACllcmB9xWB51dVqpDfVPeIfUaE+L8x9L6HS
hPdFNZDv01tHp1I8C9IyUwnrNYMRYViDg8KEkDMe/qVJTdkUqQOGzkRiHU+VH7jd100af/vE8qIb
1ml8h8loG+BYHcvnytqpRPuuKkccWz5aH7Pv1i8Jj1plWhWuUiorGOaoP4klAQcGpHDM5NS61v3Q
z1RMi5z4JvZTx8462ixwL7CweBSWJXcWjP5LZT7cHtV0DQxNF00rNgWQvQtqkCFqYUBFRFWQ5hnT
TENE0J2tGG13iwyDqiBxCKNriaLA66c2iwSHT+Ym5GBsq9TRPBdy3Ll0W4PfxV6gqzc3aaYaKl/h
nD/R6zMzk9GO2csx1VKKTdQ0ZfoVjaG602zA4FZq69SKv4gmWRoLItBuWnttMDfjyAC3yKEwBdwB
VQy7ypZdsY3W7A6kKS9WAgjAEWlC01NMC83Ch1GNyLyhja7LOV1RB3ZcG8RzoXjPAOM8OsynxOQp
M2PJ8ayDfUYarA8v6pAjtFq1KGB7G85snD2ZNVlyQYrUGMxkZ1bDtTeouDI87RllMf0mjGvdugHm
4MsjBX4jf22pqVXnZFoH78kQPIXdzE7HDAn6Gt1uP2f+6Cq/xjC4Xl4XuTdIJjQpAuoGaQg8K09C
MVJq/Zv9dJGwpVetAovTR5I9NIe/kdaJjxNQ7o966cfJcIot41No7EcprtllREWtVsh0dfb5iPkx
dEbuBetOGc0ljNV6qFkkM6/KaRWMsdGUV8n83vX0YnbF1EeJudhmpa6jOaEwUmCZta2/fDIMIwn3
cijuWsJHvAmGB44uWwG50MCADOui6Ot2nsia7LCwICjiOujWn6iidahcfuUG32GEREMYfU3UklMx
vEWSa6eVioJSs0AODQkl5vJd9OTO1Ixia1dTfkzcRNs1CAiIMpw2eUSTi6MxbWo2Ks921E2HUTN3
tapeZGu352YJkS+ZuefMTPciLab9UgPb2VhfM2OJeZ3N9z7Er3WgjFQnvUHwl60VQx+uabdMeKTP
rK3wx3FKdkVvv7dhkx1vX5Sh/yDOLMQ2srLWWRmfCNdRAw9kbvA1mpBjIcVrNCrQZ/GuPxOoFe8C
iRKcffSBYTv+mLr6UFmdvWEvsY5GT3ZQTtqxxAmqosXf1U794eJu55ELdR/1LNFuVtajzSG5LCp1
sXWIevNNEQwTk275/IDXDtaMMs0MDtIEBOVdniZ3z7DH3S49/zx1YgXBSd13WN/UmbsF5MctEX6f
B8/Pz0a12c8piqcb7VbrB8PTdNwReq4ehcGwcikTxqVT0wmsXLcMYLqS0R83Yrgv1fiN3BNKH4Ga
gfqRgK3qIqYQSRmO0Kh72lzANm1i1tKoXEoqGSgOFE2ZnT6anVVAw/lBYef4tgEBW6NbXwm4Q7y2
avbKpl6T+UrAudPQBlEuhbB7irZ+aaiMvXpiD7ptRMArJeYKhosLH8dxkCmEzRlfsli60V7Q+8fx
XVdz9wvmEszuKW7Jr5limluj2OeCqT/I2rAW+V2uYlkyBnO9U3GJoFKEL6KbMDrimXrPZTfu2+FV
UxBcB5RlJr4wlPqMjLvK67LmgOoFtu3AoXr7nGz7TRnhppkamnnidte3F1zJSa5Cqi11DJ8lhaBP
6cpZjweKhlFazBB9E7EEIKZoPySqTCQVsEGUxBcOPWQJh1iAUzgBZKKqA1HgXo1VC3likYAZsGHp
GltNCt2n64aeqoehQ1QxMxX7MmWMF1fRoRHR1yL+79rsKy9YTRBpIXtriq/Pi+zcGR5DrXuZWVZo
lHBS+XsJqg1D7wTNd2j2T5o/pOxY6cz+WGyaor6Q7Mf56OxjLXpDRd/6xYgQDVcIyhIeVHaCOEwS
Zgkrdj2wtR8VATtomeOrDVt+cMnlzJ5sj2eg69kT2MF4McxPCw9LD35Au1pgb89B6qLlD/TxFyVE
ICg0CHPLfjW0mwFSBJx99ud2puFLebjZUPIhEAGq1JMv0hnPN0gdGYmxyunioUmUQHDJ7CumfRIL
TsnWLjdBtbhcpPm1Ev05ZpNZKflXp/U1MmLeTaXma1mYzPrlLg9a0uSBz1fKch3/2hP78aBo6bhx
x+QL/6/Iqw3EMhmxwvpgkGcJgcIaXS+buNud+Y6eJLrUTKFWObjt6zBENWqREkNeEc6vOZpDdSQ9
sTT6nxhAZ1dPlnp1SvVnmh5Dt9Q/ACpgPBdSnmLTTnaWIRsvRKzuKwBUpaqStVWX+9jS+7MxDft8
oPlzNVM/D9Q4eSbhWZczDlu2y30S4JBSQN+E289yJk7JXtUi4wnHzI/x72S+W3xZhYaBR8b9uKyQ
Ruv/dO78rOvFGU+By1hiBxI0Ax7rnLtqY+7Bvmlyeo2xHjjzuKweS63ZpKgS1WUnmNyUY5ZNxcgU
g1uKO84MnQ/ZzweRoXO2zfR12Q+5T2AdEEAbxV+RCJ7KtL4vpPnWzdF3ltm7aCzY1RKrX4FqeJBm
Bi6peKwpr40RhNAgtMtviTsi54ObqJ74Q20JsCetRQqZV3ch7uFIfVneFWUHuttuJWfAN5Ud2c2a
2M/E7nZgB/S2qn5ENJeswtDK/ISBB4lSw1FvnK9Kdfap6aIO1PeRFiPP6qo/QYujrMbiUnvraXKY
k5s48Qc+CXrzqqjZomfELLLg8HUGlrbJIIXDL/myEVOvQunulntXT1qyDHk5pNM9TR3bXaMS76go
3aVXqRX7pZyYjGBj1qiVnfIuqLgZ1AK1dAvUbYXmhVi/xaeTxzUDKu3Enu9qR3nsB1NhHI/8jSqi
ku5FX7TBGMrCgBTINzuXTS5CazWJS52y/G9GVLfbJUzcFQKJswJ3GmyR60vEKqauSeJZFdtSADke
wcaLvXyb+2FaDY1ByDWnSom+1s8x/ig115tn84KDH5+CKRo2MDX4jU1ZbJfvqzNUK0pXx88GqEJQ
hpqg5kqaTEznszkGvX/7W8tjWzY47JEwSK/wzFnanUqoukfoTLHq4zOKqAWl59CJihZncqODQwUc
UhAw19lstlXPonDQNGV2w8XLOcP6PPvScwMHUwf52OKTlcTFLhMgikG4EOxs3rZ0k3k950fLwZ+K
gBRqP0Wecer/Y1V0KkHO+RwBQYuocglMVe01lc/L4AZrpaG5Y/WvsgzJwE2a6+CuyAJakMKpWAdp
uKpbWvE8o0QQjusLzI8Y7iDIUEbjsdateAW9zeYUbxa4gvBshVZgOTZZHCWadLlFoqGsZY36LEW1
UdQfJVdunaTuc4uwRouV+7jFQCnOXaamZk/LiPNW0JjqVqtj3mjbPppj/9ItXVbWiGM3YNcYhxzT
jsq4PBqvCdpuP5Px16hz05MnvO1dSceWUtbWqDgQIDW7EIo/HEsJpUS6QMbLehxv/kjlYPJqf297
N1o6gAYNBvtU7oaumKkbuWSTYTw6dZVcxGz+ZPkXNmbTG2NQdRYnVHQQ8TM4vSiZ90Yaz4daa/BA
DUzXt0RSedAa0rsE7IGc9QoQxhZYF+XkpWul88g4xyvGSPd5ig1CYehBqO807qC9mWTr0Z2e036O
fLdJIeHMLSN+tYs9wMPRh9KzVkeN5CHJjqWL+ckx4ERx86PWGBit1K7cDW171XiNx0RAZJutZm/G
Y71p5rsWxEvCW3KS4MUttGZfIcuBh2NvhxDVoKzw08AzQovjFKkpzpyd0XPGhhRAiBtKz4mIOJ3q
7ortEaKWOc0eNAPmTcn2jZBmgNSn98m5pYP3DEC8QlGL60S3+EAcw7qHT/KXpc//uRP+L+6EBIct
toD/b3fCy8/4X7vPvGojcvv+06Hw79/826FQqP+CsYZJIaZqOuYsf6fJCP1fluXYqBlhFDKkXuy6
/idNxvoX8RmahWuHgSObZWBP9neajKn/y3YtNgUDLMZipGf8/7gTWv90T4DnwjPhGIbHGfez/Q+r
AlOxJ5RIQqLHQQIc22cDohzgvPJcn7KdsD2pb2pxCJhKYRX41H2af8Kn7gWRQlEA4m6DGRdATyiv
XXXsg61mr9DU0KBamBsh8kn8XIGZuIqe0VXUxb4KHrItWZ+b4pPUacMgC44Kzo+ete/6yD64597+
X32Q/unsc3uPxO+4loUbg/1PZ58mwA4GjwC5U6V46TXtAcB8WzvGNRnNP33T/yoK3K4qjd+tWHv4
jwVx/cv04T+t7Uz3n95Hy183uVI4s6lCtYx/+AqVeQDBKzTkznl2xyM5iQ/NHWCI+tFt8l/qF4Kp
+l/xaD5AxzePEYX/o7Jxzu6jIzx5V+NDc6/BzTiRwPOZX+Q+vU97v73EjMnv4Q4CfFzmT8dczYzR
H0WyBDMTZvCnfIlOxlXdVs7PImVfK658SX/AyO2r+d76Y7kCIJX8zrkDKBSrFerK/qN+zp/xwFEM
cjlWuVgL8gTkSqs8DeCu9hgJt6f8NG7Ub859Y0d76tT+wmjl6PWbx/oCexlUcuscDD//KJ81dRX9
SZ54O5vptfiVW+VBxpv4HOxsGhs4KZ+hs0NeeLeU/JvkZ94xmfKZ9zOrTavVr36sYRrBOEyUPSk2
7ReAek/L5udfLcRyfL32zQfdR45Y/hkgbwHLCK6AbPZUliv3OWi3WXI/XxG9IC+CQuM8lffpT2iu
gEeVc/lkbXEXYqL7mo9PKhbv2PHkK4Rub8WnvSGHcgHZfuEZi7Nt7wftkIbrIvHCcDc4wF18ID4E
GIbrKWf7/Abz0jDOkrE0cc6Fem+qmxlo7775GI/2V3kN7v6bvfNYbp3LsvSrdPQcGfBm0BM4OpEU
JVESOUFIVxK893j6+qDsrMr6s6Iqet6TG9dLhDnn7L3X+lZXnuTnUeGgwll9G9P66hzrKd5gadmP
p3A/kHf7qB8GrJu0PpxWcaqPbF8Tm4xs61K6yk/i0TbufWQQKBvGzy7x0gF/E2c/V3OCd7n1KnKU
X7roaB44I9N3xwuaeJ1XHJaN6kdIQh0roSdrazfpKzgiHANM8U7z13LzMxbke3SUj/AwmVFUVB4O
3S5kXAGGw43xMOHGhdB0MN/wJxbMcTglfjcXZufTCfm6ehZv8uBpT+GOU19kIOtzShm+pkNtx5Xg
NN45hvFQdzad7o9+1zj5WX6SKtu8hp/6qW8PnWDHb8HVvJDry6NdOUPnEhSq7PRTfh53nK1y5cG4
sMsKmVdti8/RL8gA39bb7N1yWU+wBvZOcrQeSZ+uUXFu0CJPXufkvB129j2cVK7mQU5eaHXW53Kn
n1uQRxquSWCgtpHuRyyk3DSVY+9gg34K3MzrPvQtJQOdAo85DPFXglP61kXDv2ZHx5Z8DkS3407y
VGyRf6B1rx+QtFXP2HH0DxcuJArzDVrhbVBtVbBVTnPKc6ffQZ+AZqeyBiqdi3OKRkYgOgi6h5BE
Clv6yq70T7doPDgLbnDabqdHZuD6Zsa7ukuu3X12t/M2uqoQYypIek54hoqEwEh7CT7aH6HdM1ek
Rhx281u1nzwkg9YF8cw02QLI2R0olWkzhQ7zKPOs9FfrMhy7W7THQWTc5ifxTXRzl5mP+CSdIZr9
9+vjX9lkpinJGkGR+H8ltrm/sk9lKCXaqBPm3IYd5dOykXPjzaTj9N9/mX9ZhNcvo4GSxj+im/Jf
IUtNIzDDCKR6q0njy/olrHnazSHtqxYgyZx36CRrtvh/Pwv8F0u/DDvnL2wiPp0KOElTddKd8OOt
lNF/YsopYa3qk9W2uDdRVCFA8YhAT2A7IXIqdEW4SxQnmZXRqXhNQkuFEPRRKjB+AqzRgyHoO7Wa
X8ogGLaLSe84y3DX91phd7EiPoAiOU8hRpgauqIvKbPmxGKseuYkm8S0SpW/LPA307olXJQlI1tA
BZfqQVSy5FwsSv2gjjSV4fjsU5047rZ9lSmXIKbFNfMoSp6sKJGsmssT00NMKBUbfThvgaHYYBCu
nWb0z6HWMprPikOdVOjdU0NA2RtiiO9axtpFvEGdbDiIwW/WUO5C7ZytwP9M+0Mr16lJbfYbXajx
ANk02/2yBumapxIV+bIzeg7COqQHjMOY+fUASUXTABagDhpHKLgo1h/jgo/Abe9YDoBBWtRJdMH2
pZjT4YisN1A+gkuKb+Uytv7pm44u9dgw2ivF51QP1GM80DwvlrV+RcZAFLdA8NaMJKBB6xWnjgg8
bIprBo8ahQ+Emh/5JZIC1tSCzh6PHGEaGZWBFkqKLQsAPVQqWx89tC/IKY0Q5FbHrjWOdNAw5okj
G5+hnjE3MjsW1E9KERXeoKcySLMDXDXbYZAFW+y0dpcy7ZnG5FEphT+WzHdWaMuLJn+EfL92aeZf
JM3CEqh09rNFPidDd4wEwiZpXpLrE+uvfawtnsrol54oag58ghiCOaM16sIgTn9G6PIsVvRnU+kk
mtFWID9Zmr7oTBEPL6CmpHE16dVrNWUf0bkX8aG3U/sEceI5CcIXOW6/0GDWeLyr10WlLa21b+vP
1dGTRiZ/S4yxXssVl0AnydVEgY+YqlsE4vR3eohKuuLITHFVGaMaimsF5Ed4iirtGssLPQixd1SL
O23KeyZTwgbCq7BtStK8B/gNSorgo+nH16LKaXmOpTNVoekL0/fMoy4K2ctUyV9Iw/eES+OFsNLc
FlOoe/1M/6pv2Cj0RxHFKVFcdtadBu7AHDDL5upkSDzmyq0q2AjjcwWxpkP+ZSLRqvrMVedoU1Cb
rveMMEZ/ymB4heg+ekeJNHdEL9CAQerMeku+XFWwg64QhAUNbe1UaY13pEcYE9jjZIDu2PVNjI+B
5rd0Z9DrGGgB4eXYhfadRB8L9phBc2n5Xc12fCAtYGcaoq+ivTTIQmqXGcoR++QU64fcaPSDEoaQ
0PL8PEeocNG6GbIHpp9No+kVbAkASVDjnxaFVtc87rRODTBDaoM747DZyXoxo/zvt20aqBBgpKlH
Utk8CQi7N2oZ0gpPk4Zgn0jCvUpIUcXKZ1eKSRN0kMPtPOAj6eH2pdAlHDI/iDMSiT0qY99oBXn/
+4M+y/I+ixvObLLVRZu6Mx8DUsGdQtCY7kktUphZqbDxiOlhUsd0b+gfCcPLEkUavxWbbwWi630Z
59nh93dWfszffzbIf3gjEoQHWA8MWFWM7dTBCxvkrVGXsXxOVhbso17+rkNZ8FGDxd4jXcPZFs/L
UzuS8utwBMBN4LbH8oKiLN6ABOfIGNzk67KVbwlzRLc5ZsfpKH3Q5GoPLXQxy7UeF7QnrZPekK/Q
c3iYGI/+NBsQVJwQHpSTebPh9pm2eBMmTkvRR/uATOrYi3ZwKj+RtT8yrl3N4O/cI/3dPLTP0VZ1
Y9Qa+LbNMwMZ+nes9DCTQNYkEqxwd1TBWTnGSXyk6yhxPE3dRt9znB0Y1BMDZuykC7Li0BaBBt2k
1qG/QguXf2ZwQGT0bmuf5qP5hZ/6Ox5u0NLSxIU7ofb8w+GnVjztdXzABVugHLecIuXU46Sdm53A
dr6WLxzkw0eEG6/GxtiI5xiKPK1/Nyg4aCg/2X1JNjSkP5d7stgGOm4PDRM91pm9iS1Pd7sDDMaa
UsWn5zqhhdxnxKMx1jJpDZVuo2106TCmHs33edxOpo/sXR49pT1I6g4W8Mzb1kFac8TjOvPCwwZF
j8i72mbiRGQbohLO5+s07lHD68rHu9SsTYfcG73Y9GmErjoNjLOF0xTOVLtoV8PKC9+yblPRirRN
TCcMmziE0tFt3uVqo0h+gcwPf3ZqY5TF96Kd5b2JnmtvHlcxLIOEwMYKQItRd8d3rjGNpnne4EJu
FIIq4P08TL0P5ymJUCd6eKnJS0YGeIGAWnC6/CaxR2kOzSfDLm5PbbcTMBvkv3Z2hr6XYvYIt3rx
NA67yboJJ5Yw66Rpe/0mVN6w5bHIhR2XmMyqPHw2TuoXQisx9SjJOtKb6Ih1EuAEh96zQVgxc+uT
GR/0L80TLstrcKZ+am9NTtX+1L1MsHoQrd05+r4XD9Vu+KImQ0aufit+fNKP+UdfOqJid2/jNcZS
oDvWidcGcnO5NQkOo1l4JTr+Gd8PU29w/KatfOYUa4g4JRrd3DTKTae+1uTuuNopvWocVTGcSwed
MLnKC9zmbTCIqN9WfP97vl+xPzLq5J3kCEULvaNtaL80qVPXtlFv6itd0znc8TH5r4fhsZQwczmF
aZvmQ6i5cUqvlBmbbVBIntLG0R6k2kNrszepQE3qGu6Uz/9Rpy43qHDF4LVPX8NlgxFDTzdZfxA+
YfnGT6G07VGDW5uag9jJOs+5h+2CaPZpNzykwC9DnyeXUBTQu5vm0Kf+tCcc9JiELieb7IuolORd
tB6yh6DYUttCYl2d3sWu/GyAo1DN4ddxEEwY7zxX6Pkn5oEkNhAls5VZM/rPxFO3ODDah2hLdKiB
Afc923QQLY5rAYYq7jXG6HruAA7QX3YZ0JDxIETOKqs2HULrCNQMdQ+fJgV54S5Hi6eGEpW+gJfd
G6SLI45qJ7pQkRNZlr4MG0551osJneqt5IQzbUxH2bWO9C758ka/4tU4WLecmAK2j112xOB+Legr
eMbDAZv88jzm3vQIqIbJ/oV65tb5yQ7XgHpMWcZCl6QGFu6vKLbDbX5S+X+Hd3Vj3vkMFypds9hG
+wFTuB1WfOoMpbZnkRnkTmemjHPjiIZflL54Cp7wPXcEv6L7dkaXsrx7as/CrT5oz3hNu3fzgoHs
Hu3aQ0AjhWPCJZjQpVJsO9PwnMy+uVlY9HcIsD9lL39lC+0e0cBJD5NfnsJT82dRcCpTXRFdDpBC
gaToqdfqkwHGkRVWfVFO8TU9gD+VSe/BoeQhG4OkP4vbLH2oul0lPuoX9Wg8l685diwyF6BtgCHi
qdO2zRelQURDpdlJ78RXLmdKuhM7DK0QasT4kzkOmQRWSMYlpD18H8hrnTx3EQNz3ZlKvdcHOD2V
6jXvoGIVhcfAPGkAeyTfEDaA6SNhO5H3UyGA9vksZXoRp4dS3eH/pEhFtRj0PtgUQL4lh4UHqkrp
q60/OVVYtVt2D+olehFsqFaSb17kjfWMeB5tN+HpIWBOwipiJ/ZQdDU7evFKb08P8TbmRGCd6lMD
cF891boj8Vb+ABBVdjx24dvyJ4dpxjKneuE+v9NdGVEX3PNwy7HI8ubHfFPu00sY7xXpM0J5bl7C
8RjfRw5e2WFpiB61kw71V8+J98jiz/AxTA/B+IKpwQmFH3vA7Y4/NHlk/bFwIBJMwBj0efaiP9Kb
YLlUBOMxu9GBUN6lMw2QASXPOdstfn1hqJZwnruEd/YlFgNF+bAGvz8O5/Iphoz6p/OR8eRvIlpy
CySxY3EBRgzMJz5cF1IKhmgCvew6VdfQ5BTupNrGYm8pfTYVidXultw7w0nPMufSy/QeBM8gwFIO
oDuFJzaBKNu4vbf0dnBHZAoLGN5E9Vlfy3sZPKivVfyUPJrVwdK22ja5rQdPuHcfE3oE5gd4ziQ7
3Sc4abYLG8WbtK188E+4EhDiOQgnNt2O8pSBeepGzQYtdv+94uELm2UzrG2R4ejNfBaXU/AMFtwL
bv13V9kVp4AX5nQMdpXG5UUJT6KXXw3RCR7Li+qET9VDvjjphw7J+Efx+zszm/Bn3ucfsnLJYwZU
aFy57MNhHHmk7YzRkB1fmCQ+YqfXEEPsY2++q71bX1nVlZxlknjAPaKFQ/OMgY9dRNmarzptSvwR
ZxpKH4ovfvMLSduMIcIoN6LFOm0CyFo1TlQneJHpXh60p4pmSeRHsB++lYVTrJd/awbmyMtioYLz
BSRpyHROpBIMj4O+C9gWZ/Gu0m7J1M9hwWUMAUUN3xcd3A0ZfZ1K3plf8urFFLajyko34mrpGzfj
CFTHDYW6Z2D9abHrJhtJttUjyVzZe1E4wbFRftrmTxO5zSOfiWB2QCPBLvzmDFOcGWLGF1RUWOUw
XeBX7jy4NVbqVLek54xrq98Bt5Es1pTyw+6xrJEWY0cvw8PwZfwZ7+gA0tBZPutvqkYL7WLjBD+t
7k9sNCM1855esvbGXJc9SywcaQPl+Ti7+UO+yTlduqhAx1PKMQMtXaFuSsGXYLExP7TrU+wtIjYF
X/0SdxwRY7IGnPCgHustDT+Wl9oLT9mt2CWbCL/HZ195GEKil/oApShDQXmMz+amPpnmQdxM38O3
eeKpBBmdvxCDdCz+WC/huTvmia1+Wrv4tXkYeAoCuwaD58/Fj7Q8zlBgMrJycGzsChTAkOL/GOam
YkxhUcqgJuBBF8grifEboRaWHXWaxcMiq1znqdbIIKCKjTRDPIxhJh1Ao/EHktgdh7wTNmI7Mylc
/Y4kEEqH3x9+/97vz37/mTGGq682bdfgYelAqLwEk3b926WxVHtoQlnYbcc8iS5gr9xQmxQwTqId
R6wzXd2qrik2MkoXrlfFfB0+NMktyZRzljdXPtM5jCZe7BxJRA66h2FoesFVeNAZVXud1dG5VXPR
HwR2kAVItR0UNXDLtMLdPKQ4jzWZxUMvfazmnKgEg5yWWfRaw8QB0Ig0oyyNjxxEzFST7ialeuTV
fTs+S3DjQaNhX5XpsIsWB+6OwZZbB8lEJdw8t62CGjkwP2SIvxyr8W3MiovohHAl/KouaqvGGzNi
DiaAz1Bvpug1jn2tVhkVJ5Ad47BrnEEJGr/W8KzX+A9dJC/dU83pCIyna1mJaTdTSLE2AUEW2/Gg
9uzrVbrQSDHHQ5RkF2FNqh9EBrhRq9x0hEuIy6t90qer+ZdOpiokT5ghwbkbB4PNKYhqOK64sJes
4/zICXksg0sWB3dVSdt9J4NRKyfK54T1D/2fn6X+uPrAoRPs0hAst/zYVWLmyupCS1zOU2+OcyqR
mUNF3qk7soCuUW5EThLDIhvMfWuED0E1vTNMl3fDiCQw7/THIPnI+gb7vyV9k5BKWTaYkzfMSbIB
H8X+K2ySXs1uqkmxQiLNKp2oBHgtXeMJwfS0hJe8KLT3vH9vBQTyk9jdCtINHGlEdhq81NqPhF3K
xgX/OqC+4X3H1js21k9dGAepnRrEJwGdE+J5g3yWvHpSvVEGlzTly5vQYVXqJiW2Ef3+LAET8VWg
YIaZG41DtA3o5dX9cq0N1dz2iQC9WzDpfesjE4ZwfJvXL0bwUZgSeS1buA0mGEMIuy0PNaivShZw
oEQWEQbJWyhnE/J7a7Os2q60AH7SyId+eRtr4W0oopPOHjpA+EP4Ur51HcXY77/NE+1nVeysWuwK
PVJLPy02Jkr+zDxnurhiJcWXTlTfiynd9rWn946gcrzHtcXh2nplVY7sHr6JWBl/pKB9K7URzgEF
MXY55LBldy1qyIiFSnKQMVqfzYTaIvhUdY7GeOwORsmBucqZIJBcYKk3RKHvTU/HMSUbu+3i0UnH
+aEc+lUP2ThkSHCyQi2OgDnbSE0e7p4ijaES6b3UjEjISimmmMFyKdfGxZqNVyEZKZtIavMM8ZZW
42cysdNALtygOqL06HZaDC9A7kmWROAJUfla64AxEoUlJUNc4ZFWDvwiXrwuV/DWznK3NWNkSxYc
jv0gsQEY4UuPU2GDo3qgLk26AVOzIMJM6P2WJCxHiF+CKPkgjqqg+2Skntl1OzlT0o3SIjHMSKRw
lIG+BQK/YtfWdPRiJogskZ5CdpvdIPIRFeZtYQ/N2you8dhcpXpe22Tkdc94QiOpewLTirpLHK+5
isgplnUqGQOWjtwytgg6JxlLxsmiEW7hyGihLviVVF4ULi1Pp1xswemlF61B/YRq+A1DHOeRjFkM
a3j+YNWvikmJJhXJDZ8k46skmE84Q8Aemi8Dno5Fb4m8UlPfLMRNWVJLT0MkexDw0Emms3yumAMK
Yjn4uoXbKwPIlFqYB1XQ2QlwMxyqFjl4VK5llF8nNKHxwL1SLKVZ1b24VtL6BL5503XBN3A3Vxn6
N9D8CeJHlXyxLEm8CrIOB+Vp3w57s5Xv0cRBtupuon4IpQqpGHk0Brhss2u/QZJeaxThYosJTSiO
5azQm8nDo/NUmtoOztWzaJmnqWo2w6gzaevEcZc3zVeV7a1Z/AhDPLx05UFqxYRwC21Gs8nIbqng
t0Qc2VjvjxkAJtqjwBHQcNrz7QOxG8iXmoM9EYIOySeczgT5AX06gA+k10xdx6cYJK2dJvEFWraj
ZVq+VWrGvhPu06W0nsMmyf2sn9lYUzIJ2mXX6USkJo14KBuBXHgxe5qG7jYAfQLjhg4JtTzFMmei
vBguSNE/pqH35kg5h0NxQDpxHicr5G70aAITSkl0taYAIo0QbN1RNX6p53KzDVJxExnUxEUYtpyj
MsMtrfyKcZDfqmirgQ08ZFF4FY0J8jwyxFaTNvWYZYxWwZuIA8kJrGY2iEfaHWCupUV+zYZZBwGV
9vaS7TUs9B8o5g9SuOC8EaVLbnIGzbrqCmWNIlrvnieFDm4wGpd+VbfPKgu8bG0UFTogcQHUTcxa
Q5WyasBU2waVnxIhFcTVVlGETVzR6FMyS3JiqdgpWXUYQAgLfP5X5E/Y5dP31IDnYGQRp0U2MqlQ
UqZto7hTkQKLFq5AWclpIScK61SjYpWtKOwBA1BgBjrbvtCXhAFTdyxwWsQQAE9QDMM5JfSaiCMD
zD+wpFC23GgZJV9hrvN3J24sUxrCxlVTdGjjlGdOWaU7wme2eWkixeoIuxdImol64hkKoEr6Mrkj
ig13xDSdLnLrtNgwiH4BKx1Rl0mIWJwgER5ntYMTWqkAB0z41z2IxLo0ik0yyj9jPdDGzXDNvQyC
qHnkrjj1nFA6tP2xlaOYyW7kLWQdzGb3DPWZvmbX7AISZjMDtonRaJcxZ8utln4XTxa6aL6HmNzL
SkfKDaU0ThhaZVn8XM8tb0yrvckT7mMxzW/wU66AheeNBpCti603Q8ShKw+TD4sjcGKrzXdEH72r
sGpQNAquJikpQ5rCsMn387ndcLok+b0bQsIkdHoC5tqz1uTsaRGEA9iNZ3RwKiddVVM9qeI1zvHY
E72poRaWvvocWqaatBv6+Jir1ArbUNA9hS05A8anLsei2xb6Psznn6QMI9/UB9MOuEKlqno9dChb
WsF6sRrJjt6CsIbAgaT/j1HX7Gw6j0TUBuCoJ6y+qS/lKbHfA7A4cFJXHMXhw9BTKKioI8rVBgR/
/DnNk95nQNNjSEAVVDPKTgckEIQUZgE4QCYa80hfI+yMo0xABRq+CuMSSQu9dQmCtnS6eVk2cTGc
yQMBr8NcPuqVzdIU6r7NR9CC68/+8sspK+ddhF8/rNPPmMmQBypC248mCR7/8cPv7+EEtrxYBFuT
BPn+94d64A1gwZK8vOLUFkjyTexLBVhM8Ucrxda3wNK5gyjAW65DWBvRQIcvAk4bShSyAEIKdxoE
/GM4RNWMyi0kVHsIQygfdJ00mG00cbP/+0M/V5eVVegTjK7v22RuClvWSoMIcQU/8/oDFDdp390s
aTKQpf/jhxh5gbpo9S5pCe7O1h9yeeLbwU7jG5r4lI8mXTFFKx7FYJQ3Q6+lDxmi383vtPv/iwT/
J5GgSKbdPwkD3I/u4399F13czaeP/Pv//O/jRzNnH8XXf9IH/v0f/UMfqBFTbBiiTlyfKCqWSADT
PzSC1t8YnkGj1UgXXDUM/y4RVKy/QZiQyEwlQllH5f8fEkHF+NsaiCkRhmyoBqKz/yeJoPQvAVUi
skBRNAnPsixZV/+S0saYM2nyKF22LIYjC+cqwVLb/UxrJ52xoJUTQ1GYYhqlE33bYcLSmqUGPb0a
o+isfxEP9IBlnxaXkXj/dCn/C42FtCoo/lPUkigaiPqwvvMxTfWv+sUus6IOme68FdqecoxUDGVg
jKN143nu4HKoeYMJxtio+bCRqMDsSmeL+++/ifUu/PWbQMFCxrOq6aoky3+JoGJSLw61Fk3buavj
jTjM9HsqKLhzxUXB3FAx0MtD5QS46ZvWaVF5GjEctkDIPd9iFowYBKTnksGenHQqk+w4x5yS3bNu
7TEFDnZNZhyRmf0P2VlIYP71W5dIBFzTAU2ZJ+2v2si+J4F6mI0Os4mB+7VnyJJVnqwo2ywIOQdP
uuaYeXxAHC+6oUisGyXUoC+3WORTdkL2OE4owH+v9ZIOrIUJYiMdwCdfb5tqGHeUEU2hJL5MctTs
Y4KfnCG4cZEUehjdwSj4MoRhXaAhMtwZkL5P5FCHIq2vvJepFGuTkyW7m71sJTBZjFZImRGVhC56
mdAjyVI069UTKAOZuD4p9XWKcGqT0ZsNAXUd9SlqElChhFUX6XECGxyIOTLvgDJOGvAn4sxwwGUP
NGOKndpXz2EoPAoTI8CFOAXcJDiH5KL1oEDTgYnlbUoRyX0zmXlm1d2gc9ZNWu0aQw4NFq9ut4CZ
16xxrxNG5CrweB1wXnQuUInpyWNl5QZ/p483iUBHPa0azWlVUGASzYTKQBUriJykWt30lOw9LIx4
G0UI7rNARb8hhz9WWCa7MR9wp5patJGD/o4x8r00sYXU6wMeyCABs7gQmdfifrGS6j7GjETzlJyB
6k8mqim6HzN1ZyFkP9fO/HNyglQNv5Rcj64BeXpaj3o68DxCOl/hc9VkLQnbwMKIr5ZI8BLa++1S
Pdbw9NdKAXUEgQVouDIA5iRBtHco00pknlWVjbFumX2OHC4gYjhYKHDzd7Rm2wq0qyGYPEpoEFST
+U0woiZYP8QKphMwxIBUZ1iU3XECvdQqZ1XTGN9aPbmDYDpVkPsEK703uHEUMEdOkGMIXl10dQQ/
y6DyowZkFChuMSvzTjbhYRx00pETNItK8jZp6f33T3KJ2zSMoz9p6vNcc8+tHoHekiGy5SDqpUzk
h2ho6GgIyLfGFsVdO7q43F+FMPVqPcj8oRi2qVqU4NMKB8/i4hsVr3W9RD9GFT5MSXaVkR/qggaL
p6cm102LaUkT+6lpeYuMe8LozhhkgUcDeHIaggrXJsApkNaeA7O6UdJhsquYGbJC3JErNNGsgsoz
4IH//QRhTJVaFvOzOuKhC6nqEJgwEBeH+DFd7/sCqWHUh63ajA9KMhKZwalcoEk5hty6MkXz3RYb
qWJZagSi62gKRwEeRiEydgUWb8RpjV/gWUDEWj22WK88g6GjpQVHsgO4wib9FOpary/XB2MwQjIq
VJolYU711JSZq40LTuuZ4FeRQfgUDecltkwG3Pz90Ovnpd7IhlYhSTNRWAnzeViy10STtL08Kp+y
RD1czzOshry8Ng2z5mH8Rs5TeRW2G9BLCIJmrXUqgWk/VmVbEcvKSwh6w3vH0xtbxQhmMr92+QiI
mLg+L0fy0gBKo0CwuKUmI6zfZbwUNQarGM19guTQ80ADI3MN9Ri4BpvbbEQhbaN1o6ktHFtCIJ9D
4ZVY4j+9xrQlU82HpsYg00iO0WW+ZvUI0FnZzAQtyu+9qXqej9LK7jMsaVcwN6WSIJGQmaisjc0x
Xv1YIV8g0mlpSZV0FCX1s8nZIuDAo+vh3eHwiIQLKpibnAdjpCvSsf2qKa/27x3p6d7Y40jFMwnf
2hQ9NROv14w6xlT5rqcsyZ14a0oE6GQrEr0IECrJyAWmjP89GtMN8j/gH9yjUk5+fk0+RqfzHHdc
lKpkkG807lRelzH6UrHxL2N651xdUWzyhTil8EZPe60HpF3zsG8yMX5tzRq0OtvL72PC3iCTbxA+
UfHF4Nh5NQagEZL1kYwRtkdmK+sjsoysZpkY/rQlNnnglLhtQ9+UOAQb8VNEC5hRb4ERu6FDK6U/
ssgGVLVsHn1CQ1GSU15xKTtTkpfOEGteSzcS7BrXV9HBcjG5Ki2CPwdsizITM6BQ8I5HV8hnt5Pk
P6EiMtWOo9xZn30qFRYCNSv5DHxOU5z4ww7q8ai+tZk0sSswt1kfzGBm847D9IcQEhHAX+HNhNb5
5dJ+Eolcgexs3Hron3+fIsViWVHD5UOJ0nPTmJ5BtgIIYG5nvT7gbYqvTF3yhxmjMOIJRuI6wQ9g
i5C9NDzbaOiY9OvlXUZb6kxh6jeDfiu4dUQPIR1al+iyAVma65ItzsUe+onJ98CfVTmc1bD+U0SG
RfoiPWgpboM9jHEzZyleMgyIFtdU6Nb/aKhRBMSv+vqVZwp7mjfnXCnuFduqPTDqXq2eAx0nW8sZ
lhHOO6zhFq0twndiked9t4ba77KFWX7IvpNASpCAHksqmu44Sb7UgL8zVPW15doyAkBYRIPIqzV+
2cnQitn69IhAQzVdWegtU3ESz353bIw1qdtbERK61m9BZOJnjHEx5opPYt114NPDi8nvv+cAYeK5
n0S2Se4JdHxcBGkBIG+Foxn0kZXpravZVJJU4YVv05+06m+VajzmGowRBuEzraFEYnVZkvSnmF7k
EqXfVAd3gNWsibSVWaMfGCOQp6WyJlv6Jg/h6vQVC5m85LtCnJ2IU4u7XjNFDD/IN9j+fhD0PGmN
mzoT2IUWkYN03RANhxDEonn299eCaxrLMsKrelht9Oynv0cQKSaApsYjZrGOVS2PRWfCU650yzOS
MyEXG11WMKvzmodj/Qxe7hVt0cQLneIuVYgXiitggThbOMhOGqd7C0UjxMBfqlGDxtFegU8lvuJA
S5lcnuZa+KIoYTaV8aoQgIhWxpQPaAR5B9XpLczwU1brsipFbLFpxdVpyupuhax2tcI/lE+gFAEC
RwvrGdei7UVElzlY3FIKEodMTjqanK8UDQd/Mu2jaZ2Prq+sDGU7TLSaLJcVsRfyn6nG/BWaSPsR
BNLLohRxOIhpDoysb0tFD4qIeguwHk5AsB51HXEBESxL2YRmR3gtx+zHMNlaNYvnp4wFoGzWD/WG
r1UWA1q24LmgVdNsjRmlCH3oSxshBeSkPG+W9Rw/qa2fd9lLBSjaV2Y+ZFGGCE/nXSuzKguaQRdF
LP1uBkaecz3TiAV0mGM8L2l4LnWRRkDOA1O0+Z+275/kGut6HfOaKwbXNdHecOqag7Kc5P7Wrutt
kkjoI0uD0WY/b5DHpj3UiHr4CTJenUWlLa2g6eQVzAiy6s4dBz3oj9GPuX79fICRltJaFUeSr/T8
sW+ye5IUj5XwmSGEduTAOpfJ7z5aPnZhJG4NHDSqnt6zHqRIUbIPCQ1tiGTVZpQiwpkeKFJMyKc6
iX4o8ay2CuqgtuSImJYrmYPVZ1BLt8XYU8IyW+qPfAk9Xsq1C7Ry/3n1yil//D0GxfItw57p/C7G
iWS+/J5BfhfxpGVzlRLxEigI7fqUUZ6YNnc5DLz1VvZ9e7WaVWiDG4+UafOlyuPHqWjvSUVVQ3fE
mJCeXBUw3+HCMcMK2Z3zNesqaNM/v2dfQyfTM6D7B+DtkA+cwSsy8basB+gE4+xHrHju1wN31qY3
i/LGlgaOkLoY7OM+/oml9E6sAuulnl8IgoRR2NJ520tz80hD0C/7mf3PpNIGeV+Rf9ah7eaIuqzL
/5Km27BGTcd+xGmDge1kSDeQCpQWzfBvhJ3XcttKtoafCFXI4VyKOUiiLEqWeIOyJAs5NFIDePrz
NTxTe2rP1MzF9pZpigRBoHut9ad93Dq3rGAjtSf3OQ+ypzLlXA9JfsOWQ8L+hayiendIo9K/9klw
HdUguO/cUzc5t2V3nAkjpIHrH6AjHwUlOA1F0sFGuth2fkuIV7oDx/6iQFl7qorPC1gUER9ZffZR
xucggiOh6oagQOIbtdxUVfq9CPRJfEGrDS924gMhmeM55Isx+aAIEOcGkfaoiv8ocX6Z5W+466zE
lXsqc/OS7Wot+71c+0h0k10SJgH6b56Rk/NGrbwaeqqYsm+fC9Hce6XaX7KZoiV5U/WCYwfX3Kfp
HhLqYcvFaVOdG1/O9+Rbj3fOOHxU3S3Db2m1fM0zdLceoClIo3kL7HGJDH+v2Tnxiaw9oi9vZsux
NiYpJVbt7dokqLZ1+6mHd8aUGCzW6bdqkYCs1YL2LIGS/lzHah8G8d7rE4dVwDUkcOQySP8sjadJ
h93np5RIk9n/ptS82a4L4sbUs3Dy784asHcfEKY3qs+VMc4hEWQYuqVjoo0/MKm1D7I713qR3Nd1
dtJqvgibVF3hztpe08S7lTgvne7/ioPggajaC26EVA2G8q9y868SI5VdypW7fcx0lhgxXJNZYW4g
vDsbDz1ue111KUllgqTBlJZrk4DycQY9Mz2Ii5AC3CAg00gVlWoGYLS06xUWVyvlorI0nVAi3QKl
IxoUkwF28po54ZtXTecejyfMryktTDd8cdkg7wJPgyqSsUnO8InRRyc7YZOjKsxpV2P+19eEDOsh
/kD4gwT7OLIeyzz4HmD932VYXaSZkyn2HsqSXThw1/RRuB0HsgSJ+jmzWZ8jn0qsJdHSjCRxeg1s
mdBxQepK5s+VMf3C2gSnAq5zzxsOYoA0obuYBftF98zNWB2dIKmPnVfj2cfImYCqirQlHedvZeoM
fzn1YZYHXj4cMyttjvJS5nGlYxXnk2WpuQ9uUlfHv/6oKTyPejnC3JYmnJA6qpL14muvY5VlFx5O
sUlJpKkYXiz11stBAJlEJHio310e7EM4GpVnJBtzJIs7H5JHAeqw1XGoPw4UYkfPAdiNCH0ksGUi
BrJXIXjLH7pBjG+OHOSvh/48xScOAxYJXih/noglKr+omwkdsPKIFeO/vszy2389+a8XW/LkFuP9
5bHlr8tPfz1GTNo/D2l58K/n/PXEvz32t1eFqcKkiknNPz5esXzIwUnRqv71PsvhtR7eHV2Hh9Hy
D8sfIW4rcQoN2Ci0pj0tL551gV3860kJvqogGQ/4EU1HQ4eoa7kaFFa9sHFnbCxcCRvyAo7WIMP2
lIEIwLvm75HnIt31BaACEoYgbM2dzMlD7kryeeJb30HJ4VzKY9hHaBdbzHFxo3ePvWeDZrh+ByKg
UgWWB5c/hMjjtRWlGnYdlnZkCgY9O8zQKbYABVGeQjlRP7GcesekhpqJ1TRiuBbeSmhvyRc1idOr
zWPMQAaO0vBk4k5F/A0dZtuIz4z9tw5pOA4RrJN27Om+vIJEo4LI17yAOaanO+5bPiBRfGR1gIyG
brmvgmEfxhap0TCiVomNEga19EuuucFXP23SCReOBh/bKPXbVRRismzWxcZxC+w00uR+qGjlD4ED
Td3XyYEUAD9TGKoaRKuJobqzu/jBaQl2jEsMNziRR+5VZC3E/RUzlAnmidc0G57qoQJda8sHzQcV
LJuAeJJq4yUvkR4R7dFp+Jn3KQsa7O+WmFQytbXtpKlkcHlOWqiQOX65bZhdaosAQMT+/aobZloa
3MvNLCIEx5lpT8PoEeuwJ6uPEIJg6aZV/X7uzWfybhCn5Oh9e6G4hJb/25zsT7/0YD4JjQxVWXwF
LXrTVnSfotgNI0YTo4B4qzn1Dnfbi5P2D20NVbYqxnMUg5SPLgsvmQIokmz/AExwX3ZyPbQVTakl
gVH7r9yYQELhZW0sfHLo7vAxjTlklwvCxwCnCo38MDoSqx5IrQ3Weo9j4REIb1AB4lu8L5oEVlpt
ZPsiDSCV4xWM1B3PbqDWtdnEP8bCdSlaMmSFTgNvI0dDi7cUqtiWaCCJE0eHPARfnDczVmy9warB
CQhP8pETzoEFKhyhmR2L6WEoNGPvpRPqdIFnpbKcsVGYO370LsQQIFweTkHQYfWEV8lhIMOwhUKp
M70lWnW4GXYTMoEZcOt7NhPG0JL62JQDXNtMwrW2fGI8fKUaFHvUSujbXZrMOuy+OAL6FSPE7deq
T04WrcvBpRtJED0z0vAJzNvZenzMAt0nr1VpTVBQFwlAdpR01zQwq4ds9s4olUvMkmH/Vb+Yx2Hb
bPubASXfIRAe1I4uxH6s/qQ13ONmc7PZGsnN9q9YRuPYGULxDTNmiGnDWwl8VVMXUmpEkjzWDQ8D
s2suIMjnDfFdQiRbUx/2jjvDQ6jsrdPCde8d4+Y7eXTXRCixZbgtWw3GdgtPo7PkKyGLF8YIL25I
8JLFYuHG4lK5wX1heNcwZCTS+MjfjOSx1eR0Jar8g8aVkYqLYa5W/cTvNF7hc3apW8DsAFlAjski
MV+DT/6B+MhlujckRnbzBNWbEeoDrBps4CUckI6MS1SABzoVTK/FRzyn94NhnbQcqkNSPrgPdgxI
TJQ6DArlixzVO78NzzjBss4g4ilH7aktCGvoawayLXxeJ2RoYzyUI9QD2CJsZi7Aa4nuyacu3zfC
+zmNXv5oIsNR07nSnVvMicTvIsCoVTUds0lYSMkUoZjHTRgk4i6dkbrMoXtprLrZi97aTmZ87eri
PkhHJEtEwDPqMx7lMNxPqeyPhDPsrAQBCYNvbtQc0U/qH/w22qCDNO96ibV3jxVVix3OzGzhEDvt
DtKJfi7zFKW9nA4E+cJuLrKLhKTJ2mn0m8qNm9OTNZDBjPsdlvzusA3j8KJ3AcOmKEeQPrmvju28
jMrqi+6laoeNhh9EZ8rXaQouVHLrYHAJK3UcPKkQMiTtr3C+d4r0iuX0jqXumoDRDzOzvyr86QHu
wS41f3YD817h7DvXOiLZVWgyRC4N9iwFSVahLYss8VwXOGYABYXTvkuqLWEeIBz0iAVYX5zgz1QP
V2iK69n0wJ1pcRAD4v05PkG/+bRQ4yVhBbkXzKBXNM67XOCjKYx8nRl4A/r5TgpqFbv/TOOR2YTA
RKArgnMvnA9bzTI0JoyM1kFKNKitG1AyXCTN+7qqr51r3DD3fQTbIo+uO4RD8RGAEDrqkibVYHse
fC0+d9jKa224ljgMN0Nx7mqCT9t3XJo3o6ddkrp59G3rPhbZddJYNoKquie8zh7Mj9ikDDZFsy91
41VG5pPnim2Ex5NjRRNjLeiztkpUwDfmYWzFKUuRhtb93h7gsHPOiwbrh9l8I1HgYuTR2SS30nSZ
Hzgeg/a5QuyK8WeSF0+enp+biFoN1yeJKC1FsTRDV6MgZ0xlK+vB3Pth0XNBDOov2FHCIx43adO8
arqFGhQ3XNt+VV+NeqnEk3vBykbSEYv3feq/4eEH7cbHZ6gZ3kPf/cRK+tqu7QDRzDh6LzlfR4+5
28Q9JOcZKeeLE8YfTuvuAx+dSu6AeCl2Ve4dIvIJa604Bka/NjLyaVxb3jODx9gLdQgj8H7sDtp4
G6cBIwtGp7kvNlkcwcmPfjFP+TH9mKKcnlEnBoqJpx3CmMyHaBfPwQ+tAKFgWep2eS5oVU+zVs5r
yYmfcla2BEcIv/hVzhGJfBefoU7eNmgDxU1LsXO3Yu1Xy0rWpUyWbB/l5GxgFQFyf29pzq65RyB/
lhou602q1xjPZz9GZ/rNTOwnpcpa1PVnk5z8lMuwZLsi4dM/TJWhaDunsSj2ZHsyF21P8yzCrWtk
cH8z/4k8t5snnZgOW+77xrY2JTbmq9zwLjbRdKueVpKhaHEOPZLpdBs/YMZrWEIdif3B/PXUQa3a
lPkDdXW0Ji59XjuQksUoftcj9uud8uUyInetQ9UtNOcElX2f1qSFViXcfxcCduePH20mPtyWXb+0
uQh1zHvZU5EfnAtjJOcYPC2e1nGFuUcrv+OhLnYlPqbk3odQx2vaKCd6h6LM2UbDHcaUB2NA0ow2
ROvCd3Bd7WFtE+2A85crDpqXvlgT/ZEozB2BnbQXMR6x2khLVTQ50nDLO7kGk+NU+8GE+4mIRWuV
wkZ23JEZrYlTkD3Jo5EaPyaKJDV5wSjLRoQT0g7GHqrLXu5TjZjjERoLq9+nYYSvTkRScFcP731J
5g7zpfGuGftbBYAaj3ylyaWq5nd9JASrK9nT62nA/6DYORo7tm3vtKr6OZhcIzItfvYBg9PMQkVP
piyOHozb2FzvzQlflFD271Mcb3sd1xOvEmgiIT6sykR7wcydc5KLF22Y7t0kfsHne+2Z3gi1uGnu
OtmfUhMxCmFFBeRRmGI6skVUbLIidjhWDNR5+A4I97hbO2Bdd8RywdoOLrLwX9Bj4bP6Yc/U19R6
LuYKOFfQC2dF8pSOYidDG51Z/T70j0a3cnzjQ8CpUv9N8CKo11e9UqE0cus6w7MO+n7n16Qud4R/
bBOmYgJdQ+HgG20h/UBvq36N5OaV+Y9/SzBetCnvm5wxOkT83i9WLReIzlu4vLx6tQTWlKiN3RD/
agbcSP/xq0SSsRpBFlFPCcCuxmJ5u8oJ9uoliN1FLx4i5YXEyctRyau/4he8tpKXeb6o140IsDL5
v3pyyHv0sU+CvQGDVx3VaJWvM+TJJLv6iIaxbq6ZnQUlHDU2pDp2YXBjZq/BqFU/q3/jvzpo7jCU
2FmoxZbHKVIN0W+alIGF/iFxG0DfZsXL/8nc3NNVQMfZNei3A6RcAb+vnlIb3lb9rG7HgNdPiQ5v
hnaPrMtuiQd+ZB1C6AZ+3+nf6s3LbkK0wyukiXyqyTG0LCwL+Q3SCchfXA1FwAin5MbZ1bjPqWeo
96vj+ginba2O1WlFvpmL8GYlwV69ed30m1p9AIBrKxsPYMkj3szq5dRxqbfV1McpEUipz85rCGcX
0W2p3459HZIaCuGCiQn/3MBWVKdHfTx1Cv/5UQOOyhyp5pibCSykXIsKDmCtQi3A+r0lxe+u4LEW
BGzyyNHgZ/WcCrxfdz902ha7YsTBU1u8i9TTk0jf6Um4Cnm5DDKtb3ZEJVG04xoWe1v1UMQ/V4SA
qqfUXbKeezoUHb2TkX+ql8LugRQhjoah+9Q0H7KC8cbvqOcE1UM+P6pnqGMqq9/xwz8PKuJBdQRR
5RzUW/EW93JIWannTdoay9upl3Nlv+dlrAZ/wnT6gQOgjMlL6NONW1bnonnTK0Asv8SKz2Sw2ETz
sSMygxRifJL6hqgWE6QjspJvj2IbmjfUdc24mzW33sURSWJJjrBRURCIGvxmu71qI5dr4YjtHBfX
KDUJ/Sz0fQ9ibqKoiN1U51piFq2XXIp+3N2nYTjuoCN810G7H0fQ7BmP522ZQU6WDt43DUIzkRLH
ipNCjCNVYD7RLXwoH1kAd+9xoUHYggt1KB7YJBmWKVDEFle7ajH9LTxMD9oJJqzdlody3sdmER+s
iJyIobyGsw9bpzPom6Rk3JAfoUs/qf+KQJibWtHEFBWshTRkKuvTYWt4LQgWmwgBY/G3Hg6IkrxP
LejEqnGmnx3esyA1jKj1hMk3kVUbx4JuYDXeizWn71bp+YSQNGjHkoOM2SHq2+R0z1lEPTQ7DNld
LFzX1sSeYUNy1fQDUhDnMKkNi/R3taIwpVRu5Ss/0q/LuBsfH55ZJZiarZuiOGsKryQ3i7NdAJg0
NnhMYu0nzU72QVPFmC6x+lkMhadiunQ90seUNOMIMvudqyAzvYNB0ZbZp90kWB9EdI+m5PjL3xXh
8CTA5u/wJza6hpTXBdw/yMbY6wUAElRd/GfCDelZP8vaKEkCRocS1riDWvZ2NgBaOh/hvd3rzzWm
3GvAtFtYIW2eBUp3BVLg2ZHscQ4lU1KBk9TO+9JjdlDGDLpNeH3wu+HRhiiJg5xtOGCoMslpZ7lV
uTXH4aTXuX2ooeE3Kolgkgm5dwrMdEyiedQIPz8UFYe5MK+wpEGqgMFlzn2dkBiGOQqzbEQQ+Uoa
8N7y6jkKKVKXC933MNDpS3fTGIGzsUekxgWdzOQNya5sAf3Kom6psMCde3XJ15rn0o87OMoQ9zU5
1mHS+FZ7Mm8k8RfgIUQEO5O8J21zDaziPOreMai01zkcPxOf3IIkSLfLW4sR/oWbaQmRMfg6DzbW
98SFwv8S2JrakEhGq3r4ohVUfaUHj5GbFZqbooOV5X06J3JNIMqpIF2a2Zf7mo8+zkSSwWmfO9sh
oG6ZEwI0qmmXTPymlzorR6eighF2tRQzQ7JGQ6PvRs1YmAy70hHXomTUHEvk9eZEMIhtkj1ACGfP
d5v8dMLKR0gaPLtjM29LIy53cvyk4lRZrpO5g9Nw6tr5LhzNN90AnIhlTpgH6Mo0kmzSy/JixdUn
eHd8B/Mm2MANP/ahuPRtfCbb4dvP74OA0kjkjb2aNKbO6l4IYQxDgBhf4Lr0qxpFDOADCpyBJgJh
5DkwDkbEnHCMYW/hRU7iK6vYHzhVAYoLS6qoOB6KvFU7JzdXWvcG9b6XQxHpJOUR2h4EY1xKjG3i
IEazoNBj25VAXSgU0jw59uS6K7hoAQ2aHFyO8uOGeTHgr2IuqL/pdnVxZudHAYMQsAfghhu4r82H
rrdescK5T0s0nECO2VCdB1ds2A62eorRHkVdtiXz/DxXPeqgapuFl1HH2KHxCXSb4cWVFlWZehMJ
El2Gxs+8rm5t7uDzAg9IsbzYOqgeAcvIvGA6xA1cuFxmuY+kstB/K/xsIebMA+swb3pyLHgTzIqx
Mw/BaenR7Bi9R3Km92CKpPpcpI4GlFYfe63sZhrFxaq5FgibJNAVM40WUNvsUwy1JHHsxP7FXa+v
nZANv5uD/oze7GHUx59x1L4THUKHOcDkSWKnQVQARwYSytWYmRGVfMJmJA20j60MSxKE5W4EsZLE
7y8IYsjfU4ReESMyLXK5EXo4EW4j97LPsTkgmuBcaP62dswzSeY/ZqBvRodcIO7Ah8D4GSSerHjW
0QYj0ard+JX1XLeBOAKykR3Rj2jiYXpUqZMfAtd+tCrnlroY+fTth56CIVszNUCpE8cz8BUEmNgR
imF43h+YURSxigZtINUNcg2np0Nm2ER3A0lKmHsBM/UN3YPd+1sPTKoAnGui9jUbg13qcOYaD0zb
677L1L/+IU/J9ldZf2vyKakOpd2fslzxYhXkl+OSOpvGUVe0TtSgkJ/JI+2Q+a7ieoBQ0zaQRqLy
phA7V4Hs46xu0Sn5VqCg69evrSmfMyNgWEO/MUxcvQyCcUqoXZTwzY8Szw1dQ3W2YGc9LJG6Ct4a
Ob/JkQWoSsE+RRCzCCNzXA95+ofL/zn+X/S7+g+sagvC+d8IzYZruDQmFjuPBe+cf/8X37rG5EaD
A9vhVQiHYuoXUBTk1/dTRA2l80wCAl9wyxjRxuYmJXFg4S6kPSepJFx2oQbqHQvfyMauuEoCNRRa
8+qC2ifH5IOyKAy8w/I3J0STVMKB45yIYxy5OzPu3PvJosPREe7mPf3bABwZKABPEM5MA4ralfP2
35nczr/Tyf98bMtDdINxqzox//LBoXFVBQqzbk+btidT+QHbsvvAgzyqsTXjl3qf1d8VSUpr03Cc
O+EbBOkYinNRpdwQdHKwAihXKvh3k6L5xDABNiBL3xQhv4gGoQCbA9x8VDCFjxSbs7fsogzYcKvX
TiQzWwczLp6HBtsRXhCqQfKtyqZYXaeZoiKPFt/HH669IjiUJaOgUEwXqqx3xLyYS7HCFS42I1Ar
D76OMi+LT/VvkcyPDQ5q/+OkWcF/uFr4oKblEt4DuPu3k+Z7fuYNmtXuNVwJ72aCBGYwSk+VRAuW
OzbPnQkstpApF3oEqMuhshnHqa2FhuXsVQGx6I72QlLeQ4TnxEKOmSWl1zyzeHjuVNHG5aesazlz
LpdQrOOH6sbvf9hstvUymOC4My2SIjdEMtnPWfPUDSObanxoqm0UM5RWd+B/v2a8f79mLIdFAxWG
D5Px3yQIUS8yM0iidq/rrYmgaa2FxK56MdtEQeQMxAzU6opMr5s4CRFxgqKRa1lTaRhJoUjgik0e
TuGjUxOeKhDIVij3XZa6Yji0NRTLpWAYBW4gMA2I9aaRsIvb5HNmyiC4lnnBGxqMW+BAsP5op7CQ
YEQB7uWqcHVS4kMIE/jOa5xjCtlupFcdx8iHSZWOMDzyce/pZHzM08JDwhdZHJ22Pri+gFuo9jY7
NgJMOOwDfsb+nR8NWALnwEAW46OEFnwXNLA/sxsmm6ckml4yqAmzh9XgsrsCV9UU5CjFlkLZTIM1
PG4GYPZBwMT6H2afyHv/fQHzLBPRiqVjlO16+t9srZ1es+p8Io0urQpWSIrVXefjUmDacHZK+eDO
LmYsncdWKvqj6wqC5Ib4mz257iE2m130MqmLr1Y8K+KN8GUu7n30xSut4pe0pPxJoA7DBfCrP4tS
axxsPI3bQaQbzTB/6XL+8pLoBvdsK9vkagb5t5+xcBTaM3MWNtSGlEvFKssaTGKIh8Ygsr/NRV1v
JhHyfbjvQvE47ZDZkDbECelO+Ya4iBcV/6giRuRj4GFsO3cnTWBWlQ3m2m9K51Qa0jk50F2zzCr2
DTBJzEvjlTHiLDA0PFIaB7Rg66QQjy2zOkLpciR5FAgq5w9Tih7u7LqWjBtzMlJY2hBvVDfFwfeE
y7CTBU8xwxY6m9XBQHesL0WIbUiTWzg9bpN/50G07XzWJsemClyYVMu/mxRyVqM96UP0XWIXo6Uo
bc32aykoo6K+uBoIZlP2eNuoO0MRtxrPuc5hc1Z9cVQnbx6eiUEVvrBS3lRrShdtrSY1G4rz7k0G
zluokwTp4DBC2hvSkaDZMYY8i5mKK9CoEeYKvepcvStiEBX/yibBcwuH8dsexieC60+mHuMXncKh
Tyyq8Dn4msroFR+L/cJU7eJfVdR/aKZ6LXIRV4GN5x2SCKcoRtpN8jfQ3PJPIHboBjdaRieaiPLc
uN4102DwKlaXqjjRWJuKDEJGPCN6P8fdEeEn/k4Lv61XfUc5cNPpRU8f2Yh9AofUZ4jgxYw6FIHO
joGdMgTxdsnhmm2hom9MuPd2jeURfH6BV4ivWmEq2U0LMXLb9taTH1ZvSyaPN/PmeideE2G+LTd4
3NTx2inHpzgdYADUEQIYYV7qdCSquKHHbxk8RCB6id/89CN5cSyNxYa+BxfkdId5KvEyDaVcQfln
BLRFhqf/GEX1o06qy6R0Ex1Qckd7HLRs/nqYY1Fhh1eN4fk6NIxVY2ESsLTdncbgZDAYBcyU94ai
P1Yav5iOhzjBOzz6xaRf05bLNo5PhtGwe4AZ5ZZ/ql0Y/mlnJaeGk2zjAsu0onwjK2wjfIRsmQS4
Bhl/6bMKOxfoaQ5CXymz5JKa8kDmmtxXJk52vlfgezMP4RZBGiOLnjzmEkfrXA+cnT3HF4fe8qBl
bo75FgYUvi/Pcpo/HEwCnjFlyKxsOGsxWrAZEUvnvfixYDlqCh1hABOnBL4n7qrrxsOLqO4wvk26
xN6WcYtVqmnhCd0FGLshrOj7fOd2pAyOLhnVVYDHpml1dKo2wF2niD2QNDFmap3NQgxSKdhTcpfy
TWxGFX0Lq+xoZaiCM608znPirptRt4ianO9NpuY7pWONrZJkrW4yj3OA9U5pZxskMBetNxZFMXH0
c7abbWI/rPStngQJ7I6IttJpv0eTRx2NGUNlGtYRSpp19Lz2Hz8BGxoZElvN1J9mwzW30New9LPM
dexaVzeo5mPQvUqRuMyXoKLISTgFFTw/doBBPUG0VZyN8BUJeje95gTlYdyLcNZOiYeRcTN/L39p
1SPLTyjqAEGJL+HsTVjl+ZYDAdC/nyGv723bC04hFik7v7R+JiLIzmOE95hFWF9gFA7QFO5AUVvd
9/Q/+0rOD5Hnpfs8xT4qyXvo5rkoTjhK4MU0JPWKMaJzigeTWPvW2S1HuRyF5bV8DKv9rkI4LGFV
NpAfEiAVf8KHijZ0VUkLPzF/2JnRFB/cnNjZTiDVDVPSFBLeTq9IStb1bl8r/yED8HBjKW/WFobg
yS9eRQ+9znSiQ6Y8YGtVhIRGBZ9ubMcdYrMnO+owHnL8nWcwUsmoOwFaxtcg1bdzMuHJY35ZMsUY
sTebky265jTGxqeAnL4t8GlAea7MrHxiSyt32mTjYBw8G+MYlynhSZq2h20GsCFr8XMY+a+4oSSI
7HToLCGiI6zS+pIe0rLSk5yeHPSzZcvtEgfGBb9jH9spwrgQkqV74rBKfGX95DhzAP0clQyGQlwX
8njYtSSfR/3U7fTCpUsW5FcfHQ13vD7EU38GRFmlk3EplQgagn16SKsQ7jHKBWaERoYxCvsKIpOj
z0rNxpNiYKReI4LKu5fIMlamR4hQnsQPCQxxEogZgdKMJXclpVnZGjjRsvhlLUqUqupgZuGR37QR
Y3Uv3i8SrqrrmABnw3fkwteBsIa3pCrVVNkHvforj90XuyBMVFUXxYABDDjZTqqYnahr34YItqMP
3AeTO7/5eHhm80gQpNIzOBWD9tTumPLg/kLtlo/EocYIqian2som+yBh/rTQs0uT9HiPQhq4ruFm
RLQmXe0BftR2OcqFMK1GRHNYXMZ4DanxaMTGg0HcFDdpu5rJgCYi/rrUSc3E9iGjYhen0K1Q7Tcr
rac7Y0xjMPBe4XHxpLbPhUOO+AVWf8Paz6dQkZg/5pDpb9FmN6mowTq0c8r05jqL4qb4sIp97low
0BE2ASUqp436liCCDKsZA2Om5jLCqhZi7Cp3eaVaQs2p8nMbMrvpECFaGThcLVYo6o8pc8W7vud9
OqjPmYB0pvU4PKl3XkQyc1Trd7eF2z/EdO4ezsQ5M4Iikzujl9e5S4ZDWeCsl1jxfZNLzCTb7aLZ
WgjCY4OMoFERXQM8+42ngnkgUn5beAzcIZ5DT2bR34px9u8StzgaHcrXtFIa1MDcjxrWhzpWZs4M
Vmle6G7Rhrjy6sDcLfLkexY59yoQVK9ds5GJg+uiHWgmgi5gqHS62JiTuGCztC8nF6EJPn+qgfYU
27hvvUfYEo+yaK3t0MLi6rzmkC/TNKUHDAjMCJvLktVWRLjtdPjx9dWxJWR9zq3nXA00a6Wu0VLm
MboI8FTuKVqss2PCm6LTH1qUL/w/kcwqJw//NYBQDFpEthUhUzQcfK3QygBkkGRE4e8hxvdhuSLm
2GIWSRl5l5ok/ylQdRm2jCH9iTfkP72g26VJ84Y0Dc8sTvLUZZJMW4mSiINuD0UPXcUeqZ7KiLrI
RTBg9fOMRLe4tRomNbmGzxRvEDkhhB7WB6scsS9y2qsS7disD6y24qeqPZf5QWhTiWD7hjdZ/t2K
5jkDukYkQ+1LsuAmTWnrY606k8xdE9zo/cgn60Fo3X3iwYImBTFbclZ1zCgH0tmABjl1gY7pdZI+
OKbLfJxD03vnKp08XkXjT92AD2163CCd5OuJnMSEh8ATDabPuM175HUrPr9UIrCiUt+Q+9sfgmoz
uElw7pQUNVFSpFC3ODQbnG5pETVeIvBI/RiiLy26r9CcM61+0a3wu9bmDN5ktquQ76xHD3NiJJgX
WXKs4ZRGoEcebs9D9ZiDt7L6IHUZCUTWog+j5ByqKpUNe+NO3m2W4ravpuBdL4pvw0QsoO7bzoif
XL8g26v+nYXZwVADkILJL7pe/ZBNzdfA5NRSxzhS/5LHSAhqMHccIlmFaUn3UZABj4NHfSgsnKY7
wpRoNPZS49YJQttZa5pcx4OFuLEX9s6JYetaY/q9TER8ZTWnhRi3MAhc24Duy8NaPJE3aTz7mf/L
x8WFGdRG1UsxTkH64JOZqEZVi3Soim6lY6OQ7DOCBOdTphr2P2tZxBctq/QWjNkvP4p/l7ErmEbX
KKl7TK69kKR1YzvFdPKQxFkOW3QT5J+OlqSotnZ11dPgKM1dq0FpHIS3VaIV1Y+rlsSZaK+pyXiT
jIRJ+DNTRaTBoq9PrV8EnyMYVAqPpT+qY3Zt0kARz3Tc8kNwXYRTiwLDUBeVmLSXEl+jEjn1MoBb
5tam2n+8FlFKJ1HfYKgArxQzO0nhV6g5sy3LbGX9ySZI9j0xL8WIY9ACACz6HB2dI6aTjPw93KyW
rsM2/VXSbnERalxiE1VlPxga/oVwOoKHfu52RYV1ngH35JC0BmQs1wfFSfJjMsUlW8tLb7t8Gc4p
taODYZvOysKvbZu6Lv0YxH9EutrDMLs/uroMV3gygvHgEY966HNSq2xGDyq7JrzTGojn9GvoyTDb
JyJxb4/bOobSqieut7GttdnxLS6KWJ1EtXVRBhvktGOOGbpR0ugXkm5vOQQ7ZcWVoXi3Yx19OjmN
2mg/tmPJ7sqKlBY0i8JGte8xoNVbioNM2hvi4C/GRJ6xjeqinwNsmGod168JIRFijeMiEJX4ADs9
rRGJNs9CKx8XgHNpcs0B3Z7lnXstA2dn+t4U1bvVaduomh9ayY26qG5DD7zSERiHWx8EzF8DrR3X
nY1ALRkJQE91SWXiflXIILZd4Z3rEgLtRErAtp5061DhU0fcNH6WJkrfcL/YdEy9Nt2b9mseOTjl
ywFhiZr4OJGN5q/1yzOz6SOh7hFM9Oy7meR3lWnwP72Mm65KV3l+SRNYQj5VU6UkhotmeVGexLM4
sKJdA1u8L5DbNLHX+d30TljgOdXnp6HAZgwqPIOxIFMshXItgvR9GVuhFGUhj/sPL5wfR+XmVHnX
ToyvuOlsCO++ynC4bypn56v+tWdUAWsMzZbydQgjrdoUSuWl4GZXIJbl4Jd+UtOV06mGm1lcZYx8
kgrCOQ7kLfvdsvOldXNpe9Bj0MytUiAud1dmTVtbtCe/NKEuZS+EnLBMpuIQ9HDowo4URao50bE8
L7dcoRCZBdRQQFE/fHiuUTEB18Uun15zm9694+Ky0kvi6F9lz32pafF2cFk5gwK3AzU59j24rjpu
uMuB+Vn0oZFatECYfyBpA2thKFGu0kT1s0a4g/O8IL3LdwjVAqw+ZejcAOY3NUETHthE610BmthZ
VI1U6axMPbHK4NvaYRxxV1VgvKZrvwd7eOtC+cQ4DMAB/7d1vE9cbo+aAcZyNWhNQkaDui+WGYIG
wALkwwsyn9wRtfpD1cz/z955LEeOJVn0V8Z6jzJoYTY9i9CKIqjJDSwFCa01vn6Oo6a7a7Lbumz2
s6Exk5kMMgC858/93nMRbSabZXKxDLBa65sPdWvxEnlYm1cKokZrjoGyusFEI3F+CUcFSQNI6px6
mN4jP6tJ01ASNcnsFh1FQguqSiFaqDB9f29itlQFS1N1nC+B3JBlx9lZaunOgKfAGfSo1Pm954q3
l4VXS1l8G2qmKFBQPKD2phAaD4bseC6ST6zc6b3UY0YxbjLQNeIXhA0hvS+ptDRKz+VdjkPzdaDu
dEcaPotVUXt2Zoj/hMQzl2wUdjHg+VQ7mt+dJzP4kllfFKJPmaH/9fF++V6WTHVnaH/IN6snDv5f
uYIlelSck8uVXy/G4kzWcVZ92nb7tCFpQXpAI6qTpd88BhqCU2YSMnVBf2avVao9JrjlLsZ7WA0t
8UFsxEjNmHm5XJasvsfe/NZwuJ0r7xnrA4MLehko6oGap+Hb8gxVmjbsnLHGsOIU26CYtm6Lw0QY
NWKJs8eC298N7hcjrSsGfHHzOsrPlCYFLiZvj7eEMkOeTLdPhdStzpyDl5WiY6CtTeM2oVAaY13e
jJdlxDFnQAlK+3EKn7tPawJ+N5rsPb5ziy/nI+dIvfJoXcBnYLyUp1+Gk39E2XAfgSO01QCAJIcb
iGqVgfZ48U8qLtWtXrJzZk1+mQQmkJE0vyvHvYkfoDA5N8jNOhEXvm6lOyVlCzOyaDM14LTEVSj1
XCQoBCPD/ioOxEU2YhnwC6GuETnBUBv5FG5N5WA4oOtwBW3zCKQ7nU4ech4sxj4nazSvesC8TFWm
YWdidh5K82AExdciGEBiz8w0J9zDIBnro64VwPkc1KK5o0AJ7A+8MAd5y1jpiA+YdnKcicRbazbZ
fehQHcvwW1a9uOy2qP1zDkeBsQI5+FN6kENHDbk4uNk/XgJYOpAcuK/dBGuwitdHyuiS1m+HTxTa
63GwSWdffoWwH2l755Csi9BGF/64TDByuTdH139auBYJNmv2SNS/MM8LmABJSZhPYukfIEwZivNc
RQX9dDeYH0aFwVkFvYivwxbgGFLq+FWDRrERA+NpMRvkrA3pa4FWPUypXXHi5fDXcVm8En9sZ616
BSMxt8VSrOCEus9zFx9t+CXvqLxaaNScyMTR0eiMRKQnnZE8xPSMkAKYaDkdZBJj0t3S5lc5mGqb
vM5+dml0I5XTnFCiUdvuANrhKs65dxirvKgabRgfj2imQZDV59eqw4Dr0OiwpZCwdFOD3zGflzWj
EV86KUeMjPFPksFsnP163NEW3/LjctBjmP67LZ7KZuzIq2tcerkahKXa5ohXjPO0ptpIsFRw2iX8
VcgXtIkY74jDIavbT5WBhwLGZE0OX1xnX0hHae76zrHTPPopnMBMMdxabb9BSwZjFLQXaoz+hw1m
WG73ZU0EfMfLdfFumYfAzT2YqcNIiRJsKTPV0EXKb/1wCywQXXaJzTBcuzBoT8w010Ol2BvpgS/I
AjeydpyjbhdUgSam+HCiy1tYmKUyasjl+QkNBwMHbV4I8plBelJwkdrLdJiHlsF8Ow4JtMSoRsXn
PE9VQyiY+7w0E5Y+htJM5Ff2+uMCx6jTCbVt0qD2xA/UJyyjrhdyhjacU5jCh4UAOc1sNrbuBrvm
CRIkc5gEZ1bmdtg1viYTAFKiYD2tLOsxZAK+ypX5MEpId56zsater+0KCMKCecmc4kbp4LUypvzm
Dp+LS92vEuQlHu85gOmtyyHVKqNLiFPXdXu2ghlflzfo1VqEAS0nohV48HXa8xAVPm3IkHXI8Cu2
6wg6fXYKtW4dhKRDMH1XHbqPvYyCh/KlZUmWzkpW0I/RykPFycjxEP0hHv5aDtDt3DwaRvfSD6O5
JkZsnSRptF8YSz7jEoWp7dAZm3EgrYi+6qoZOGA4NnGhZXGcUpUSkCBk0xGprzTqUZe9A7gG880S
wXSuh9yvstYh2dIdxBkKJp2o2polQq4htc+Rr05I6sxrJoqPdOhvq1qfmddEZDGiwaqJqdtkIp6C
rKnmFk8lzdltz9YSTLYJbJbuW0WXdKN6/maRXLS2y8nTCi42Rcq68liP/fnTobBFm4PrJXfyHEIX
1ag6Z29ZhRvDqqEA1Q7fb4ytDU8owq7E3i7ioRB662YKOJ42PouSmaZvowV4k5lWo/Xf4rZZdySS
AQb9MHQGsnBH6WSwk7NIfizknchmAFJZfFPFVL4UU90uDRQudUVV8rrAVaKkulGK/lH2zQoNOo17
eNEmiuLlCB8zHXI0HvMmSH8U3euyhC7rWR5/QJEE21CipTRfUy/a+xH9AbsfodbX9Y3D7HXHMf9D
Ca2tlpXXsPrs3e5bWTFXd2OuWapTskWo6tajgwHTSC6NKeIkFpoFFUIxXq6g+dF//ZDTXR54MKGJ
kEKoY+Q2TZ5gX80XHW44eICGfg365Z1ZemeQ4ftMS74vUI5MYYXLpDWNh2BVi+gj8N0nr6UC8w0q
MJflXLpfDlCARdMxzCE0zugNxaFQ3SEd839KRj1r/IR7r3eiwwKGWpReAxkPAfvAIhyQ4V9iI6J1
g+QTyROVkU+upVklnwtYCP4q46XC2LADv3ax+Rk36bMAjGTbVIsYk0ZR/3SL5gYR5c9lXIfabz81
5evsUgdB3Slhuwi3gS6naIb6FrVlw2Q3lIevbosnLJrHZQCsOUzsaNAgsfTuYQHe+cj9tpgyWGoD
NO+t/yjHp3GkvC8AMjGSpJnXO0KwojrMROLXmdmNDVV0PefK59Ic1m2xE4897aluzYQEIavFddca
lPB5TXAdhwMURAE6GeZzmIq6XY/4bb3cpAxG+7XV2+us0QoZxD90IepZefe5udH1MIDM2vJCm/Ai
WiXcC4el9lvOboVyG2X+ltxJEq7syMIz4uD/qhE+Isw2ADQh0Y32o5ns29h+1XSWZNSm30OR1IYa
mRSNzoiUOsSo3QeXM+0p6svXVnOrDeOdtWe3t2jNEMILSkxOaaMgkfD7AeiP3qXn22cp6ACF5qe0
14vmqTHRXC/Hm1ZIY8sYtev0n5ZJGnVn/UwJUzgrgpOQk410RyN2wLyBx2CMDrZEjmwpX3bEPitS
EBNpSNy7d6SD3oTFjFTA4HxmWtUJWifLaO58kwcizpCm6fhqpIpeBHBJQ6XlzNF7dRfXHCgy+UVD
qQDa7k452HWWb/2RBBNXa64LvyuZ2a5JG0M373IC1GH3MW7d2kjDm4JoA7snRzCfME4vEMiyw7ip
20/SHZ8L52eu1N+EaCVnRgYfz3haDlVa3QtTpIisy0zTgyYyNeNoMj31HsGWvuEixIfJSs5yx7py
n83q08I+TOXH95TLqCrqtkrwEDdCo4Mkku19A5luc6aJ+W3psmgjK0fYzBxE6+eCPj/GUwKLg8jY
yFs4zUnJj9w/uCLmKQqfREcHEQxHLSPNX1J1maovEko5eC5P7ix0PTmDLb0nehQng+olNbMfhvRP
5V12y/kmK92TUzKum+0f2VBhk0Giq2ZfkzCPHPOnHo1XuTyGZSe7kPEmyz3DAKIx5WooNJmY2VTk
RHdcU7N6wMLHhs4YT76sU6KNuDRWlVRW8jYvFbG005fz9ejw0C+0IvnXE3Q41OKUzMsJsAWvgPM4
OU+yUMgOjucoaSHvdWOMSIKYuG4CM4+Dl6VQ2VoZ52FODR/4kt+thoVXqW0Kbjg1vBOzlNqutO9h
Xd7ZI341UXnOHYrrunIflp2kR+UD7killGe+H5dUItyi7zbAwmzOTiaBMPJL9N1NknfvstYse7/l
z7cGwqMtOlFz2gmKrUOOs9KD6MuHg7GyVMDkJWzDKC/f2uJxMqynhSAlRa9tzB9p7p1x4Al+kOyH
OQhe21u1Cd9LxfhZXs0dAQ3Wpi65oFJVLJuN4uIGnaYdkkjXl1JVBgr6bQMsYWUSRBznwxGb1B0S
/ZeGANQV7vqnfHgIAdSLJeKp0nWDQWLM0pV8LPWtkpvKGjh91FjPRV0Nv3fjNI1mgGXhbNQD4/+J
xr9zif+EaGywMSH4/HvU8eZXovHLJ83HvP0j0Ph//s/fgMbab6ZjGJ5tqCxRnmUgmfsb0Nj4zTQE
SmybgGc1y+aVchQj4V//YoJB1vhr16STa2hC2W3YCeUrOqxjT/P4Cq411TKdv/zXf/4vNWvzy5//
I++yeygobfPXv/yiDdNhKVN2O/yApuGYpvoLz9jVeiD2pCEcAtv74eIiMiKkCMO4It3F+BM0sCHf
7I98YtfWDH5TJjbCdUaO9r8FpQDQK91gWzwsxB7d7XSa9qOBxcyItsTU1OrPplGPHfxQdbrxcvet
Ukai21gQROiMZe5UpAUpKTIOGqidknHCMCsGApcGeuSqTxg0yGy2jXOUWh4WEA47neQWmIm7XsqN
2IouReAehoaKBGcikySlvv/DHfAvJMPOr5Ro+UUtW3VBCHvIru1f3tUQwcJoADE9TIH5+zlpQf0s
iCaT3C8NQQOjrh+mijIM/0w5MtCLiNpo8Zhuo5LUND870HL/Yqm8pCmyKjeh0rZrCxKfzijQ5kih
s0npBbCiOtNeky4sTvo+YZkU+sWxt5lDz4FJzdAaN04ALyEujZVqbDXa7yI5IbLdiV8i2+xO6QxP
eRXm2YA10FAp+cNNWmvzSnFY6nDWM7rqOTkPsg14SGXgl7ZvCxY2DKoDXofnXGalQU7z0/XiAwQT
BIEG5+vBib60eDrk5XC/tHOJIeJkBBdq/pQtO4FHZSNBAOcVPZbo33WZzPJrMU41k3f08aT7eP03
mNIsgDbF+59cq39KQ+daOSbXyYItzhP6y02p1mZpZPgDDsvhQqv8J1oSH5A1iH9koc4TZrro7zhv
mpyU+koiJKj7Zts6NIpT0E9s91oaHujCwkNOIMBxrNqiKCTiKRpOZYinx6rctxF9x1o3dVSg8CDj
kMLQtwN6gTXe3LQF3DldtVdUb9ZGtiMr9oC2Rpi+K8cgwq/gvq8g6NfDABvX9L6nISkoRl29pZQO
WAjxaUVWjGEC2oiVnDO9fJHOKskSFDxMhBIsvsJba4Df+83U7KxT0aPq0m3k2+lt7Ct3nd5eLIdz
R3Yy1Iamn6SX8A9oBHIVzVy1sEV6V1XsNP7E9h/G8Z3noUUw0yfZZN2a5MAKy4lM0f7kOv2LtcN1
MJO6iF8cW/8FK875DISBM3gHAGNyaKLiRRnIrgrPuNUfWzN5+/cv+E+od3mIXVc1LNO10HK7v9wY
Vq81RIrxigZ1dGnb9wvC0JSHwc67V44kt8jbiQNxuzeEbYIB4wo7tA23Xe4e6wgwq4bsLDj03fu/
/9n+1T3rqY7L3WKyxBjsG39U5uvAe/JMSb2Do1+8pgh/73yzk4llWSr+AltKDkPh//yyJp47FN74
ICC8/3INPGp7Fxyze5AD0oj6dFG8CNGuqTp/G4zJPmncp3//opoq3/aXbcPS+WvHlm3qn/aoONB0
ekO2e1hGuFEAn3tEoEvTc3FkLOQ9s08Y2j9LUZ3EdKGqkRNw4ahfmuYBJqSPtAgJ4pBDZVxgIGKR
8dUEQxrfJkXOPWFsWOVCcuQHgeMrDkLpB5gNQVfpFL3iQwEfQfJET89ucgCpJ3axrXjdbTrS+U1N
m0J0aLk3722DHo5j4+dM0gznAuVpYKBXo2tffCwzm4X0boQjYSIzkSkFRbDt1j9a9ZloumHji57Z
r4BoiJhlrpyPltjPRFwP6CTomFYoiXxCN9ama37R8j1roimKo5b6Mhu3bkJMTrnqbBqXkyw8KXMg
M2AzUOkQIeNjbFVBtOLQHAnV3kgnbLjF8zJ7SdlaiWubHhwhGi8NSWl7LzO+ZQxpVcabPaHjFEDg
MrIfKpzVurdT3TA51OiYC1GOj2ZQMAnM/sRjgWTqV5sBz6WqscfiynExWViyAf/BmkKbKu3CuR4P
gSeTE2MXk4YCK3uGu0VASu9d4Q/DcNfKG0MiVMLWuZkHrPRpFRyn0fQ2/TaV0JWQeDdQuupBc5n3
pxLNkpHRUkpYiwWdBGNiwpSCIBcEnM8dJmgAAEj3013Hgr5pOzxAodnTEa06BRnBjwgfH6mKNPQg
ZcMdGISBwDyxcKwtA6N1Y6CDwlAEzIjMmZbsGQdn68a0vO8F2oFw4GA2VLuoR1xaNO1eT8z6ppjN
n4nSWGvfn57G0lfo91rbgtupYWJHBo6hhhdycR5cgForHJEGJqkEn7ymv3kSoYMecWdJqE7aeQQz
Sc6OBO7MHSVWoGXHdgYh2mnTTslzCeVTXm3yepB2TXs3M54btOFYaUGwk+1TS8gPo8DHWGJ/MJ4B
e1c2EMWRa0NtQoZ0W5EUNEpkUN86V163gRvsHYA/Q/ZxJ1zsw6MRlwedqHkXOuPGToabWiKJUHKv
HZoSW/OllciiseqZmlpfUxUV+6wud6RQdYC/vXhjO/zcPsGRIYU1sB48+jbxpEQr0TiWqKQxBNsv
4UkOKUq8V5t0KnAQKxbvHr2hrW94R/LYDqAhZdLLnSyxTDpda0ozBp4IneN2IhWhIorW1PzN5NMl
m7XQ3aBXPnVY/+6apox2vWQDJORBVbFRHEcH5lMOomsFyTDk9idAapBZl2FkJc3muGQUqp/xJqjH
UjZnI0JRLWFUronOPNGyt8ni2D9W4Qv43UcQvucoLo+cnvV1ldDZj6PwgPz9kJJ61ZJ+NZCCFUoc
1kQulurQ+Y6tkWlmeqhkWu4zllhDsLt6gV2uM6V/DBoQHaVWP2c8rqjJjau4bI+0vsg91OdvkPfs
hG/DVmLvQeK9WJV1y9hDevihwjJk7HM6ySyyFaugHuh7NRwAGhE6V0TPOYrkWOtFoaAC7UjL51Gv
nA2HZiLFxgKNTUeOaoYsx0zYS0PUSSjxCCMLB/LxaG67OQ2pAaoIPCbnrojKM5OauwmdUkmyWVaM
V4rWFbuNgyQR7EI9ZhLR2b/3ev4AL4dfslbVs1WPp8ZRj3pPhWpRrRRWme2Ic3s0fHHa5yyxWJ0P
TYSEkyy2WELZGnd4aCSmjaZZuDJJbpvrBqaoxlPdavFhSqJ5TZv53eCxWY0wk0t/Ijp8iG8S9HGr
JNtXVfFeG8jKGjJFV3ZGmH3hlz76GsKR25Mfdj8rVpsjRAmCw8dm31j+bVpVjzmhdNcdyLCbUpLq
XCLrVMbMdtxuSid8SbL+s5Jsu56QO1a222Y8d3b13lbdE+1F3L+A0uYTAYYk7XpFvE0mZmZtncfr
2RleU8sCveNTdLd7zEe3qGhn3gSnhksu8BTi+Mowe64lnw9U+rdEEvssovtSyfDLCPOzDWT/TtH3
OwINd7ni6ndtnc6bqScFMEAktkpGba/oIgXCGO2k6aXP/aeBRvowotzpG2QmuPLf45x3JzRfSnUg
SbeOSG+3wTBS2jIaYJCtxGpyLRHDHVDnIUbRKiSgpBkWnA6SODwoY0su/bT2OTeuYklADHW4rKmJ
c5rv+ewODQ09o3+oQrzFKLNYDXGAIFR6dghXVNryLjHaeJNjZwZbhvbDdbdVY+AomZ1nh/PNcc7B
fpcjyIx5ppcL8j/ZN253dNsw3Woe3AOPwEc/eqol/3EgCDIMjWsO+5dDF4BtY99KYqQWxk9OxUoa
12RbeS3iexh7BxysE0ZIddv2VbHBSOds+84wKCVrOKfDc+kRaNYsmZVzd+q0YwSJnQqedDtJt0y8
6bsSffCUN1tf8i8tz3vpGu86avSwAi95bsg0NEegTq2Kye2qSpKm3WR7SHo46iRlMyyxpZQEb8LR
uKiwTHFdhYxrOsROs/FWEtaJCB0AZbdyQZ6kkuZpEetJCu8PDAp9GvwADQC8oELGQDX1DBYuWrdp
STYoIaG637yqivfDR7ZgS4ro5CsviY3LxEH4I5G01baQ0FHVfOvriS4u/LSJWNJY8klbgkq93tsk
A8fIJD11nvMVSxoqqb78oIScDpJ2iohoOxB7Qsf4zQ/eGv2cSjaqKimpMXGpmuSmtgSoLv93ACO+
idjeGkJWp5G0VUNyVwfNgjVv4QsikdUJhtdQMlprSWvtY3Jba0lwrYlyVYh0jQYcGphzU+Q5oExU
1tw2+WKsEK0cwIoHVG+vBTanTUXQnl6Z2lYlHWpmjaMXAXslIs15JGJ2lBebXTicqB5ewrJlHI8E
b6qCZ6LhHaJY1lo8vLdKgZrKedMDzXpT6ivD9odsmOstOcVQERSEx4PJEs9onqg9EnE19txBInJt
Ccu1JDZXIT+XvKL61E3f8ta+HyRgF52HflTI3KVLe2nxwZDVsvNyJWSkojxPaPeOo9pup6HsV6NE
+GrmbG7YBtIN3NX7pDzrLelAtVKdFE6ujbmDjQK1RgkbOQDWv3+APgC+qsj6TWtbV8rVeVcYeArc
ZJIsGYW+jiisoC9UR37d7gQyuz8tn/3jQyANCrAXgI2xs8P49ucTWdX7KU/dvW255clI8UXbFfV3
O8PRG5P5FCI9O8UZCQdeOmvyXnYnt9WdfSdoWQvpoeudAzdDwZIyeRHKWFLlL7WI3PK6hUzn6+wc
A9jg0AmB+cYAlhABlZZ6g9phkw863p9Wv4n1kDs0e+YWZ9sldwGFBxGRXUA1YkHLQMKKA1pvz7ML
3KfRkD6B7u7q6H4BCbDnfFpaeuOE1zLi7DFPwT3gmhvKpBG4ZHg/FM1z3iSPVRKds674rIfxHOnm
RnP1b25nf5gM0Dl+9l4roY+fehrc6y3ptPoAgghP9zrWECK6yU3f2ezrHbGr6Sc11LnHMw8DLdyI
8DB2aYa5aon22oXhMjHESFteZY4ya0tA0wfnvulkqd10GgyMYb3T8F1tDc8I4SGcv5Fb9gpM57Lc
L8DghUts66O/tboCIB1MZxIcC97kI2YK6xxkPKJKBMu5YWhwWj7kCBhOsG1uqbv9na9wy84dy1g6
wKQzywqaLnGy+IBr+P11Acq2/dEIJXi5ustny70SzZa2iSYIPIxHu3C/cIUxamSn5TPX7NB8Vna2
DaFui6xi4eJY2QwXO9PWJHwfo1p9X3R0Q5+/+K5PkBOVikqYhSggOTAhAClMVD/WRdyxnoHcebJF
3aBa4khEF6FmjKy64ORO9HeClr5/xMAUnHpyjDOKOBBexGtTuq1NZNwKg/6tpc8/gb0dlx4mtDtm
mQWJXY0CNF7jwIZyZK67N05tlEcyq7LnGxs/Z8wXDNbN7WBzPCFXjWEssw9x3OPg+xx7xIKL/6TF
WmSVyJmDGdaNSYl5cjheAoznQZzQ2lX2VyLburT+lkOiT3RVaSMRNTNSkQvkO8uRe5ZUNy2yga/1
7bHUM3czystFvvGsadPWcyORv5JIIW0uhRAqkQYsftMY1Q8eiVj4wV/mODM6T4/2yO8X17ehqkDU
CRh866oabqNWfYh1lx7bwD9ypjtMFAVzanZXOyTYrmM9BBW7UmCfr8sR3VEHxLZvtXmj2SRS2Pq9
32I4HyZKuDgqv7kMnq0ab/eEP6s2koOTdt8YIBKm3OvHlBY5+MnLktyQMdPqkbcyaNaHg0M/tf3W
FJyg5I4ZZ4GFSR/TRuGahbteo3tQt4z7LWsEwU9sQaBCclou5TL1iXNV4MI84520FQdUh/xa4xVH
yk/fZnCTD9O51NA1MHcEVxg3r75b7p0JkZGlFi9aNzfApxiwxclwrk3d36RENhFYbm4LUf/Rc89R
MDpA7SQaxVba+7E/Mrvs0IFsl8sTstJEYdQSIBt/LLEg/Zy/6CpbWUxncLCKu9hDJ56okOwVH6qE
OQ5ISSTyIzFuFcO9qmQDrBfHhesxi4vARo0eXQmZxDqS48R0/J0xLLnzzPaXuy4ZQ8THKkY/mbCh
3kayq37NM/VD2DNVZk65qL5n3KjcXiFHLPqLEAOe0pjB7CKn49RWcUMdXUtfLoARypFaOjFOZl3r
2vyRlgwmPdKDaCR9Rop6m5uPYV9AqQ293fKWRnE1bA1Q9zINDMT2kYOTkctZJN+obYkhnfvw4mTS
xxWTiN2geecG34KifczG8XZJK0QDQpctMt0VzEN9Q1oPs9BMu0nL5JDTbFhZkuy0TDHHluu6NLcR
1pHMPQzHdiAzCMXaRrEZihdJpx8YWFIvDDFsehrDRQlKS2tTvHQTLD90JEeAmdWpmOKPAHu2qSmX
HigdbM7ilGbmg+/iNaJ9z3YcOudq0EKgIwURWCA1vCxqNg3CyYPnP4YNEtnQn3loI8FVH/KOuHBA
QKj4Bk4KszcetWg61or1JoNlTgUo6RCxtUHyfQiS/ph0FUnN7vyVqc+t3MBWSGNNAueiwYeE6HM8
Rl+wFysCYObrAKAhE1LQwj2YrSimL0TLgseE/gWcl+S8zGRkck57BSGhcHhTHT6ddW18blsKqCbN
WvicHeVOJ7g57rFFoTbGxk6D9MGji8ZQ7apr02BuFRm7OrPSkvu7WGzUKNM3/mTRDdNAYAM92NCw
VzNi1fTIW499usnUhr6aUh6npBfrBHWJVzQ/fN+/kS4uArS2mh7CPnhVBc822rqySb0S2AFqpbKi
Cg6APts+cNOJ55nfsPmsyqReT1F4tjQsd5h6tUNs0iD14uGgsKYQbzRr9B8YtWVBj37GK/3tED0k
9vitrkglAC/nmxN2oeDige9DZCnEQILzViPHnMaEkqS3yh3KJGIgjkV1qFUdPxOwJnPYByViNSYF
r5HZXjGYH4A6UxTgbqKJjdSLY8dey0Oux4vdZhRjQaDCj32vtZRBRzo927NzICL0W+8qP5D2RKBV
FeRyVHCVcbRRSK6iOKIVZRnrmvNNqcevZRpCtZ/GD8cakM31ybE30kuSaZxrcg19UYruDKnQrY/v
z2r1p6oG1zxHt2qV3hpTdO0A9G1Bpl9mL7bJ4KlByqnBuSrs71qXvpGQeMkiN916vRpv45T7EU7H
xlfnnr3IetN80s+GproFUie2gig+46fwNorKXtdCk+dGLaDCUqbY7TUy6Weuou5AVNG01S3j05/1
isgjv5q3sHpCFFr4r5cPgVp1IPz//uea+Ka0KoaTQvLaua60em8owUPNT3DSsnRaOyZrSD8q0xl9
3oq1hNxL1iUSMFT1hOdkIirertXT8mcv9O8AyhSkL7kZ3UUjv/gMZOfBzZnVOVuVZsEKjHSwzQd1
j4cfKJ1ikH4sRAvQSHxaWkQWLJ8tH5IEjiNJavE2Fdf68sHv0pAzLlDfVkzo//jCHEYXev5EPMX0
CWviUeLAeAw6I7pgaamGCg2OgkIXKETf4aRiPknLlKNxc+zYjiwS03mhgl0bQG6snv7xwfKA8xlm
B4irgBqimPVpGQ38f8zyn4gSdIOo4z9MUf5JlHD7OfzH6bNuPqc/6hL+57/9TZdg/Oapuk3ChMkc
1gPy9A9dgvWbZfH3JNLomitf+JsqQfvNsBlou7pFI8ZhGPN3WYLh/ubx3VSVr6imhnjh/yJL0HRH
ZuR/nPowjUV67SJ0cPmi5v4ybNJZHTKjs2oEj+OaRrRyMwslI/DQ5ca1tAGCCL1cbbRbfI5PSIhI
jIyy7NRkOMoSv0J63z6Q1Kpu4pZkm7wZSNEbWsxqdYpyyUUVDpsy3jVjiWpSzlLZ6J/9SL2ti9Ha
MaA2TmTfHDW1SY5IR8u98RYPWX1m4sY+nZmIiiEWbbS2z3Zm52UAB6gkvciYHqtvvhZ/rxmNXRuT
gaDZOLdYAoZLUScvOkNtthuvOqdNj4QXuzENSAy74aCYnFDLezdv21u8IU8i/JqsvtnXY9AcAzDi
iqq+eJaubPEBRetwnL54HDe9ZGnAiNGpgte2Yp5ak8YZQ7lmH4zZXR95/lOXmz/oU35UhlfsC9Xt
78HobcqqLY4ts5CVAFi7KTnRG0AnQGjE+gbpC1I/I76JawCISN6ajdtIJ2osst1UBPinzfwpnsH9
VuTHASRlmGJW88YL4mxfB8Pz1NXZIR8AUw/5Xh/4ziUzfMoaSpDFWFIU6qlXgregpKEsxVht6wBd
naeiiqlUhuiShWQuIoVS8jDa22W9I0HNIfQNZFxZzO1WjmQW8FSasOikc6YUMfpLNGU0MNDWMwzy
+GveRKhGcOXSIO83ZIp+mBGCf9XgGDHFh3Yw+QQbKjAXigeX2UMRA8d2xmy38AxTPzmnhv3eel2+
h9FdDG3xwIbF+5b1BudI6sQ+gKeeIe+2xTM42I5C0KoimmOGOV7M34GOaDat1dy37XQg79WQfV8y
ZJRoDXdzM9cvqjJyUcLj1PJzGgYWkNEzyU2ZX/KwRN81p2RhOAatAgeUGPjyIfJvtNmxL27SXoZB
g7E86eS2WjRkDY2EGsrNk56MJMg5+X4CvYu57RkO94NX18wsp5INOjlNrodBvNfa7TzwaJTcdJFm
oIeNIjwdv8cCdmgGwvlFH7nVajPdcw+POz3VYRXjr53dU5vF7TbA6GgwEIhHz90HHgI9zP5TTh1o
Olq00eVg6OD8tAdDuZui5C2f7woUmue0imjBtVQD1jyuLYipw0jfPvEoO6sh4p7vh++2/VYyXnjs
lFdLm2O5qPPJ7BQuqq2AD4vdC53tFERL+NY1sXIyQPXT2Ajso2nQFc/AX4WxXrxUTrJzgsbej9GQ
H8aCS2BXeO0LrWb7q9qL66slpmWXMjOurzqS5qzW+r2dtdei7vQ9U0i6YyaTWAcByU2aJuTD2uoG
DXO592ua+/S6CJ3Eau4Xxt6r7PVQcvNkW2R/41rRtZlZaXlRcKWFPQr41Bg9Zod1tG07ANUF0oM5
3eAT/gBLfq0NFpKoTh+nAT8IP4qzDu6nDLte6ebNowtU2plqD0tKn279DkacyyXdqE33aRe+R/IW
UKSBVAb6NYO1SxTb2/tYKudxeEoDEqujEd8t8Ilm7UUey2LD9AZV+r40y+tIrsoKXDzEgyz9HvUh
Quop/kkCBrk0QfWUNPQQfItjy6zKub/mCMdV6DYOHhT0M6Oyo1TsifM4mF+BW0Q7f+A6u6Cjp1E7
zU6trXDapZepbYw14w6gH07/mKbQZlNit7d9jXE5LdwXxR64RV1tvhLISTPzM1GT52DGJa4p/dHg
vAa7q1G3ubOH/fDpFvmh9AGB6aqydcPouzJmjEjD9EC+iE5THDW4XiTf60bZRgMFZI+UV3WUnhua
E6VV8gDVenJXkGa/NkOf53TM6NkDz0yi8ZzWkvwk/wiCHAOhPD/QXMEsAQV0n9CIYqjEWGyIzW18
oMwnKc9gNomRF1/iVGHnCLInt0NHPBjTxTO4FfJiqxxzn7ECFn3O0E6FilXzYFAzkKE1Fm/MovRp
dTj0WCJUwAiUSQmKgs9YKQ+oZBA+RD+DsL8JyorjmaL2G0Ujz8OdWo6GhPcONiKhZjT3bY8tKQk4
V5kKpnLCOG8T1ZjRt1jWzo7cL0LO9Ytd6P1+zu33plTtC7JffQdjjzhGw1dv4SvtDTNrtnVmwFWw
U+3iR4AlOqNPd5neVvc6zZAmT5VDUJdXjOLlHYDEiMQXsiyazEAL27Qbb3auY6f2x4EvXtygOoEv
T651UzoAimohtSNbBmtw7WHlkJRUnS0nSvDNuz9HxTgFiu7fTP/N3pk1x42kV/QXYQJrAnitvVBV
3EWJekFIopTYt0ysv94H1RPTY4fDDr/7BU2yJYqswvIt956rE6a7vf1nsTPvGpf8EnBfMhDVrbq1
qmKgyAASI3lzrGxWOF6aOqCvoAbV04eJU++QL956GpxK5gvbKWPPTdLQFh4AUZEYosJMPUAJ0nvS
vQzIdNzr/AijMtd9LR4S0a8YBup8QkHuBsBs/XZTObxO3Y+BJQwRbOzSgoEB0LIiQvpuIgu7TiGo
6xyQz62fZXekNOMXJjABBEdCXmpJS2Ya4/Z+MS49TVSjQfSN8X6qgUYTCbVvMISQqILMK5uWLeO0
j4KIzKMoyDWMp/kQdu82arXtGJpgaJi41B23GpNvy1lMknE6PfSsdE+WiH8FSHCwC+BvdEawEGS7
48NzfQJZPY89YIa5aUhftBHshNO/+pN/dEUBYhfYL6AC78diB288hoZdpdd44GBMd30/oUkByIYP
bRhQrxj9rmWGvg+U9YcHs8vQ8CFDJH7o1rDNzDrNqyw8hegO9qz7cBzNicHdNo+bK0N0zOfBikCb
rZ8s5r7WiKSugHjujzInqXSEGJ6pIAWSN7J6Xu3yPprLnW/ax8oRcWSxL9+Mmu4RzyRpncYhzT5U
Ck2myuBXaLjUkM7XrjRhITvzi/HiEtszQ8+rjXlXNO7XxsBuOBro8lKGGecpeOwWjVbD8uBf0I6x
v1bc5KhNjPXWWe2T0O73RXO27J1gdbJLZvPCsxBEk5D+pmlEfTVmwRvajwSoiNZhShKOZx6KpMPU
af3YKZjZxTITDhPoX8HivoomHp4sIOCdyoKXEva8Zt0s7JSEPSsdLyPjtLD3rjXPZnDS2Qv4X2fj
5DpkXFA4R6kPqcl4uAT789S44B/hHHNHlYShdw3jzXh865gsXvPW+SQ4Z3kFOj1PynztpyhTcni7
H8Ym+zJPc/Yw+oqoo6kCFjhL0u4kmQzCtJeDXGLz2DCz2qYEVLNIXJDsNexicRV6NdbTWngW98CU
F6KtnHPcaI8UbZOHthe/rTviBzeOCcwdknafeJP/ZkrbP+cus8eAmTJqN+2fndj2brpdPsTkhXtw
LcZegW98WT3zYVl6b6Y3e29xzoK6wory15dY5HKSm9UFHgMTLe2+5ZKLQ7X1cKqTytypsbWPs2HM
e6fo7UOf6OmLZXD5WvDIkNXwKyST+8ubkxxcOW8ucxl+i1+qCdFywlS/VSb7f9mI9CEsSeXDxDH4
yzVXUYpVjcs1Z0aNX7CXuNIGKKMkKQd+vewN3rfNtQ2S4MWy2J26YvhSFAUoDaebt05jHchXeAZp
8ej35FMYixE1Y5etPCB5Up6Yt8uo35wQ51er1LuYYH91+VlU4bAf+xhXdt/Eu5jU8gIwB3kpI+Yr
o01OPOJQrYyFxZ7C+jqyuXSTkaGKTQcQ9/U3gRp5bzg8SsC7nbR97JYZoA+rDoA0xzq8VMzXJp5a
ZyusvqDrmBgKSl6C5OT1AhQ4r5BFuXCqOrt/oOFgdY7yyoK80zLe2TEJAe7E4NANMO42vX9I0sA9
MEGDFDT4b+WEN3lMO1Bmum6PHhi2Dqd71NrWz4Ibxa504TKWjmJQI9xLz3Wjq4A5HQbnAxh1N+AV
sXAtLkv2Le0zCsQVu82Ntd3L1DQA8wSA4nuyfkcSqDGdfWbfFalUz9QiPuE75jHIu6sHpc8j6cj3
Ud7qtUIZjOba2f5bRczDY7tUsHm8nxTnpHwsIZ64qUcGMP5UeeM8c7theCSSbU66zVYEGlGBJbsr
3dSEX4C6x3ZOg0H6R4n9KvTzP2UyomsSXAKizV9N+AC2N58DapNNELKIk0QpeoJrw6SbLNVk7xRc
vwAYuVGOz1NqEs5E/uLEij1lCrVxv0nPvTkyVcdBiHqnVbfi65ddRxW386rs1Uusb0HDOwIATADm
xCAQsNuMB3mrlolycShe43q4Gl38PRA0K+mkXlF9EEc460/Jc3cZyaXQ5bqY8e1vQUuDmjeCRLgJ
B61K0Aumg/99bga62Mnuz+wJl73nSsinut+FBTsO+Apimwq6CLMIzKtNIcFvJ4EN2Fl/TZdhJ0fD
P6vgUJCY99JSm/AYtAloIEgTaPsfUmMPtlqGI1wLzPVFTWLMp++zWNRFXW/JZJ9OmXCHk89PzO6I
qXZMKMim1JW52SLcodtJaG/ZqO7HkNVq2MdfchkQVZl352nxUCLlY3jpVhRAj1/Y5iHxNizBES5V
gd3aJztlKHdjEzaXUDZXVqf6kaTCD2S2hLQk9gMKbv+ELvBxLgrjrJS+xey7sTLM/s51bbLsQr98
HBfx2E40faFV/6A8+JX7OBLxiSehOPmIbE74pi+mr94QUo1YMAm4H12DdW7eQ4HHC8Lw3Hj3oEsf
Ry6uzdRyu0jxLm+qsuQx1yEczlprn+UWN0nFgsOQRLhXTZofrbzsSTlduT/+qqe07RsBBvnVIxDG
7/XFTfqb0wZRmrGTq2yRPFR2z8rFLeHCQDmiv16Ccz/2047REgF7MSV10BpARanycn0TRntLeB6R
ogJ/JE2sW2z4DnY9gV+fzRcsXyJPjYZrtAfP4TrtjgLrd5U1Pxdjys/cgMXW5ordJQNV2KjJ6emz
AU96aL557a+gw5YeL311wlq1E4tXUiTww5lVdayV6I4DMn9BI+OSp8aS1PywKzgBE1Y5GGGOfcih
n23AOvJkjl0Eva56knZvbduu+CCLuZkFW+2urg8ChlrwMvckw7ko8vZFh6esSSb0pijuenyB0BmV
3miXOnuRXTQN+6Z1Z8S6F3Qk8ZYqzDIZEwLMJTcnHdAVt3gB/EKFxyVMmAVnhKnXyroB+bOeH9Q8
HWlc33ly/YGhv4KHw+fWId4uMxEmKC7uWIJIdUbmVFOA6q0Onb0eQa4apvtadjjmUPHL42ImSFyn
r0VimsdeT0fLYoLW6YqCYfnt2rA9U5F+jynAK6MKj5QjPwZdwzx0eLA/w5f87qGJRsTHusIpaCY8
FXDXWNxfA314n/Xd3hENRt7kp2uV1sYOJmPXG5RowcpZc1R6WDSlIa3fHl51eRj6R8/vX3VXX0Qx
EapJKbRjM6jZKnpPyNi42nNXbpMWN4uil+kpDdiy5mBFchZlNZw23+w+8sfKBUET1x3mFtFr8Oi/
Es1YSsnv+JYkCnE+YXe2s8ZG7kNnefKrFU2/Gv0GuldhC5oDSZJG0LIIholb7bs53Fe4IA90lNCz
QLbtHGWidzMM4p+yn0tCy2ybjGJgilwqocNt2aM6Yr7GGA06/OwtxIuk5dd7F5e1MIMM54FA9/kI
k6HfeXpXuLzO91aCDFC+KxVj0n7RnTkdptoP96OcomR5Hm3GNkbdG1tVYMMkqa0kyBuoecuaxa9R
UiA/w23CbIeMgiNRKYh4Wu8Qay7flqpwnaGZC9rhklFN6VfNqTaLNcA2GfeKxSJaRgGDXbs/M3JI
IPaZESR0jAY28WJBefaLVwOdUjcn9RYOAilwLVnfwiaCgkp8HrpkO5lSnpZSvIY6N5B3DTau0tY6
SWKV5sCXF5jtT/Hc8thOWlTkODDQN8ePBY0TAchzdZSx/DUi/o5iVby6/Vxc7Cx71iQT98gQr52S
8PJovNEucbpVE0OXME/ml9JJv/btwG9Jq1Go5qLSKbjUJNAQZIODsrf6KCavdpuU7LTdZnpNl2A/
co6oLKxAL5CGGFje5f83GJVO9fy/bTAsrFb/0wbjlir8jl36n/YXf/2lf+4vgvAf4KRD17cFxsm/
lxeh9w90TTamin9fXJj/EJZF0YRfwLFXQ+XfiwvxD9N0V2y+ZZm0MoH7f1lc2Lb9X+wqJm5K2+JO
Qt6TQ67Df3U5doQHtX0rkwj3O22UfCasSh9zabOvB/UazTk5oV4eH++f3Q+oWSARmNnJRHp1HqxP
b1VM3Q9BPeM2v39odsE6j1we8rRkNwz3PtWFwGtXf9cm7W8oK4rHxdslTvlbYIOQrAZuZoszaQjH
w1yGLFIo5fnr2TWeJAnECDlFbz3GJU/iScj2apImWHVsSqqQNLfZInceSuzrMJNq0CzLpe9XyGUu
wjMCrTXzA2b/KuhUiOSUsPA+U7FtOnvKH/N8L0Y/artw+WpOUdXO45bwlGud85er+KdqhICZF7Pu
BWKY9gehaNOo8gB5pznG+WCudsSxiI3TE/9uY4XZcIUOe+Y9CFtl6JyS88DSdbMSsikkWF8aMCcc
sB6pivWhCPMGHASPMDt+nGTyg1lsvek7orinxvzt2MimsTxkcwXVHdHbXomEAHMPZekS8Byp3Vbu
i6w8Lc3wpTHLBHum1+0Dez709aVxmvyYSTJsMv8lx6N9hgLGkxo6uHb8pyKRT0EznxGNT3easMzZ
+ritulh2P0DpYx63JI+ySPfpnhLB3pUzviQ0Fzsxj/FtjIXaJraM91nrP/mGbxGSqIkqzBW5JZiT
Ugtf/ZDzE/sLrwcwprelynCuUyRFPKWisn7JUA39YFw3tePvKUzjM0jOGgYlIK25K4jLRaVa1MWr
N+KVDVpzW1fKBdvHjCkEb8TkvZ72iw/PL+iymFFUx97fGGHNG0W0TM9zUCUkwxR3AORbWHZdFGvj
7A7BDbOGcealufgtMHnJfn1Y4J33sbZ2oBucLT6Mp3Tgx/RgD8zWEb0pJw5e15PfKXEIe59MgnzI
TrFLurpszNXOWs3nsZ7Tfd5ZzwtrJ5Y0JFIHBizqGZeJvWox2sLUVO5oI0ybFzPP5dkzhw9MUvPO
MenrChrByhJMj1e3qQIK7jqUe8A2jkM7JVGlqs+0eJ6TIlypdfMj0SsARwzvy1CH/PS2F0HhZYbm
mDAyJn1mkr/VjtO9CJk5vGlkH2muM7TKvOKeN780oAf7wP0sUCB+T9RZtd6ld+EUzJSF1pBfXYt2
xSfOYak+rKonWTZN3VNC5vpB1S+ymdND7apT6NCPMDybzxgDNzbYuwzk3QH+q3MsibgORt69xGDM
ZsJyDpMabdxsH4gqvwwpCp20aB5qFLeaweJGz4omALNUByxRPjmTONieOCC3hWg/uPyByuUKpzc4
stY5NT7Z1209H5JmHZOJnED7Th6agnizHlOzjZ0Gqm9+s4lMtycCpN0t89XxoZy/aGUsR6/BCYZ5
0CYI5pXWNiRyOXswzeDDRz2jxr5lgu8TP+4+oQru0dyHw6WxvZ9mSCDkUjdHoXiPrymQQGpQdsGB
Z4ZnmX5JR9Vv+pxhqSzVc0zishbLVkrqFmeBSm5WQ7UtqDGPcUlpWnpPM7Xo46DUN7JEvmYufChF
aup+YegDEjo41HyPxqt/dghRLFMUh6UI9jZbhr2sgPgZoflDWow12i0Cd7LZ4lHulS7/JIhL+rD5
jPM5frCxWG0QjNvYKLwEm4ovts28JDtWEQB1ZnivbYdtiSHF0JO157oos3VDdl7hjzdtpCdAkP7B
LSyilMWjQ+96rAWRKDk5YG5p1Ic6DH+nrfsNXVZ3tquUHY7dPFozKrdkWtpdYptsrccO/aaL3YFb
G0tXcU6y3jjM8/xjdmdn6zcLzamvTmZZD3szTRgIOJdxkA5Poulap5AjGdbqQ5CXkd0NJ1Wk9hOa
q461YOab9bHRdNwwxw52I+cHcuP18u5PrgauSRgzQNLPcV1K2DwigD5emSQB7MY3ntXFZzukv7Iq
yC7xgIK6NtChJ/NXX+cBtXWAtQEdezcTJ+56y48uXd1fXZDzjdheNaw2kB6tC6a0GE+5Of6Zp7re
W7l7Y4c5AxoydwUy1+1QLQZ1eteeebQ80/C0+Kk//RFpMsIiP89fxzT0Nqh8uUePUm4Lc/ytw3J4
roC5oALA8xVOYIacEEmPbWzpzr6n3XVEWZ0hkTOhYk5YxrEiLbs+tiJLyK1uChrvWIZ0sKw5woZX
SQ/Dr9L7KkspX80E+opS3FXKhzm0naPJQBs+vfnuqOfe6RidprQKaUhwy8RUZhP+tIJlY8EM3Mpg
HI5z6ryadZk/2AlKyrTNT7qZ/AOj7o2LXoDLj05e1u13Y54Xhpc2tXCIttocmhxqPQmiiZi+iGT5
lroNzr0UMcPoMUzIiIpmMoFbVH8AFwu2i5Bioy1/xOGBYoIds+8AAcYli4zSWgifY5WzmVOlt6EF
vsq3M9wixqfH6GafeybrocxZdix5WamFbfuQzgbDc/I4b2NY7L2RaK5SO0+1NZZnWfG2+i29eyXU
bs7wu4oGRWuuhghUYQYdfRWpNpjTwOOhxCJhXCozPvKsffTaJAqaDgSnWSeRaRdno3cAh8qwuTZ+
125ST53aTuLY6wtx8GvznbXTNwclMbazas+8Bp1WjqG3zp1fyTyQ7Oc9GAqyIvCnI8mjuPgF9/Om
8s9+b7wIhBQs1LAPqgsCCS7jVBm/cBIy4jDeQjN7lA7TMrr9B1DchV50FKbpvGegyV1nXr7lDRev
S1wMWTpIHppKfVtZqeCPuphWnYeZ75lAHkzsqxpZKlDVbsNtUz7WoK4UysjYV1UE9tnbmLUVVRrD
p2lUCnxuc+4m9T1eVgHf7KeMnq3fqabOiBdU0EZLOo0vkfTVFn7VwDyT4sfwrcRLiJG0ZiJgWU/W
6rUno+fLBEvtsPg5Kys62odurFDKEXy/9f0lv+YZWW8ltcI2+WZYzjd+ynmrwoV7tWXId+V1894P
2eH5zrFnJiO6umLRi8w7L70s4vJi4YMhbOPVy9ksVsY1T+sdPFPuYIFzdfGTboI85SnYSGPbr3v1
ZrTzZ1jQNPrMTk0RHpAbQgCyJHWoEMdK73tlAWoYkF/SXTxkYWpfzCkmw8hzP7sgrE+C7ePiUbGA
pef8xCI9mqiGBfN4rCuRQRgRIGg8WDy8OTMcBjG2xKwZIs/LWnZhZnJhVoBSuEcq1xn275XHy2wC
QZF2UWQyMie8mD2OnHZoTxj+j7CHmrw+8MxJdvA+vRVjpNDVLfsZXTLmEW6dhU9mkakencb9Ptmc
K6nbXTClZoxive9VUGDPWbctGr3qzu55PN4/bYeK6N+Mq1G3Jk8QAGxZT3E6s6LSXBw7JjBA5sme
NdHuHEo/Xa7jmrquijDYsuofjr7oJHfB+qUlHUbbeUGa1tC+l1JFk2jwKbQa/RO6h4tpEv+qKdg9
D9XADMusfTbMsdkVlZ8cvHxBWUKbokSbXUTlP1n0GNvYQODg8JZj6mGh2KQxJ2H9PrQlUZJx+uiU
C7s1V/EQNtyLRYKlDQpK1adgtMe9LzyDAFnceDGaTGKvsuti5z+nDDtzkRDlIqaxRJ1rX1xLiyuF
yGOYDArPXil2Ahiug40LSEZ7EzAMH1V7lRPZp7lyji6IgI3wSWK2hfq6MGvC2VNc5pDUy86sX4HY
x3srcRjbjdVFW7W4joSR7FXObMXnm3s50yz7hSk2u8TwbCf+x1wTimzmiQOTwUNPYUuirrmNTqiX
gFoTS4Hnd3HShJ/01qEUfTBxYqOxhmwuETcFSu0X+T1p5jnqwP3HdDA0Dt+6wM2OyuaxamskKbn6
BdzNfS6s8tKVIX6GpWbRPZHM0WAxd73mJKNE+THx2sMv+A7BjTEadhR2X5gh4lcjGz6LULUHhst6
lxovg+z0e+IJSF3JpzIm89C33XRlX0LADzrqOVpceIt5/xF65fBIK2MuIXDYlj31YKyC1ZiJSUcc
cbt8G3jXfsyZs2mnvPoj92Y23HjPVzKx1SOMWR4b7XNNJzDibARKB3AFhJqHB8bHnEre2TeRnxSk
zEHXT08AuuSeNxyUigx+MZWjzMJ2uokFd8Z2UF9kQ3COh3zV4iJNqi7c2TPn0RK++OR3VNLANkrM
zan1A6IXrfnoBurFMNlOhoitfpQZ5vqsJrXCqD7tDF3QYHFpN21LhbtqlkuuZHpgQr/yh2merlKm
jx1i/zct2KYDfR2x3htd5KAuR+cTnwvD8fYdpiBCUmIyy7m6d4uJPHYprPqY+1vPnNUjAV2vfZrw
iEwbeTTN4Rrnk3NSJY/VudaP07h8OA0wXNMmwc4dCFi00TOWykUDUq2FlarInq64HK1lL02W4Ima
n+3BGbfYT95Lv2NQSXM/ubY4dN6qB/GH8zQ04pC63nTsSznuhbC/EhKW75MYw4JR2MAgrF/E+RZc
p+WfLG8PSZelN2sYHm2abarM3GCwa6vzEA9vYW4J/Cl62SU5z/jJ8Xfsl/S1skeKsbIlwJFElPNQ
y1vTqN+NMMQeL9TeK/xXNnFswx0D9VZgmbu5YQIQVk17azNmh2P33vky3YfcBw6TK9D/m4N1C8jH
w+aKozSst5r59FT4RFsgYkhV+rUTxOQsBoN/w7RfSVKldhz8aDZ8GD6+T61jUGL5xmq1YOLYWMNv
CIlf1CTdM54ep5MXM0Y2qAGKHs09kEmD8TEBTruGxfqxt/MXd3Yvtju3LCRVuWcGsRpsZmKDJjKo
Tba8PkRFXKkM4tmmQkDNZ558a8C5V32x6/T3YvPtSmemPXa4+KfiJ5XvD9uGeKRjfZXESaEK4moz
y9DasJh3HzB9WtyOTqyH4LtSvLV+z+Xg8ytUEk9Y05pfWRoOSSMp7mfQnW33aOCuGHMPUWLQb2er
f6rQWkatadgR9ymfAKj182XlQ90/uh8alO89LrtAqHX58oz1LtuFRmJF90PrtVZUr4f7p9y8Ceci
CWVLmqEdNeshKUaA4rpLHgSQvqPtJixeivBJxHl8vv9rav0R7ofGaXGQstb91w9hahzMXmFDNLxb
P9fD/aP/7lM1Eu5UGersrz+gWXpmpPwfNdv+8/2T+5cnGzVKPnS/zc6qsNaDyfXnhcJp/WHvHyFw
eYQhYQD5iNHY379mYPzntJdn4NV2VMre/utFcrLKxVphIRPqswBrQU8oB3LrLOoTZJ5IefzVSjkb
hJX1XbW/52vV3H3QtHIImc/99VHH23T/E5oCgFScDi+vGF1CQlZDKjMTHTlMt7H/A5cx+kFaUPDx
tTrr35uwgt8tkG4cQqAa5K6GQREtq6H2fph0jr7z7y8OPFE4S1C/0es+GR0a0ZihPWUkH4Xr4e+v
wfYyTpWbsb6Ox0gL65+Hwhi6Qx7gAxHruM23XmQr6ojpXx0NCQuDpif1zJ66Jvr7YK1uXYrsJmpD
EG6ByR53rEWKUgCrvzby5jTzeI5w4WFPpEbnhEYii2Cm5R2qqi2FV//Xp0ZOzmHYow3GZDDi9xVj
lHMlni3xgaNljEwiNI4tBgcC7MdoWA/3rwd1znaKTDbQDMHibWtdrRXw3A8RZrYhQrzXcz6D9smX
8sPKbqPbsbgnakmdGtabkeGT2zmOIxxQ2ejo70Nhk7SWi3k61FP1fP86/34WhYjNcdWRY0lAcrQY
vYqaykyY4o3YOWarOcoa8KcHQCVrkn5bKqGjvw/V+o8qVyOKun/xyVm/g9VKnMrrN2TlrTF4Fysp
b/28M+Z+WxV+hx20fqvxPO4zF6CJMaU7CYZf+6yHHJM2qVpN7IHEN5To9xAhzzYNc+7plvsdnjJp
UfnIXATmqN0yncV+dR5z4xYPePE6P9kY8TyBbkO64Bn5AvKjVdvBiz9YOD3LhI2qOXgH4gJfUZ1/
nUmb3cflwUiz5Ii++4lkgYlWutU3ZDfIa4X4zIxX1Fwtqrkk3GLvfp/hWjsgnQ491TrUhTE8lPNn
mU7FMeA6LgemdJldPBQGu1QMTuZprAaibGkacFzFyHECaHclFhWneJcB0gdXM0UtSlReYU9/IQdu
qcVr3QTOTpb6DyVdf+49qlIjf09zt8WMyf3SPA7FTAaixyko1nE5mwHEYDG++cDvH7Oab4vSomZK
Wd+ciYSBsoVDnXVQRaB8IyclsqF3PldRXKFD+gkRItezjQ/X5LyoZ+FzaVVb8hni3TCykBOh+GEU
76r0l53XCfTEBQ2XHaxcpxwaxojkIcy8KMgQz+ZFJ25+1Z3zbHgPq+E2dDV6mJr2zOU32xQgup4U
2y5lOF9agO7w7BH7jMZX8ggA0dbLERo1XWY1HC3kjaBJWZV7eBQ/4OBq8vz8QxGVVfc19Yo+YnbP
bMOwz75lffQOT1WYbf6+riabsLL3TJNnxySL7d94xLXd48Mf17azeJ6k5+9UhXAK0QxqH2va+1b/
bfACyr2WAZQWP1jYFD/F0H9UPlJJy09+6sVPN81ihKuoo98aErWOMVY/ecG/IvHcB4V/CDWmfN+p
j3KwP4dyeEXPuzFwDEsZPy2xT6pjz9wTEuBRhwxAGEug8yExEAM0lT6aIJf1BpVMzU41Fo/VeIrN
Sey8Ve7jEHV8ZEOcbTvZJcdikr+dHEaSQ0HObmGdrg3PSwsX37JzYBI9nZ2JrMEimG92MwxgKvxC
hzBtSPfAPECNkCo8COr7OGXuTnoTnhAmjKxCeJQkKcGwLNqYcij0lgHbkDn5MnQV9lcf/VjIfBVR
bXIprafuBSVGs8mD8UYJ/rE4gT6IZkb+1K/gBYQOUz2CwcozHOaQbboblxZnl+cSHQLeQ3reh1um
2DT6l7qEbQ96miSH0kVsp7/HYC92hmfiklw12gp4LvczCp8av0pSfUjeGPpwbwfSCoGWJkypp2NU
QXbuKmA11bysCKV1CVWShT7zk8ZeQH65Dy3H8pIbF9dmXWUUSEgQPAJcQmV0dpyiORRpCVeaHO8X
96kpCRN34Fiuo62EWYwTmW3wAym5eUWAVNGee4+NjVXdy+IB92d7noWBezD7PruBEcUNDlALk6oE
95MmaCas2Pwmsvw7g218x5Id9ticm8CSF+6t+6rWR4q4fdJpgXOC1i4RjQU2BRgiz96jpyGWz3b3
lrBYoTX5NAz+G6+qqgFG9IanF4YZRxyCwvjlEXCJ6dL806HfGpfJeke4vRwSm8Q8aqM3MUJIETlK
2CnO+73vhuJQxjil54H5c8htmHo6xlo0KqTrZfM4QWSpZuCS4suYa/vJPKl2r2rOvLhpsTAQPYUN
HOKDqr9UE5AmXxMD1xLLIoP21IIIx3zrDWASAGUv3NgBR2T7SgZ7R/I4xc77EfTJcCCd6mo73gM3
LEg6Kc2N7fT824wmaS4fkuLdG1KAq137bi9ZHBkOlItQauaz6fI+DgGaspgMqHnxzp0tHurZYURr
Hxr0i6fCSq9uGr7nTdptNbDDowW9hXkIaUlzehtyadF0lRuXXBgg5T+loZZjFiNyLgaoyB7JhYlj
MMaajn7I879Ouv2gocmjTr+laaf2Zvi1J9Nv62mUjPyR9wT7IoOwyBwdmpEmBEQ1+68jNuNlNo+u
PTsbvCVIMgcCKRJZ/6iL4Stkt4IkknyDNv1HWq90mM56UdOyki8MCDhxty1rOV4Hs39UZfGbYaAL
aT6ZlyoaXOZi7C0xNxG9es7Wr93/x/2QGm0VlUVQRZks3plrZoeE/AfkHBzQKDUUQFEZlAljMRK3
CZxyH6AZbMyweylLhdEXJls7RsXQ9UdRUzPcD7FJuXL/aI41vpXESuODiq1dgwybKOm0sVmt9MZw
mWNXHuFubjFUnPvUlPuUmSRrOjfesf5sSXVkuOrihCWaYTrhgrqVuMXPeKoek4nHeJhZgQUNG9gW
sINzbpozFX46oZoin4B5ERZ5ImAjHpKKCoUiVpB4Y2eqPt+/3i6FfSwJp2+C4LllfE/qIOvJNH8Z
Yy0OplOGkSNCCmu4hdidosbumRTipWP4U2ZnP6AQEgprRKG9cbW+Vys8gtx4sygvwPaKy2L15cWV
IxMR2is5p9ioRpQ4m5aAYtD77GaErUhDlpSdYj3cP7ofxqygpbp/SAZ7HdWHITHzS5UyGJpyx2I/
bP1uerfBP8W1XbgUcLOV9jDw1ac0sy7SBgmJXq266P4prV6zQdp46uaR+cf6lvlx+s93yx+W8ehm
3bWd/HYX2KGxXTpMeoHvzwzsU+LwaP626fpPobJmdg4yYeHlyOT4bJapgRVDlKcs9vblTBn498Eh
PCxSiI7WEFA+vP+fWbSH2KZfyPOkvCRagmWq0gd8Zh/5ek7O5gSpKU+7m1GN/uHfvqaFug24r7hQ
6fzEAr4W4CYLVc5ua/2r94/YR+tzX72PmXAi7pxOVA6AjTcQFVd9gxumzV8Ha20RlsXNgRDHmEGc
ktnM2kWEiOIR9fLR/eBlE4aAsW7QZKv0Yg8Yvirm1GmGaslhnocj+1jFinSFsGOWR87B1m7agGnz
Wta7Gh2W7XecY2upfz/4KcG+tvQfyrWt02nwu56ZkvJYP/us5nsnoQynhKtSzp16LcPxjPm0LRNj
g1XTwcIuBZ+idB31je9vLQGPzK4qep5/HcLALE6WpIWtkgIiJ395v6TGH3fgxAFoD0VpPYT/+shp
0Ww7Pueop5PgMKWIpJ1Y/yUgEX27L3LRnHZzgrJtOyJ7OWliIoe1RyT2iKvNc+hnJHPc+xshvRzx
yULqKRZLX+wC1tdMPvTIEp+SvKlJ+Q4gEl5AHV40KyAGlOVkHBePrB2ZLcxTw+aU+JrNm2zq4djP
7qlXKfeuJn6Jw/A/2DuT3ciRNUu/SqPWzQuSxnFRi3anz3LXrFBoQygUETTO8/j0/Rkzb+atAgqo
2heQcEghZYRL7jSa/eec79AHqV76Mc+JgY+2WvLaNoQKJcbHziOg77rEwFWJLLjdjic7WEePZtNx
PQhpNvyztHxvFSJIqLeGHtvsW3132SaeKM7qBn+u1VfXTy0QTQfhd6dOHfLAeJLjEMrwueDS3Qh1
FvRlDVbRgh80tAvKkER48gaGwqL/4ZjzU0LFHslFTqFkkKtzlkYlq5L6fIoGZp5NzO9ioOcbnGd8
wlRPWIjnNRWTJIOpPizVu7JpRXNEPQjWpy7rdwJQzWl9pmXGcHgrzI7CLF7CITUTZJT1/Qw9bKn9
fcQ/UuqzOEnnuP6Vcx/zVlo/XB/0lJpu9W8jVdXn9cFsJ57o358Pg2i3hbU8Asf4oOgSPoD0Du2A
i1h1pFbcSVxj2Urq18JJLS7qzxqLikcXFSJYf2LL7QsK6tTvAeDZ+0IYO0gmymfUr0PeFZhxzoBy
nHPXkoodU/HHtbk+xWGuod3NuKbxgrC3zL0fhGReMzUeaes5AkTGKEV9Fs7xT6Jzww7gbQlXYSpU
nA7PpDtwqaintV4v66frw6K+MPayDwafmfv6zKdZq/dCKOqxfYusDHcJr27i2upVwWFcCfJMHAKH
sT8NeZ6eHerI2Aijh1fzO3cwbZM4eXYAzvGoZfusrp4FHeBHP+1vRkFK142wLnOmCSZmLZvOb65D
rD+wg2AYycplZl1G4pQcdlxH84awfH+oDck1qJ3Nkt+qSXdYxVxzU/r5k1eZ70nnfHcy71ZXhh9w
orQOfkWzu2vbd1kCr7ZKqMnT9e5sV+WldavvCh8T1Lb+pKl2xdzFlTNjit60OS2YtC71g5mTIoq3
hQxRXJksDsJLcbZbr/18EXV4LTOOkyY1JjHZimTMPso2Y521rv1I9NFNyy/G8e3TwKxyALXUAEp9
ykL92LEfI3lHS+ZcnFx6nQOqccOgyZwrY/oHL8G17D7S7TPtKiudubnHNJGyM46rrth5s7UTJgdj
NqlsVDo4Vk35xRVJOztFtYTwcHCbejtxhjCpfW2xP6AWELupbWcziuI0w9AFgvtgu6H1JcMGSjqg
DMzX7FEHGDneqL9FlnbvM7jYASwiyDJ2vw0CXEYth8epJjna0qG8Xy9Ghs494L8E8a3RD6ODF1+t
In5jJgsmYD5Mp8g81fMJGwLr2twZ90a2aHtfFni+c8ih/+v1/O94PQ3fBt/8Xzdo/L8m5Rzy2f6r
1fOP/+dvp6dj2Ra2SgQ48w8gxZ8NGr6Fr5M5iAPAGMMldtC/WBXC+QfeS8PyDP8vvsWfFRpC/AN6
NN/tMYdVfAnvf2T5ZJj7H1kVGEf5T+g2C4NNG8J/7nuo6S6y2JdaJzvDLCFy+NI4kS4ytum2deNT
b8YRdDbrSyx7twWkSqLB8Zvv7lQDMCNiT/3G/Ow5+ffWp3rBWZiclCUjIJTzV98Q1xIQwkks3ENN
ETtnyVnYi669ziwhMeErJnC5MRG536I5mQ6+luyk1QZVlBLJjxgw2u5yDaSXTASB8B5lxmzvTVOQ
J6ehqEqNH+AGw0Rv8X/GVDflOhYyN0GdNcQAndz9nQ7CeW6JlKBFoDYn8j6zqUxuuzAo+qzaQiy1
CN3o9iE3Qdca1rR1dEffubN8wL4OXE3fNWn+cWoq+VpVi3MBVT0Hfc2JdlisW+6VC83JiRGk7ULk
7hEKZ3cHhHNB1MhJOuAaPZbZGVxAcorLJH4g+cFSAzqDErPpHnQZ1QHlvkuwrfo6HD/Tcugf4xS9
jeAmFrb7K3RFdkC+ePdV4VQ+FsVlXC5EwGh0KgudcNEQbm6Qi8cTRY6VH5oX2bTXdmACaCbi4Cbz
25ibz7nmQIDM5Td/qZMdg3ULby3zPkd0zX4Zf4fZBBg3fMiSNAxqdB/uulLDhFsRi8zzY9rH1sUZ
SUbUun8PoAVnY1ttxp7ZyGAZ38IyjXckjxjepoAQo3jfOGqnbg97aKvgHUjIHcrRvtqGRxQhOiQc
j8CS1ftK4oeZMnLLAmAIgR2PpEFRs+GbgWFHtv9SEf2Bntg0gO/LACB0Amio+Cj19IkjyknVHBFV
iTd17i830jfw7jp9QYpt4tPstzczUtvU1CKYJDMkzOKD/I4Pu/S1TQ5usdBdUXwl3EN6OT2hTRYe
cI2+IIYBrfZDMq3ZZo6xHXOLeIJu3I89PHYGK2wJvXe9sft91gw4aH3jp1bHrz6AW796aTKvZAtC
4xEhhU9rSr4zKEKW7Xl1a7v8hHhAwfCYsg/0EINjTXOPeWRe83LmLL+E4UVPAtIW6c6ErwViAnfv
VFvfUWAR3xrQbGVMNKCy9lDACOVs8yyrgmThtpVgVOLpRp+DGdmnNHzQkmja+fn8nggTL6NzmE3O
qzWZrK6NEJjz4SgotV2kzojA/hrizDqkHN2Tov0ZSklpTTYj+fvmYzt6z5kcxO6tTDxiiTxrUubQ
Q/WM/XfvPDTYZDFoGlRFBZpLjIM2y8tgjd1W0AcShPIrNXA+WgBqeSWJTprig5KSZDeEo7UtGSIZ
VUPyOS2DxsY9A+plMxZPpYN3jIybQ94pfpM9s0sHfXTigpZm9lbp1vcyc7dMvi5RTI0Ld/eNvhsZ
IvIzsf+7GrH3lHDFgU2+g5V+CxvwcaaNybLA/bWZhj4Q2dgczFQEmgdYPHMfLc3ngD1iEumT40TS
mCMT4Z+liclE5V/mMGK6yXOMgZ23m7P4JdIkuT5zvGKTKDc5DYpBXvuTsstybijG35pYmAFnNTsm
XW4XYye0Bh+RZn20mZQ3q2lO4fcaOwiIQokHIum3ogP4FU8kOgFq/A77lB1JBvQnYqtGZgpoEOoD
GqDp/syKxKMKAG4DR30unQ6/L0mYnR7RKOgDKsjDjB1r0+0mP3pP1SmFewBvcwtuZzk0JHkX9/tY
zE/ThPmPi5INEaf1ZAwFxlcNVmONM0jwBhXDdI3MjjSqSqybaApHV5bMbxdYz1gPgNIzUCGjPX2M
MyYr3YYSrbk/rPja2M3P1KaNPkpJ8btVEbDXy/eNNI0Dr9rkL0AY+uRekBLbzym2OSdqmyAPE+1I
jfbGaHHQJkVzllwqmzHFUNbAornrFmYTrD7HNKupDv1Z0ua9ZYJCmZz3YMYOMfhM1wNa6vF3ZJyt
UPp2AEW8Sz9GT2ZXakGbasM+Cc2tbgdDpV1nnVyp4ICzjSfomJVB80FedTit2uww2bwzyukuD9ur
9CL4iTppMi9r4j0sZO3QzbOiblu8oaWG2RA/WzbKaI/36C20C52b2bTtZKtQNWRpp8FxwK4lxMqh
3c2yyfZmbmqfk5GZR1R5brGUN1FMXdwPU/U9jl0PyF53m+oS5amd3hl666cJ1mqH45jMKV31GAso
i1goSILUYhspKO/0voki68JiwKIM+5Eg5Xiww6bZtg4rnr+BskBGACjLbmgmzH/CfvPK6A1Qjbur
BxAACcnlwLDBSyRhWe3j2XM43N2QmAVlseQJRofZoxmln1U8viZls7wt3rGlYSsA0BZtIcJg7jgW
UdIfTcAN+66wI94zR29GIMGgc19QQL+z/XMk2jqwCvfqlBp3RCc+h5x7moIH5q/HMQbTMBn+2+DI
VxoF9zj2NzEeWx162IYE8J3SvgOItryyiw0zRSijKMuuG3JXRfLjXzUBnuKA3o31W+1xe3FCGmqr
hW9EuVFZWeJ+IbJ5Oj/Dn75HKucCZiFBu4g1YsAW8WkICg7z7gzWwuOcOx8RVkXek+NpAfh0oT0U
xCG6WaODf2+4kImowfnu5TVMnLt4zru71qa5SC+PVaFg2HH9OedBnpiXInSByVTWb18AUST4UUrZ
vsq6ORMPZs2dICuOfhnQdUIAXZP35jJkV+PSFhEXnz2Ja7iII7M95+Sxa/JA0wcMj476Ev7yu2+Y
hqxtY5dEdMb0KDuxpbolB3cMp0Nz5webfhLeeKlRf+AtBGc1coMeaYJ1WcyCpKmWTZdPvPppfDB5
w41h37C2WD8Am1FFoyORacQs5wwfPKp4sLy7evcxlxSE6aH3ULJ7u2Q5vU7jZEUXuiw+jKSu9jWg
J67c9AXAmL911V27j8L65Om6f074BXLY4kwetWHA1O19of/4IK3q6hpTwne+YK6Vez3/hfwLi3W2
DyXSL1iLT3hfZYD7FFpBGumsRyxWbYzvytWXk2f5j6ZJ3sjO2AnG1vwNr3INDKgjerEwUcX1oIE5
QMDlCpsBJJunpIFAFhL0xZVGLYYpDSKZ9XRaRjveJYzBQImHJ4+e0W0JlH9Lnt4/sQvEEeGdJsGr
DiCft6jwIKTkIvCHuL+rSCgD3DLyoJEpScTQP/Y+YnwuKqiRQn5m5Ly3NHrts8W7cV9CjSzhGkRE
9nlH8gbFifoN/42z9C/DRKgxbEf9mrk7rHPufiiSMqBX5912FXsMPdDzOOGue64UZBpiJb/qhLq6
Ccq1llRQnVC9sv6Yew7FsW5yGjEoMRGscXNIdhaNLDaGYZHZtUUM8jy1AjQLLZT3PpZ87mDo7Vmt
Py1ZdezC5knGItraiwEXuF2AqrCAtwxdDfGt7TucEElVUY4DrQEtiq3E6AbaABJl7P3hyMT8YAOT
A0cCQSOfcLTNNAqfHAqb0+U9Y+9yQJLolIVjoFbZ/TDy+kcP1SNoiuiHKlExh7DdGGDMoT1QMp1k
02XuIyhWHDm2uTn8NtrIBbvQljtXsCjPI+VoVi3Vtg2DVctWM7Sm70M5itv4exTUrEpnTx/SNTfx
L8WZl2xkL96xIx/7tLMCK+kQGuKWxQ2qQR17aNz+FjNV2yTVHsafezINRmZEuSGayuXJracJ31mT
7IVLpq6dXtKh6oOpgrNhdxYR3gnhP1WVKI2ufMlu+tSWLO+2ljwzg7LBB+J3pbuhhmeUfMa6jjKs
tpsIy6nrb+PMp1XVYU7D1OQnIdadrfd4cGmRCMcmQJfVT042XMr85yJ9CNwDsjCm+gsnVyLe44lB
GviJotnHQGfZK1GHvS0mrJBlafU7go7Ql3UX3QpZsqP+2KEOQDlJYVo4JVkjjfmJiYd1cIZyz9s6
zAcQ2xxbAjeeSa7qJ3JgzrUPSwBkY/i1OGO5nxXSyC0EQXL6V9p2n3WeFhhhVm6YocnB3XuGoOhK
SjZfWXdv4YOAj+yxxClZutQuKRfgCSjZvexh+UZJ982TjF/TIflAmcIqolG+tAC0ymtnUJx4pqT9
eMF14D/2c3LVpN/TltPx9vDG73oPGVk0ENEq8TsT2TOIWiIJ2PsIVm8GHz1N6fJZqt9H7V6P3e5g
hS1d7BXHmEYQ1TWd0zA30KfCE8Ygyldr8Ra5FbyHfixBIeHr5x66cApDir045v0QsZeIdPMsiskB
XgJ9dsa2GNnaFyYCnXHYpmgHC38vwOKSN/IeBE3QIDGksfYjGanXYBYAsBt/zcYW7Ek47Bi73pVy
b+rR2dp1HOa7mUCC6nFua+LHbGq5nxvS2Eg2Yts0Qtxp8Y3XBdUBVo6riNvpb89zb7h194kh/UOZ
VhO5If97bJnfDD3snn1Xe9KLkmN/dcwY7G2T6NUteOXSOBz3xA1Q3Tmb1E9WxWneXwa62p2QsCXE
DZMmYyM1JfaD1CdyyS4rWQry9L0ykaYvvjvcgX9rjmVvvWiM0bGfzQCNmKXrLwkWXnCcBb/SBsOQ
IS86PvxNniuDh1e/zTMGpXnuKiAq9g+ttV8Zb/Ky00JlY1yXCfkLtY0SRgBYROHbEiInFaGyOnXo
FKEjJY2aoG/RYSWhepEa43Yov3etpsQXfdib48cYy/JSshTEhecRgDOf8QER2LGqFyvHcGQi29AA
yhbhQQc9EAwLM9s+DSabLAo4fToukq8iIvfl1fYdTNLros3ehvvlZPz2teYj6kPKIvS91Sz1gYBr
DKFs3Jm5MLdky+58xdVBskCJHy3uIamx6U2K1BaMRIwgwlPUPhTpx0h31J05tgD2xuSGgflnX/w2
R98PyhHxUgc1EdopXt9xtIm01uRvce4uNAQHoIz2hTMZiIjJgG58c50xfAyVq9qdaKowAaLVBnVj
vXfF5Lvj9KbRrk6+ikwyo9wmVOLMNu84VZLqVGnPfjzOMAXLrLuDObGwpjKjamWxZ8T7YgLJOnli
+Za7+1JLw22esLiUIXCJvENaYsfjJEaCK0njPhqRRWi86haqfUkUcm6i2vpq2LBLO28myDzpb9Xg
vzaCK83p3pzaW/bCMb/GkhCRKnqerZrkFDuHvu0wgDDVss2Iguv8ZdBZomKMavoAxyDKk+dJ1uOG
jhc4A0kWPWeoTJzFZihPjIa6ikwxoAoTrlX8njJdfgJPQm9XMX4u9mFs6c2iU/AdIXB77fyOTL98
wSAjeEVZwEg90XGJqtT2vNZ/fLh+nuQ/gTGXJ6y8yRFPz261YK4PBoNkShktYFbobJSZI02qfLdn
hQ+mjk9bDY5DNUI21TA57HXoq7qrSu1PbW4Zp7WEwgavxhTayNHMqDHpmL0dEOlZydL+uB4mYZX4
4Gwm8qQYbynowm1Sj78LAYxWGk6zi0z50LrmW982UVB5Q3HEicrpGIZ8x4r8NWoPjrT7HyPEMfyM
zmag+fNCysPZ6r2DYyEDPU6m0OOZAfLR6ozfZ9R8Oe50crSFgYWNbALyYMdvGhJ1zowca9O9ulw3
0k/nnfasu9JCvBgfROhetRECL+fZPoij6qR3AGd6FAUix0fRdvNTqJWIDe2OitMOcaP+YilSyCLn
ann5OUWnwAZzAyo7BqVGG1Qa3Uz30qBrjErgWJTUUaJ5kBjZ5pVHf4eSQ3RyeFhKldlJ5x1CNcZM
BIMsixl0qCncHi4G6kqtZJZcCS4eykuoJBhHiTGNkmVc9JkUncZHr6Ht5KmuEHDYIH71E55UfGtx
CSfFUmJPomSfVglAQklBixKFnCDlTas/9KhFxjxAaSldwI9cQuBjKky27Y0aB3EkO/BMDJEt2eOA
EnTAFkGiyx3ecyG3rhKq0E/T84h2lSkRqxb7poAOtapbnhK6okwR88XNQgGblRRmK92MLiRsM0oo
w8CLjPbXg1ACtFilNfVntpLbNCW8EUwtz6MS40z47qtJGwrNfctb6bB+Ftb5a4uWR0C739Zt1gZL
VvSkF7lYHKV+WrpnssgAbVHCoMrrn7szbWXVufDJxWajF4ipfl99viOpJW566osDIjSFBAhl6zPX
lCQZo00yK0GlXJ9qt2qXrpIxY/TMaEg/SvTNJmHL7ymNcn3IV8H278+VeZiWAanwUX92zcyrVvvH
9WweLcbpZD2iSycSf18TEFP6beKnqLLD5Lj7JmyuUavEoVgNczht1qfO+7ZejMJlomUOENLUz77+
lTR1oDn+8SH/tlBS7QwCtL/A6SEiU+SH9ScGXYO4uv4e1s8L6Td715yfbJRoH0W6V9L0qERqG7U6
/FO3RsKeVjWb8xjCtpK4V+eyheqNOaY7aErBWp/puoqsn5aNWLaeOjdhAKdsR/0cjcjeayWwT0pq
h0C47ZX4jt7SAXMvd3hX4bP3GFRDs3/slGg/rfr9tGr5k5L1NSXw14X/hFKBowntXyoTAHsw1oR8
tQbgEYCIkZ9nZRsQTouDIE70ix6HRLgaxaycSGOvvnI96lQaABtCvjoSaCtGWFf/DiAkzjKqsKlX
TgagB+3Z1mAta615hGrt6FuGi7jd1Q5jXX9TBdTwi/bWYZ/lJawY+SvrRJRip6AcsoZn+M+H9R2n
47pYlP1iXp0YJp4M2j+z4x+Xynq9rK4NZeJgn+4Si1yNHcrjkajF3lfGD09ZQFYjeKlsIQADnE2i
rCJevLNwjlTKQkI5wq81JpBn9o3EGe2oynWyPghlQrGVHcVVxhSxelRcZVdJlHGlVBYWN2O1ocYq
btmqc7gqt30WHtIpiS8TN7bAUHTM9WJcHyr1fl4/krHWHLuoC7SmwFFjK5vNasxfHxb11vjqHYDl
m7UKPFLGnN551ZVbZ30dTOXg+eMVYZrjmdqXNtgcBZ34Rw0N846j3nKHG53sb5Q0h0hfqHjE1WvH
+f2seeJKvl1ca9iZvQYso23lm25zpJu8+c+vGY12sBPHO8EsQwgPTZpDKDTyMDuoDKl153hMurLY
OazfUIxTezEdok7qa0Y+3rVO+HvEFLkVtXawmnE+6CnkX3OMBqoh82Y4CC407INFfhssMHqE247g
kPYGvmgWKLo6rrXNDMKeety+NOrdTdiKmF49M1tggtuwSTLVk9YbNC7CP8M2Z6NxlRPHUk0VCmvW
8sOfe26Por/rXOsytAWY7PwK5ITxRWEU13D+XfaGvMNexgyJgdtmkXNKvVRy9CJHxy7L6XkcZ8Bf
vMUNbOO1iXG7d6GHISjgh7qTdDoe+1pLt4j1+44jFpwI7XsdYaLuoRNoZX7xwoKSpL4JMQxO9qPu
g6Q2pvyjAmERYN19B7w20gbHm8EYPZUUfMjTkqlDOySHvmaPrd/FoOaJg9MFYZvVpfdxYppzZQeO
0SYcT2SErjkTpdJNkV/+fnAnEz6LtxhBEd6Zg+tQReM/MriFM4I3JMOgrKzmS8ceJMKWG3Or8zr4
yTNuK68l9rN+ZCXmTiN2edT/cu2t1j3XY8jp22zOevfXRII5IDu0o90Sg8VM5wUMONJH6iO8JuYf
H/39BdlW5nkKKXFKUUyx2PMturTY/VU2kJm//oL1b1m/2TLit5b5+r7WNQfvpulg60hATawfgvHT
jjOdaZlGxWFD5Ex9w98PzUiGY/20aHDEl3aebo1BsEWbXGLZnb7xFnUnUXbGKNS9M0G+dA+D7diE
MGXZEc4tb86xJvE0NN0PhitEi3B1EUA+ENyXF4Ay7uRXguThmdeF5TESlKZx4zxVrKqwKjGAaRat
zdmIvSKiKsqY8S8m40TSgc2kEY5kzVnXCNqUe5tVYCNs48uWxBuc9htAoV9MV7bYEt8FIaWtMpP3
ZfsSp5xxU8//NqYeETVB+x1XFePW/laE8ic8XApO3UxuxVghvTU7syXTpmaYZ5FmH8Z4TUhg2qRz
NoPTwDgzs69Jr+sdvvpz1rRfvovm7XU0xIqXxH+3ZgbjsU3mqLPmV27ZZLTw92/nkUlX2Ty7HsKX
5yRMTjrO2TnhtdJSUZ8XqWfLlmGGveV4BCEZslqbYESjKLYQPTdZYNFAOfGnVfwWbMZtRfLgtQDF
MqkUNvky5B9xPoCu1+/FrJVbT8/vS1PTgyoPX8NOXezljoTCjnUQmm8BFwKkwamDem0kmFsb0Gk3
j7G20TgKWTScPXxDFzWWVbt+IarfrlYhfrlHhxCMmC0wsS630iXrfnBnGPdUsGXaRAIpeZjK6TAm
8r1WZa4+CVOEU95YyFnUvI3FC9kFucEZGm0hnZDgG5H//YnISQT2QoTJ/cJfNjBdhH7B76iLD21V
MjGG997s9Na6uCyKkb2xTfihSzXf8tRE2H9puxggpzAfFhZAruBw13DA3Zq1orIu+rUOw++dwZgy
psizzsEfU1uQx58VSoBLIxpJsxtIu6vUHjSzOofoJI6fPdZh0PWYsbuwuDnQKI3YPeGg/zm4xa0G
s7+RQ/yJcWM39bu+EgN3tMfQ89ItAe2dXxbRtjLERfObrUaJXg5pbgQl3TMz8MitMPIrE+qdKXyw
LfOOQSBIDk8HpoRlcWT7KXSMhvkd43PLnG7Zb80cjrCiXuE6fU10bXgFXvkxurRm9NY4xrPh3IWu
/bMRtzQHSsf873kaGa4hIJ/qyU8us6aAzY6wNguMgQtXO7CWvx56EZkXKhW5ccnko1oU6chlU5Za
i9xjQvgG1Ir+PicrmPRLqQyg5LtYAtAcgFyOPZjZNnns66PvsXubZnoq9YLL3ml8OFzr521LPCgu
2XWPJn7RdOqnbcKEsR8tCCs2Ky/dXeK7ZO+BRZo6II5zgVDnTGYVvJgd09Jzox5MSWQPn1zC1dk2
kA7dWw+RJsbVRWyubM4GDFpEocJjoKDcnurBdd3HNl+afdUxOt7EajM3e1ByKbX44Sw6ePqcQ8xq
+hsGYLTkcA6ywgo/qxYlK2T/vX5xugdaAFVKnVQM9fCHVzbXB/i3jJqJU5GTManaThKulUKa86a2
YPW5BddwamBA1xx83zYCHdVutmK+4JrPUyoLpD2azMEoJaR+rkDRJSgYqYecI89Z/1gto92iPXsF
Pwn5UW556zc1OYKBJJUlTazcrXTh0gvZZoBr+XBKqvA0NfBmshCcV/TNHDt+nBz3KNsudcb60xaM
GGT1uDK0zBX9haYAjkM9wKbV9SvaueauUeLr/PvzwrBP+hh1BzKSqL1///OJeiIIeyjdrC3kAM55
SnLJqUnD+6ozc/2z9aP1QTPLu5JLn/2RD7Jb9O5xcuUuzIiSw9Dk5FqQ4TBicC1gp4aMIRMth4h0
JVV2FIa+623MSBiT7bFh++v0ek/bBg9wPBb8hzYikAqErg/RwgUbkccomA2f1wdbujsv1GhYWX9C
muSLIGPLwyQgARofaYyxjCTex5V4zTSWxd2UUTpouGUTVA2IubYfNN4AGK85e3HciGEHty0rKh/y
h5kKSo6d//y/Zr3/jlmPOZwCFv7Xbr1vv9ru/7zFxKSK+PNfLXt//p//bJdy/+GCkzI8X/ccHxyi
81e7lGf+w7GFhVzvW47JN/Clf/ZLgWkUuqG7nus7wnPcf8E0uv+gCsrRddfxdQu8o/8/8uxRAPQf
PXuWJxzX8CzbxbRn+Tju+PrX51NcRO2//5vxf6PZGvF4RPI0avDzPbP8lQ+EV80xvm/drrmMRNDw
2ZYA1/r+s4NIfpq1u3Q0+tvAPNxyTmM/QI6PDnEP5KaANxuQ86L5jhaRynE/4yS879VyUxKb3rQR
qlhaV2AfE4nVIgqvscN+bnGCWT+DckN+ish79GaT7sJx+TZ+YoqsSMOg1vXL0eurMXCj6jjqg7lt
SigM8G7IO4lgYfPReFN5AiCWB8OssXVnAOpGMr+zvHGfONw2jXC6DFEG7IUCSCA+OBRlfZ8PCyB2
v95mbKtkKjdjZhonX7aSGEVx1cAVoLgNzs4wn3uZx+Qi+mGvW8M1oyfkYXJKBs+zY9EsR86y7biB
GzMrbtVV/m4S3KZtBrLgNUrUrIgTXhangJDN6TntbW9vx0HDYGCD8xfjS//ZzJm1seJupodUj4PM
dBlt4gvC0b9z5urajFO/cWNXC+Cfk63UQLREWVfTU4e2UvcxCIaeCJWkhRwWGVmqeXph7XrKAYG3
ZVaeEAFwe9nt1YPoYRzzynypumG806X2gu8TAah9Y67/aFvNdhhRIh2wtziRi6bGS/JtMWN4XPOO
4wHdCv69U4KlhUWtu9WnVYSMDOZ+k4pm36VzE2idd1JfFXROMZRdddCPMQFTYRcwxjoAdxvdsG5s
tRAEnK4FqFVexEQpSGwUnFKlcWQueeY+gKzCZoi8Unbx9OFqDvo7amF6R6DSQ54FyCUFIZUaclZs
anTDllhr/NQyDsmwwCT27D4IAT8eACfvy0GykLYEdkre4JvOzsEx1y5Mwjir3xcqHTv4Nq7b8IaL
gHvCoAoqYxkxmOGCms3oQMKO2fD01eXRi26ChTIIyAdsNK5mA1IG6vlTZZh3aWg/mpl/X6Yy2tbj
hxUhnDdG8l5XsrlvFGmLBoSjJphCp71L9GHydn3OkFhr/X0MSpU4YCqVpQMRUnVxFMYhpU8CRbk+
twOeCWv0D2Lu5wAFSe44DY0H/A27vO/JBeO/AIaR7HrZENx2ucwm7BmMlRC1wjsqmh7xrCCTwsaQ
YryGbXMw2oH5swX5qMzhdueutzNi+Zy25NPnxcdagm2trtxbZ+X11Y2H/dB146t8sczqKW6ePHxG
h9LCZalXy88E8D3oDhMQWn0LQ4pYCro1DKvND33WZFv2Of1mXppxV3qdfB/thzDDeOBPsYZuxZa3
C90jQBgum/ckeapteMxsZIPBReUShn1zm6Tex5HcNvO3wph+zdrgHuRg3zC+4QJoTGhw9ba0vXm/
pIBa5TQ8zGosAI6o2A6e2W2aHh/S2B+NzK8PThg9Np3c+3r42A73IdT8XeOrWvjs5halzQLgEEYm
aLtxLRew3kLfcVSiFPs2Z0mCCke9/fTJe2Jb/JwmkOOu7gZzpH/qi3qBInVKMq29G/YHFzbitqFB
5Kh5BUoY6kNvqqRxblmHrFlOtUmxC+H5eaOL8Gmq/fBVskess+dc1uWui4vPuZdWUAoZnRnC8cOU
8ldV6ZjFRnGvkgi0KLj3IuIQxgDyzSVadpbWW+gkmHonRr+jd4pT6T0OAu9NNeR4x2AveT6iih+V
1Q4rob0bq+6O5tdfTvI71py3bEECz2e/UwfaX2NfMLiH0DY7IDWISr+4RDN3Y/sVKfylsMt0SySD
nEZe7oXpgKxwf3gFJKycowFhNxYsNogigdXvVaxMNVn8qURH6DPowc7BoCwNHOScb6u44tVt4vwQ
AjN1ugZlXMNSYNX6Xeqik6XiMlW9fZEYCRtpveYVLDMhK7LIyYkkNq4vHCJemZm4JTvGgqiIeWzo
RJEhJzDmvtZ59FoTJ/bq+3EYD1NVeVsN1nwwcJdEWTQfgelvU7pbuApy9n02zWuIRLZtB63GMX0w
qRIl+cvvZqI/OM31DRZ+HMjFc5OBhMvoBjwQOf5wkJqP+W8/694Tz0q3JK0e27mihPg4LcCjvHS+
z/SblYEJZnQO1BPbhqT4miO/oGhCZ1+sR1SvOlVOrzoT1zgj722H+kPGTA//DO8d/K1VAqWTkrCD
q0XGbZCwhxpua2NeP4i0xTll4PeF9+/AmX2foNNcHKnV3CPx7XcFLDP6b+9ip7q2x0I42r3VRZtE
OsPNtXrukIN+sXT/GeifOEO+Sh+0XuchA2SoJQ6T8vZoJ+7O+P+Mnddy60qWbX+lot9RDZdIoKNv
PdBTNCIlymy9ICRtbXiX8Pj6O6Ayp86piKp+YciLJEyuXGvOMZsWNUn1JMhwRtuG5Cl5QXVOAoPb
vyDxz+6MAYJQCdu1QLKyrByQroE2rXq4qlUEo3PWXemIvEetJjemund7TC+Jeyh7WnOVVGevH80F
iTEEGkl+TsHPGjvvOlnaePWhd4GbnX62czhANFTuhkvtrVT9AzIhAicCzn+PuLCs5MSk5uh3kU/y
yDTi3DTJs8Ccz/l7L2anP4qEVZsTsF70yCvs8qsQdruphuKrakeHvcgcxob9TnU2ohbRG7Aq3Lsa
7NFdV4c/6EPdVOsmm862HwIKkChlzI0sqwU5RS+lLYjhzZiijoj5EMwjesoPEUiTVQfamUUBLVL3
GpnRzp8GFx3tCJk+2AkmFvcwsuETmMFbJWW9gTyY7PSuCnlbQjibPhrbzHwjxW3LUIoFnrgOrx5e
HJWUa7PKbkYiX0Q7bPjDS8Zave7vrJJE7arJmUB4TbuZAg5oYRgdpsx3oU39q9KDzwI1wxYu6Rau
7cHB1MAFxDumE867sEzvqctJwouQfJmObW68oDdWjvRYxoT5nCFBWzhO+g48AeEjTRxZgfkR5B4T
3tY9ZGPznLbdtCrowq4KutGSgMUx8CBDDdj82DE/VR6xflPMnavuteRUxDO1iCiQUzFgIqNTZpYf
JBtbZyun5Y22bTVEQ4wDttlnUXiNjFIcAGq+l13EdlZN1wgd/OzBZCz4iiyZOyKyRaXdkhjhhRX6
8FiZhhDprtW7UYan2kYeGKbTNY1Ey+QyFrRtjF9ZFgYLUovgak3uXlE+LVWP6K2swzXSrmFV+C/J
fKLiygIp2uR7qpX06BooB3PudYAIyPvE3b1ukHat3UBg9k069CIjYxjFxM6XwHnlR5yU/WJg1o1s
FvGo+UGwVLfszLKHv6Z/1AF5nxj09rWGHZFV9GBkns0AqkSQcp/r3KLzfkJnN+YPflXdE4UASALw
RDydqyK8+nO6KXA3SsrULhe5RwYDYQ/ZoiyymwQzUtTkMBFmhGKP2O9KZ3RbI5YfuvzcUPvIkBLd
c1nH5kQuMBzc3GNSqqd519A+wPcE/Fqoq7TEERDqyU8mGxX50O5SzWF58UnAtDXGrZ6YrNUwdIxM
nbJdT/WkfmR29ULJS21Xg/fAtUqzr6wvbY57rjdQfYKZ3Je2RUpj07iLnJnuyUg7lCWW5nJ1835L
UD4MvS+k6w64VdqnQRrQvnJFUJA7+JsJycWh01DrzHLgZLAC2p1Dv/Jjky04IzWLRpFDSvab6LAO
Gvg722el1xsNeutxss1zF7g0QXjNuHQLTNyl2o+d1RFuKnEECuXT/GUaZnjUZtrkbmqaSItGI9oq
JuGbwrqt3iqmGzRxy3Y3+RPrmhaEayerMD77/bMdye0k8xN9UmLNm6x/JQD7s0M/6MfJcF+H3Vdr
4RCMbcJZKhjQOpuNo2i5o0SYBLPAXVgABPfB/C3Ov8K3awyG0UdtdQfd5RxNuACYEJkfYXrUMsG/
0kjJQpnxMopxFsg+1LFezhVrvmgH81ifbE1s84r8LwN/RUE+/UrECms0FizApx9B0pK1GFfo5dTe
dUbWvQsya+QoyCAT7+p0GI40tQHmirHGPGRp9dZofbMNcgNIBzhD/PQIzgmGocUY6vTHpiAlF+/B
Kb0HMQTvrhvwDqs1PoFFOquKVfAO0WXvKWMpbGMTsL2Rdn8C8mkuEDchmsXZnLp3eir3URYifcIm
Ihh5OETZOOQaesbTME3rid1bh3S+rOMlBr0nWw7If+neezci9T6pPn9IsrAgYxMwU/5gtuXZyUrN
eTQsLUxc2Rvkl6nh9ieB89AmhTrwHGnE4NCBmtz6YnvoqZpUPojZfx5OuGQNAntBfIKViOchEntq
Wuv8qTjNrqXdrDowA0aWjPgbMHiZGrYwJzwyU7zEk/maq2IX9/1SdM0djIAdmrJ1KiD05cG5EPXM
60NBxX0BaiK8aRe9JwbRa6Ebz1alENoZhKkk4iPpVn5RIBpzERRWKOZsDB2luh+ldgHsuK6Bj0E/
Z75yRCq1lLVGI8teT2UZHV8VocMbaNA3guV2LcFFOoqgghnaFNv3g7LfUD3e9No8oXs/t/iVNI2i
UK6DIXlDqku9V4mPNvOO1L/zWGsAnmO3n0PlbEZKnIQYCAjFoF5Af+IpcxlAVJR2TpyfJemDWR1+
emK4phinSLVl22fKi3CdFWqXW0RcElHa2fehyWm0Ci/bZGo3iwAxIC4QmD3GJL4CiUY2PsCnNd1+
WWrZ3VCATpjzGKwSjYb54k4t8b/c23tWpPk913r3phjQkCpw88tT15fvUt9GOT1cf/ZqFEyPyTW8
tGb/HHTYCetu7flMdyAl0gbB2ew8071IKaPYPWuhf0mcbhPEETSvzhaPDyXRDQQSGe3sxwOQlSWX
BCPL3uqpp+i4nJCEMuQU9VYvphqVCDeNMqQCmNhHFRmWRQ5TStxg0IETQxbJRhlNnsVUgbWfbqfV
nCIGQgNWTvKc6TvUZXZyeu0xKsyNFkZqp/n2JSdBbcUOsFygtAMyOPoH3APHKZHcd71srYrqq3B4
Aj7kVotraGJoBoRWvsAa73YFuwiMjyCYUMZxSngtY/HpPBv6Es3fmS2gR10P3xVlHZlQhPUW2Vo3
3KMVlFs6V5RxgXUW8Ls38uy4J1VRFqCQZDMfnqgdP2RnfWj9HnkGsuae1QIMSrzk7Dkj3cSSxRYN
q1JE4kXxgXbU3WcAgZc0+PolU/dN6NWXMkC93WjFCyzHwyBLdwHl/UNp/XjTo/vKRdPg+YgV/Ebc
7MA9sfRdOjw8C0eXWzlqN6fT7kFyP5s1LZiiplullx5MOPNeipR1sZjejKRCUmMBlEJRyNXW7jgv
N6bSq2WZgb7s8+QU6a57jgLjkPhmuHHLkAFVFN5pwKc6HwoLoT60mzjvBB45Jg7mm1UUFNHlp901
/nJQzgrjt9hbSKtj08Iyn4D7IQGI3LBVOslj4pnFWQ+i5gYBYe97eGpnS1xKx5OhengXwANFpbSI
OphZskb56mDYYTR6yA3f2wIQZd9u9D+zGA1oKsGMhpPa1SW3DYNW5zpL+qPVdzS8JTxdwZajGB5j
TG+UW0gw8+bNcE2yGihs+vQ7xm3cC9R3sxntMIY02JrWfw1sWN2K7Oo+0Te5RxLwpGbYtUJKF6Fg
1sgQwIqGlrpyfmUdF2grK3aSont1moT9Qk/IspYhf1YznjTmLu6xK+mZVBw8NZEJUWrXNjXzFT8N
E9Zk45cJuR2sJtmZhGLjjBA71lS5IEaPhkBXs0ugOCMrF/eibNJ9IgQhz86dClN0q5lc27av0Ueh
vYE6oHsY2p+FxYC6rwtszzAhEWieqtZ2ySLU+xX+2HVhttQF2XBsShqVaVmf+1hd0IZsDVqxi37o
hnVFlq1RfQqfVmDsxD8nVF3LhA3dkkr0U/qocaQBqCT1odW6EidlqT8qZCG6VhJB2wYXSKNXK9LO
vttxVpO3t4TqSonHxI9NQbs0XB17VhBfIB19RrD30E53xwiS7WT4mwRiJ5eohURWVvGyKGejVUKU
s3mDtr6eOskfJiRsGIEV6rQv0dtc08K6tVpBc2DU3nLNtJC/6CjMpMVujGhIEnpPYBcsX8MdRiYs
sm3qNt1KyLxE8Ci3ym+eoX3Rjw2cdenFhIsjKrbNGQuS0RnN0TzgGwh75f2EgPvkTHSknDhAUyC6
aUtDdU4m3PmSfYcWkdcl1ZDfBcyJywDfpcTxASSY4ndo3WWI/2WCmeAfU6NGw1V9Kg1UKaka/bxl
unop80U5PwSz9CKMU+LtjPpiDY2xi2ID9G1MbVGAOuzD+m8fwdObUIITZ+f5mobqix56xF5nJVx6
n98PWYg0fPxWY4wVJ+D3FxsvGkkd4VKvuWcyoSRCiADYeo8xF91Xa5xpyIgNw+n67pu1SWvmb4Kp
bxmf9ZuC769SQSuA4EYXhs1GbOzsMRq3tJOru3Lqdigzx+1vesrvj/qGosYd9yk65yJFe9gW18yo
ohjHgDr4BEUCXJ3/e2gwpkMhsXLygkR2evIkYv5DSvn90bd66w9fowpdMWI0d7XgIHbzALr3pL/q
1eQuzdlKQhuaSZ2DlOb7ISSSc8lk5cWahcXDrMfD1wnz/PtDtDSMb6tZwueSK3EXNaw/ZIIcq299
cm2LQwfgaMuVVwJCQjYXlhjiMbwhQpmHzt8PLVcNXgv9/bcvmcIl3Skvt9U3muu3b5QjDKrfPoXm
YazGhlv7b9/oCwYY1mxMLtC20AGst2wlUWT/48FT81z5+/MoatYVU0hEclwFbu0xVzdbbUsMA6E9
CN6awMRPkVWPMvWzE37d1dRprKY9Dewq8w+E2pGsi4Ii1btpbbRwXvTZKqYaMlfazAVZvS+wdbRZ
C+kmZ7MSewwoyyzRtqwE1yxn4UdMr88i+3NUzsNo1tLFYE4m62kfHWUMwjGbaPI6ZuKvw87BYA7t
q8y7PXsCcWxHeJMN6uWSrpQ2PGKoZ75NdUsX0oG05t56LkOScOgqEgv4NGIe29ojfhpOykNsW5+R
ycIyCDoQyRjfcOyUR61MaNAz1uUefTcGw7wIYOUVZk+cgd9ebNRvB30K10YxMqnP883kVij8B4u5
LK2hZSmDu8lCGs5tDoJp15q0YfRhmSX6LkexeAfn9EelZU/6UJtrzN4FXC5wMlf2iSjUBa6r1G/Z
LpHIy02SVPV6q8UtDwVFnBl8sPdNL6VmRBvyNYlVSgn3sHtsZOXPyizuax2aj7mrLLYqpBqlkr5n
Jp4TAwd+oqwvkAuPik11WpWHNB3TvUUSd6fZ/tJOY9iW5lNSeSMmo0WWuPjXWgLUoW8sgm641fD+
4uTWmTn9Fqu/91v7AYzavvdIH4rGVVkVzzTj2e/n48BWMn8akYgRHAQNre3ewsy7zP8WMiSjkhlI
6ZT6KozinzkSuo4OPoO48dWH5JH5FkRcPXsUtnyxYabxbWCvof4KI4PIhEn97JX12vAKRUxjBCUM
tCqzRpxBD7swH1VzLNoIUV9gyIU91i/zq1vCz3BPieNMW2Li32UXXDxoE2LOE6C1e9dTTzTdOQ5c
dm72ItPFrfSpfyYuD7K58q1f6k9VM2w7c2KXGLU/676hvGKfSwectdLcl7qtHermBknDx70G7pU9
4B6YzzYyMaGGDGqcKlOLPsq+EtsmSL3qilUOoCcq1DIMFKulgGzqq2lhGeOtNL1PJxDToS7pQRlt
T9oKQtp74s3B9vX4nQrivRstVHQckGTRpifDC+JZ4nY7RFzOJaeLWQgEHDqzDOD2+RquGUjjiZeQ
M9mb3zoGRdZ7hRGhs7S3c1awSzV9hhCyFa+aA++/cR6NNt4ypbRPcClI3W60pW/S8/YNGr5+dVIO
4Z7z8VBFlGObR3uLyRYVv/vSKf2deyWkj8LCn6iwn/q85koho+nGz0SRFg6oPjDRzDd9Sji3r24Y
KWkgjA6FjXUf5Hgv+75SG/o1CGdiQTofPW+H0Jm7tIk/xtxlFlJfI6f+JRMaoRPxLiMpTPQFNQTU
uPeXCYMInaOInD5A9GK9TaXL4SGro7I9ovOqB7+1fvZZpxa1T8+1QKwIsAHNHx/M38LcTkxDUv80
a/wTrk3kERepH3VcjsWzksa9N3Y9YR1dv1a2tk2rZzZZ3pJ5v7sMUihNdq/ivUdAbJ2wpZxj1Jmo
25ykNH+9XrJzszS6jWj54gTLZt1ROhMlVOHpI4NKzLktccQhcdVByOJF18TZBqqwoo0Qh9MLRsW9
aff3jREQ2OTwn3GyQx1s91ovjB2G9FscimrjOuSHBYrhHYyHbQDphjNo5srGc+3Obssjpb3GWgD2
iu07VJLuVQutYOO7LOaHRBpHpZy3ihIMJ4zFWppgrXUfKs/5cCWTG04bFIJfZjFdy+oizWI92rQB
B59zcf5GLIBe5ZX/Op/wKpzWbeStNTvYW7aG0qeYnar2NUnQ9YzxOxCqneeQ0ZXgKWwdenFer19G
lGZzsWCigB2ewgI+R5xoDxlK37L70ALskm7XYGvW9yN6pyVRLPgCDYaHAjZr3S4nQfaFWaIgqqQH
9k7bQRs/06e6OtK5YEq55gBa83z2eln33/93JLOJ+IEEz1+TbpQsHsIaea6JKsGYKLltHQ9f5Eh/
QYGEICwh39BOnyS6PKauQY2aYPzSvGZLJhQxDPRUYIXQZBNguuP2oZZcSx0RhksQgicv9x8cI1mR
ZqC2mf1OLDm8SyE+S+5bPUqnWlVPMcFDtQoPItfOlkdcYchdcfCQYcY0+2kUBU3IHcy23ut0vNNG
+QZq5JebfujFHEiZO7cc7UMN3EsH1oYblam70nfcXCFYQxhaDDpYG/VGG5fNohuzjWy2OTdaLa/e
4yB7QExxr/AJoFuddk1HHlCXyWlNDXIMcW7qnn0Tuv1SEt7iEF2+oLbcR6NMV2RvvY1Eai1mwF6J
lKJkDIP5HWgLNCWmr3excNaMA9+xbmfrNi2f4m6466IHXTSfekCNA6S36ettynXCQrtNm+5eZzEw
QkY2sOvLgjaxMdGXdEsjW1YG03alsY0fmYmVRL4TBEWLuTBPboRhVbdfq0mfp1f+AT3fKked0Eoo
yoFglkLeMcb0H3HbvdRJoy/NiHydUMG4iaNr3+Q/XZcOUmK3r24KQLipP6rRfsuq/DlPKQva6Kly
uh82AWmLLh+u1Br5hv2jZAGI8Fz2yXvYWGQ1dkDe5kFDrj4Ex9N34XSGDPSHgvy31Eh27vgYxFpD
PrR+LIeVqVcVuJPBuidViUCtKgLdU+FTFVxKhbWKJEe0JKh+nfcRZ4JQFXPK8pWGPrbPSGfg1TCX
NJL3pkIR4LNQMBazNk5TnfSMebHNG4OcAD1lh72yN4MftQZNdiS1uqHysV1WSiQkBzqvF6HpqAjD
fTzY732XwLEabxgZ32maga6GlYMNlm5zln/O17dfBNWybsjuG7ISizsehMF2brYu910IKipymML1
1ngEY5dC1XQwiJngWwNM/4FsxD0R1WxAMVUUFX9FaM85d00dPPvCyahbhLJfkAbs7ByTn+4Y4z6k
Zfxd7svmp+nQn0I1pxD7GfPSDODDp1CpuGWixsQ286nZPItaMz5wc5F8QsyJB0ArztcOQp6lqQSG
t8DYJ/zeTsO8GD0lZt5ugiJBBexe9ASDCY7P2srmsdnERKZgQFr4Ny9yXkkHZ3Xyh9OY+M+Njo+6
dpO1Qayp34YAIvLya6xybhnmRHTetJVRAvk4Sw4F2yG6CoxCGpzt0opRNcl3q55jsKVYySEG/gCE
10mGXZ4Za5sJ/9LAMQq82CUl2rX6baGJl2qKiNKqM7p0BvNJGb1UxDi1FJFb3zVJ2TOTKyXQDEyX
2M+CnZqUt6TcgqalY2MuLGbcLTQZGA3rtD2PNFe7thq4ZThvuNHT9VRwX+Hg2ghBw4cKCPLa8EnS
7OONUxC6FtavsK6NdT+QaKchTKo9HAX4/reGlS9494mOCPCGMr1ZSiauDIMOZc2uoqjF2SBpcWu5
wxOngmIxuZj4f/fIfq6ajJ96cs/oW7PURjkLWeU363gApII8bMa4pxijcl45t6h9jnbIH+n71HXK
pcK1gj80ociThO6Mjtdu+jivdmWwnyYczAEbQr2yGM/3jEuNxu7pEzgXb0QYUojolNK32jJzxgZg
JA+itD6Ax8VHXey95KzYZF9bYzoMEEb3jMxAgnFImozKhgUriztQCoE77e0SZ3OpC4TkMVopunll
m1FHhvpCecMTyHBEyvlDU/THqiONkBn+c1MXxNKLV6/8dBpZr7Q68ud49AdEvw+5RZtOMbMc66B/
8JMr+JzDRE8EAT1CVbr3sFB62B3aLzVNjJSinozziYzzwuz2QrS/TA8fQuqPYJX1J1t7A5z7pRNX
2udmfrCwgTMwi44kxk14w01B+W6toz4/m1P6bAtO6xzEnEazDf/hKnPTfKM5ECpacnX6ujl3xqCv
7NGkOdg0Gx8P75p+NFgpbDuLySJhoCXDKLRYQzhq1Dbxvm7HeR5I7njqI9r3ts4AwAvRLXkWz7Rn
6BE6GviFpvvITcYyIHYf+0G+GubwTDviqc1NFrjKU1stc85D3tKLHn8aio5sis3dV0xtgtTBJNv6
JKpo+6nU223iEm1g9IFYsYZymqb1JXYIeQ0Lla9k0s3koH3l0asPyB6CLjIrlF8xJ3Pyt2916G3y
RjGXL31IdEQNMBA/jQOTA70KnCuzWXTtX04OICLxmXq0LfiYnu1nMGX4ruS9G81ewakDS8ySvXMm
814ENoUWrU5hbUA3bbveTBblYHz0RB8sk9RY4X/fsfYF28J4aj2bNDOTYo/sjnxjaSCL0+wSC+Te
udVdvdx87ORPpNsrz3PDJdX6R9m0IP5h4qvslAqk2bM8G94fUgeZkgbrT0dLRy+fmXW9yE0bknWw
SyIH/txEL53oBXZ98KagS7ARU8PaKbKnKGoXYYb4ubQVlBl9GlZNuCQj6RcQh2LttQHm38j5sMeB
VIYsdtZdZDyEto67rs+5NY/Oa/vhFma4SyqmSbQYW2no8GvhAscNW6683IQ+W9qkf3JFdQpNB5qF
SwDnlI8rUT1Ffl1tvWx6dEwtuYu4fin4CMFozNJetUNYb1TamsRQu1uzaZis5TvDamDKMcCZAp88
2uBeKDrrhh+9O64Z7Tuzu681wXR+aLtVSv4uERTDuJpssSVMROLXBgjm6MdYs/p1SHsFOWVOpp1q
wXlBJDfSHcMcf12MfbcT2g4ObntNAp6ZGXco9DpmuEG5tvTh57f6+L8/h/8JvopLkVJN5fVf/pfP
Pym/FFq25g+f/uXGkL3I/nf+nX/8zO9/4y+n6FMVdfGr+bc/tf0qzu/ZV/3HH/rdX+a//+3Zrd6b
9999sv6WWF/bLzU+fNVt2nw/C17H/JP/12/+6ev/ItQ2LcP5t1jV81f/px+FSv5Zo/23X/q7Rtv4
sysMVibXNugKulL8Q6MtvT9LR0e1jUZ7Fm+bfOvvGm0BPBXUqq6jn/69RtvW/2x7niWQK+nQVS3+
4N/fgN8dyN8O7J/yNruwtW5mzfUfqKq2O/tmpIDequP44ez6vULb6Jyq0/Wg2I96kN5/YwN8NCcx
buK+JWeXpjuOOfAnCD5/CYYvu2n2nX+fX787vX73LCDIwvyYz7r9z//3X+L7WbieofM28V4YLur4
f9aJd8SSTZVr5PscfeQGe9MjeTinqRuNM1qMDPSnoo0A3QyZlIOebs14hoyLMtyGjF4WtqnU4t8/
JfNfpOsCApNtmignUcJb7h/eGKVZJnM3Pd/j0KQ/lkJqZqttLNNU/syaGP0bXf2qqIGkW8EHwles
wwIV3VxI5UJ78HMp123et1tLYNfifgrGzZvQwOgg3KSOhra0sIzJognw5PpIviTzTVRNvWkQ8hEM
T//+FX2L7f/wJguU/XDrEP3P0N7fv8kVQadDUat8r3uTfrAk7BOXlWlNOOjSKj17Z/oK5xrTnJ1R
wtMktobpklM05ZFEp1tUSPM+N90X39S99X94bpzqfzwBBCe6ZTs0QFHC4En45xOgmVXtvSszaPOU
ID2uRktP9wVNPxyCcDVqctaXowWH0mshgohZetBXxDuFAwa8ZLrPtPtAH//j8/qXE9MxuAh5VjaO
CA7UHwwMsa4NJT4tb0fPiRm1XLKUhewnRnB7Rn5sxEw+bLw1rjNC9whlQq45cwypdScxGaesC//D
iSnmw/S7wygFGDHXFJ7HsaRN8/u3aqwNnfVlgIAaG7SUYl870LRZ61AmTl4aqcfUPyWmFVwr1tNb
bjjrUQywO20nQmjQAU7zy+Gc24VE/KQBfh9S+w4k2T4vJv1FobOSHZiGyYJVktIxXIrEvhG2Zhyd
TseWRMluxEA48JK5QuwHrZhLURN/3KCtR3ew1p0/fhQtYmNX84ZNXRRHu5bdQpX1XljFD4o4czHM
s1xyPXaWVp+tXhG1VajxTJ3kjuOvKK7MtR46IMRk2a2kncNKnneqAJ3nzFIq4D4H4oMw//bvz0TT
/tfrRAoDdbTBda97umn/4Q2m+HeDGNPtzuzZLppZcUbafADN4B3M2FJ78CSE1lZudxn8gdrQng4T
6IBLHOboUnFaOPh+V7lBMJJHAKLKJGwnNlCrsf3Zh+iyhrHymahP/iH05WdZxbSAo9Hj/aVj5dCx
d6i8f/j4xsBgemRVmvW28E3meaZ9SVzz5o1htw9rqZ81xcP3R4kXBHeN0146jwmmFdIfZX8aUnHw
kIYeuyJgO31h+OvWKQ6kWT9wGMFgNsOwqxth3Do7H6+hfz/Q3EVkkRnY2SbjNtEQS2gk3Xsxu5J+
1Al5J6tmVQcrxyyI5G6yeMt+RC0NowQtAbJxQ6pPvi/zGLfMlAAFKvEsiI+xZcKN8SI4mfTrN9PU
pnsWuJXu4Cfh4p6N7wqs41jDJuiDVXxETd+AKeDZN1VKGmpUU0YGwTWLX2hFtDuWNhSRxjQectUZ
Z2TXJjHsZ0fqF4o65P0lNmjDzL1jD4Nyb4vZCK0PuFqK0tizsMerhlbGordHEDZui8g1jOojPcdl
3Ex0xUJ7ONZzSlbWwvCs/fe8655c2kck7HCMnJQtbxWC2pJsVAhN0H+I0DMgQdC5GnohjnFDIk6m
nckOzNcSb+KRVXXvVTK6skk/ZE1mHUMjiSBPddFVjz12z3p1thCxbDWtMh7bXDLx9l00OgNoVtMJ
joJYyTOwvvHca5wtJkUwMvbxaMpYAmawq6vnRPG+sGDyt2XzFjVBfqwHcjhHj5lbK+2ll4jhbpRI
i6yRVT4mD2rtdrbJP0njoz0/1DNOx+/DczJJf+MZ1N8Ac7nNusNDDNf7ThMG2QS01TZxB+RpanVK
ZEeltGiwLRV0kC4+OTxRFEckALTvg6rGS5tpw6VrsmcCEA+kEFm7yRisB1uvNKwEzBLnzyxbvzFm
5U02Cu9+HOm8lbV3B7VkD/dQ3n8/MMeM9p6Lx/r70wlFxV+/kWBLZvTbu+vvr4Vx1EvuUMM2o+t8
/P5ha3Y+CTcnwjaLQBBLHbpuUGPLmB/SDB0tFwnu7fnTEYHPVVnhcLKVs/3+kq3nCE57444GDmAH
tkJb00wCiKuh3AYJNhZuMNrD94NOemCYjtMZDkHwGLo6elMX7ZsF/7O2nMv3Q0MuB8P38fP7s0y5
05mXtxooHO8gSMAsJ07t8fth6MgNQ4S5QU1EUm7b0GLWYh2NISZ9lWYZeTNVeSELsFmIAR5XkEuU
vc3EBJMIrNbyng2G0bDZ6/7RAnBHA+gZhAceGCHHXStiRh9O3aJ8wRYG50I7tzWGsnZiKDz4dDpd
JOyR8xNETvTUjJzEekdUUiqeDVF7MFuJljNsNshtRWJ3ZQ6fadF6F4Y7qTTf3MzqLqRB+u343DrN
wXbwqCD62TlsG/M86ADPkDDNrGsVA/k4pH68H7gucCvRbGz7FP6/oI3aNwKPMbNe5ZO1JZXaJnZq
rAOJhWp0mTR6FcCSNEumTdCD2u/ihHzaMvplcmvbeCXwboHhEJ8s9wllus7S2E6Fli7pI6wyNfhX
OO9vjdWGG5Co5i4D/JWr1j0XWhOuNB//uE6IjV4yQNBG8yluHJBdY11BBMuvkd7f0G3TpQ6YIg1Q
oe48Y3blph6+YGIFUmaEf303U3uifZBj6hMmjZ/E7pm2IJBvm4veoJ+C+/7X+9OUuhYoS4mr99VF
T3NlpTqzR+4PsARzNtDDIwy7aIs1ZWAfsp1Svkrp7jDuHRhh9sObXdvThjzEc2vCs257bhKO667s
iVlUXfZoceJpF7puxV4W4R5/4Ad2xkcHAvMxCmpvnedQGxN6jzoYX6LfIpqb0DENMIteSC46x+/i
BlF/aAJ5kTSJFonuw2EeEw1okgTPxSxEM9xlSyk82x/RFrq4qnlpmKcyt0IzDyhYC/NhCar2A1Wu
ol5t1zAOM/pJbXGIEbrxU01I4CxBSqHbH+0An1Y+nY22O+TACV6maTd6mb3qzXDcgRVKdiQenafW
zfFV6ukWznu0sbXwburHTZh0L1GBVhAR9o0JA4IiXTwmwYheiaYap6P2HLQBwgWkULThcVoRG39x
q6sSMSrsGsW6LIeSf49pTm9cFtZuOriDgiI34n8aeiO914HR3hEueorieBn4Yb9PEEjfwVijAg9Y
WceyQHE61wGZthkaoXB52+Juqklq1gMYuJ86kborxO3xzmrLU5WaSOe8r7DHtOj71itFDfB8ob6i
GFVUhUJgrzXevdFaEgDMpEDnZmIdAEnftdIaHhx7Mg65tFmOXWbVk5nIrd4M6qJaP2MU4djvRe1C
7pbhc5f0gmRkmlM9vMtVm2ba0jEsa4+kS93BciQCvISjkALnjbpkr6N2JGdUlrDt4dIy+KvJvqQZ
asRZQa9/VZZlQSsMWCagD3eFnjxeuNJX++8nrzVBfS1bD3lJCXqlAiogRmINGtLzTl4GqC7IDJSS
t66rgChkHSLUBnE01XK4YyLxowpH7dRgl7B5ZaOmYKvGtM5rZqI0WDG0eHHrw8/ollXbWTvPqu7J
RFC7oYakpJX7oiu7XTd8KZEXp75wafD76lc5oZfvAxbwWDCWwCEC/lnbuHAbdojMrDsWtXxtc/CW
nlHDlcdBieOX6S2ydHrx/vBidiVajpGXkERZtkq0QtvDQ+Oi4W80Prn1ObrzLWfQ3moxSHoTOFDb
DBqg64D8+gSOZdCw9gSe9//ZO5PlxrEs2/5LzlGG9gIY5IQd2KuXXD6BSXI5+v4CuMDXvwVGVEVm
lL0qe/NnYUYjKTqDBNGce87eayOzE+eCFnsY1to5HxZWXutkm75zt+wmwPmIGUrFd24n8z3p72bi
Au6Vvhe0qQ0WYvKOfY0KJU68FNCYQCAHd6nzh/y5Hze91njbqG6b04gpuoot/EQGVC560ehX3sJ5
rHcy8Z8ZBLfo5LFYjE2FpJJEFc4bLaNkL0VTTB6nEwna6G762OJU7OGOfgwohtazsXhaNVmtYw2d
bSoHdCdMKZ9zh0MX+geXJpleRedSm1pFutdilaGR52HfD+rMlYVNPHgnmlnadcAK99QXxSEjBGFo
RgFnJB5PtXDQEkwivFCmmhvXzIofBtJmbUyHb8vtDvQeSLevFfx/8mrbohQn/PTOye/6fosNHESc
wQHCM8k4kqhiIjJpZuaQaZ7ULXscf6lv/6qvT2iG8VYXbrzOy2Q8t32EiUtHPYdMcDwJF5xKErNM
sluTh1r4yzfMHPlCrWPhKn62LMgwkCfR+XbvduPGQ7wZdbfHulkxkmoWGQkSRCTng328vaRLsiMx
0lqgZv+3K81kM+jTFce9dRSaMP+4YdaIp3aADZMMLlraBSKLeiFFZlvld96cvOtNOu00/WqwpHuw
m3uFKfBeA3U/oth91HPT2Td0cABzTfXj7bneUS1qATA+XW1plNLakvEZt494kTEPyOb+9ijE9H0U
Hkb+20NcZKQjovuX5aYRRbIVHh58dhnrIYPJ/zBlSUX/GQ4W1nJmznRbDo1F8JgShrrqRNb0BEQ8
AZ0jNcB6BEAQAaVqir1t83GIDW3Onp+9QGFyz4b00KKN7sbWEbToUWw8yszQH2PyUSBzNPeh9O0d
HjRWYGa0pTU10pNfDh+v3Jo1CSdmVJ09zr8I9aENOZp2Z3RwN6ZZ14+4bBiK3h67ta3j8sAE6lVw
6lggnQDeIiEs8mnd0UQ72lr0SA5aG8yWwlAYQx8cKOz6Uc2ovLhBDtQX//I4xkPM8abmrcl25pI5
ie/E6KatoLXvNjHQZechr8HduRxEJ+pyAG/Y3IqiJgVNtenJRUQRqK65muEc7cxFH6LPHA6ujtRl
Hg+qFATSJl6+7aPibPb5j7YSnyFmu5OWt3vdh39UFMl5qMA2z1P0oEPZBfFybVuWI9J8psLbw72+
qoSPOhk2740oh8lsfpZcBTxnJAtuUuhB4mzdmOmbxsTYmHUcQmnyLEqWXq11sKjRhpBsRTCAdMcL
/8uZ7Q9Q6PvRG160Mu6xQL8XupgRdyboU54Xts1qkGkVlJjjVqRZsJd2E3bocZ/a8oHi5C1erjC5
PQYER3S6Cbat2ZtGeoC9jn/+PisFkYUhFa6JfsEoo2IVjhU5HFN01pAIjIzJugaUYKd/VP0jdX64
DZupW82KqsZA04MGluQNZ1B7PJZZkA+asc8FxxTj3lOiI9rSvf7b1tx+J5zsQ2UzUCPXe0PXJw/M
qlRIhe4xRTrQaiOFOAc1bQD7WU6Xt5sCMlwbi72R+t/dzPdcxH6NJQ4G5GQE3s6DSJCPyBZuXQUE
VSvxEXu2vhsHD0a4ha0FLcM+FdqjBlAHle4AorLKP5XfU8Qv7Z0CiVPmveqmr21D4RFf0yl/IzDh
MyOPkIclGdqVlDTngeVQVRi/QzZ1PYZQlDWu25pBISCz5iN7t9K6uK/1ollHDHZ3Swe5rGf5ixPH
HachvG+YNO88DQ4WQafN3iqq36PDXCNMHXNnKN95jYR19Zdo5UT6dECFcSzz2GZ9FVsvwq9/tLAT
INSwBLb9sFjH/pieTcbiHayAh8xdqq+y/ZmUVf3GT3LR8vC1bQZoEm3zIXpJ/rVo5qAj62AtBsYr
SZwxEuIcwqI9O9muoRh3WTTMXCu+arm/kUjzrjIj97yT2itzSFoMrNrTafC2dc3ly2PstTENi8F3
G8Z7mWt+MOuP5Dr1dVIFnVvXDwlh2E6rVkWfCXyarsuiXJjMgBG2VGFxHvIav0v/ohtSPxOaTCiS
DfaxLBs2otme7AZSCu4mMIN5y7xeIxjHd+TPksYRwptuScmMd5z3OH85+p2VG+59TIO61AR5gocB
mcZHrY/Neo4AKKa5P+3TJVOKWirIBu8BZsBlDnGNZo7hBN7CTc8H39ll4yC3+fNIU3mvJSDG6VI3
d1WTPLmoh7Q59M78aiCjHfpJEJFgEGW0lFNGzW5P+JidcfSD0oOiYgwupMzluhFp5os/OdaBQuFc
ZRFRTR2fPrfTBw8A90uVljtGVAtEYFx09TA7JqJYvbhFMpuk5eKLesBvyXlLwdg0CPgy4GARCpMz
pQ8ZirJPrwjYvhuq7pppyEfiBTeLSwjclB6GLIsapsoNnPESIga9iVESGK9VM2LGhdJ543WKwq12
oTszG4SGu7Sugb4ud8ncxr3SYRdIZP3Tgxa6UvpzVWKuyUab0XvnGce6yBHm16wpa9fe5M2nN+ef
KQ2K40wNiJBrUXPfHpdAOVWcxIe/8KLtfzFGb8/Zxgzo6v/653AJO7399XYzun63m8b4yTPLwMCY
2wzi3c2aft3ZuSm2AF53xVRm+6Ep/H27vIDO1HGusHA2DsAov82ZtMLdut0M6WTspl8xa3DMO4pi
7RzmfXLAzELpddfXTGv6ZHgowxo9IraDsrByBF8FeTBIKTULyieUEO3IJBo5Sc9KU/O2btYCxIEA
s4vIvcULjFvCRV60Y3T+gNuiC4unBMN1q3sW0bJo6W/YWxX5K9W2wN4M4GpB7Y/uU98yVvEH7w1i
bPXsE4v6PLsoCSGB4t06aJWA9Wx50zWeEmSSrtZtsgqpmY/MoxlyQF6xvo8kXrKx6+lkEMo5Y5yh
oy0Lc6UpfHcegg6aq/bT4out6+zoV/MvfmywtYPmHOwRJw8eIrlJ6ukHcDL/SiKGFcAAr1korlMs
pBunxbCjFyiQhwrOXpzTWenzCBNPCouC8M1T05eBz5680fTS51XoMywVG2u925renP0QRYHdoaTZ
EMKq3XTMy85ZXl4to9Jeax8CEdR675DLiCm9huud8YP8UlkcuLMMhlnaT/iPq4BDoNwTkVa+ViW+
uTLVPsghr9e2ZwxXhQfkyiWahZKPSZRi/COq6fHAKK9cZb8T5vAgwsT9LohYG9Dzm5xjUJdZw5l0
pAZ54LRv7E58FqWFlFdCO3R1Gul5Hz/6ioEOIqBkzYLa3VQRjHVTG62NWyAP7EN/xqjNqYN0A2hL
msTnSmOyqsc00Bt4i4nfQR8Bugp4XVyjJsrpB1bGRhO9dnYRMGymDrc5i/3fVtPtWVAC1Mcjv4rc
8i4zBuOZZhvx4Ogo88KfTg4ruMmqYvTgYb9dHrkN47i+kO5VMuNdqWLW9q0NYcCeyueYNcI67VkF
R22RrFNvqALUBgR4gfID3Kc9qOgypY57SduK65AmvlqvQ4n4s1RSXolgMZTCc+Po5qm2sNe4vmEf
xlRpu7Ye3MvYFhcvLUHD5j7IGl0BvLCB4w/TZTDS/sEsxEdmUxLbOVRVOr73qd5pi0NlIw3khY3o
H/uOi3EXYZ1T3vyra0jJs0NM0RrNVbIQCCIgFAmxVhvv0jZCjqeS7gL2nWSkkXB0bQaCDVJp3/fT
exwjtVFja1xvbSnfsZC4K/Fo6B+NZROkh5Q+GKT3Q9SAKuI6to6wVR26GDXQC5N9TGE3z6L5NUGr
tjcnLHAVOjtRYi1MsmHGFdMT0evhuvDd3gzIN5p3BjsYp4h8LVJMUBnd4a7i9bHVvvnSzdc4AVbN
pPengYwF2pzOWRnvbl/clU7XPsQz+HSYL/KiYSEo7BsIoVOBM71P/nj1S18/R5ncOmxeQi7LH8QR
jSessSeAf+JaTuNbRLb9fY/3yo3RN1ujyNY6xttVNok7v861dYaNOJuj7m6mtR25TGzsESTWjJfq
RPDd4yxQpHrOr8ZCVumY6HMiYuis1J62nVUuK3WQUY3mUR+jXB0tNxDCwT8+Ilwdp/g0IxDZdIPC
RbmvWhxiRaX6S4ySa53DYdhq82VsPCeAE2yhWceReescdAUKrFAC4SCtft+6I5CHDOtp4jXGfsrY
HLZtX5PCc9/bF4I4CieUd5M5tMdpyJ4iZSbXdKrNUyaBZjREE4G9dFZZXFcXbISGzyrSN02x12zM
+BMLz5iG3tjDzpw7lv+0ius3zvZU4Xq6mwlJ+ClnhGLJsbfs5Co0Zs0USZ1Y6W2o3yURlZDL5Oke
gxrZfK3Uzmmr8aYm+mWHZoBq4YTaoQH+vs92BouQbcRUAlQG24/CVpziyutPfeW/jOQHBA2+wLXR
ltaLS+I2Jx7+US2dTYxXYWCikponFabfg5UL+F8pVqb+EQ4WeV+T/qOXXGHJ1SyD2OAntnGhkzwx
x4eoJ9EzZj4/FYzGjBRcTIUXZT3q+nAVihkw0vIwlfYZYol78FX1ahtpfHY6TJpTaRKlU5NiNhUd
BAFSBR883mID7AHstZWGgR4H/RytB+XuE9b/J5I6gPb7kzhV1IwhdLBNNpgyYIXbXFDQ9vCV6Jo6
lXFJYvGqF3a/51z1yqiCBLuyarqdWkoLg7jptel19JdM9j7TA97jTwSpKDkmW64O+IH7KKNxEhqI
GZfFaWLOuOeyIbCJMzKoJc7WcpOYnJHbqF+cds6u1pGV9oyljolg2FwnxvNIblEQpsRwac2JTmpx
iqzSWAgpv3MgH8wnwvrZsr3hTsvwU3rvujM5z53WiueZpr8cs3ciZ8hvz40WUASpjCMyLWNOwyNb
ZKZPlzxLGNnXppmZ53kS8R2NMzANdnGKo9xbl21ko+BuypPSSNkqC3XRUkq+WLetTQ5xEyV0lICV
Ip2xJ/DmKHR8N758LaKKyYGRhmviqDoUxFzYabcCVV61eQQTPqvrbUjLYiU6Thh8QIUDjqnAyu8M
7CYRTT/iau21qUXDIaUv1I5N2O7rntC6cEAAV6GlQCDN9WU2w8jkiliP19jxjF2aM4gfSvlC1DDR
gmOYgissGTHlpUUaZ7KafU7JWefetSRY3snl5nbayTmC0aFke1fdMbSkVm+kt3AHGFPbyugujroj
RDXee2AXkQoj6pkmI7uLl3tuon1nFYvuUo5iPyL+M0x/2AxtznOgCAW5c2c7zQOPMvbUCuVs6znL
D3FasFKIY6asLitQ33op25zLpK3reDNCUFNlJC6jVCkeTv2SKfICurI4+WMWHxoif/ec9+at5cOa
mzg3B3k1f8QuoWq6V/hPvZFcED7q76FFSlI8inKrz8Z937HwL4qehCo25LpLmhIKfaUdaz3/ORom
OX+jf6pLp1ym5u6rjyGHev/o6lb03EqDhp2aTpHTm4Qiuf0Kkc8XRuY2mMJq3Go49mPmRu9Kjzaz
kJCeKUmvRg000lZLMogzbG0aKMeBUg9UqvGZjc1uhgvm4o88YZ6iE9prLbNNk85OAMcZZ1zT+c9p
6Qew3dcjtetZ5fQThgKMutE2d41e3dGi32aZWX+oQf92ov7LqcpqH/odni7a07QWngG1JvtR0ly6
7Q+3PSPU68Cm5NjWMketXBThIY9wL7Nzs8d32YvdNjrGQMQCXWm3DyUr0ymG5KVbE7G1tMqYQ/0c
YmmsDa4bqOPL9hylxjMDcH2Tl8xzBtZuOzpbLPsYd+JMIMA+K+xDU9GpSBXGKcD+6rX0nW+twySW
kvcVUGeaLzOoqk05m3NwOwlbFVOlxKOmc5T8GpGlXAAO6sFE4NgG4g1IyhSEX48f7TJ37mtcVRAA
cIRcYst8zZoHwfz/SWRO8gxFhQ51mRhBnPrIBHy9Pdoj+DnaAty9PbaQNf1xD75Fe7w9xO6HzCpJ
sNc4kktCkvp4iHx3Xmd93hxvN2U5vhlttkhCk8BeIhx6t2Zyr+f6f97NGGsfxulCs5kQouWGJDkS
KpZl1+2e3hO3itWOBjiHfIq3Gfa0B4EMNj3YFZw0t/tlIlAMtxZ536aWHwhQK47laPx5A+oI27Bo
ToZsdFwB/a9M4glPb9kdNwQ0Lqw/YdAkDQvO4eItvWXWDEt2xh93byDkBGTUscEfvoo7APzMlf9E
PeOKI7fmFrzxXzeOGyfg45jV3pjStze4veEfb3ULDVnen5ykzexG1b5gAQb5fWExO2p8vb0suz13
e4NMr2LIZ8tH+NsbZoSrbREzvjb0SI+kI/ND3EjMfzxeniQpbqbX3KKdGXDWIwMv1xi8qiOzO8zK
y72/HoaxRqGKHflvz982/9+e++vhX//eYsyTEc30n++cRw52Wa/sKe35AeO/fsXbY6DJ/JQJiSHs
/DqDy8Q+hnZrH0nIhdUonQJBhp8F4+j5tA6fbi/Q7E/f7Gry91TdnfzFL357X3cu2Ttud8MlYeb2
l9s9I/a6rZ7Kr7+euj3vLS+73et8rwsmtzr89Xa35/94z0rR+LNr9HOFyUmYDp48ph3w5tu9283t
Dz2kNwhemM6T+sln+HmQC9F7GkS+vRGt88VST12ErdjKD7efOb7tbn/9rDlsueWguh1JavHw324I
BG2OtphwwYMK2WrRqI7gBNTRpD1PU4+Hf93cnivimZWhRtc8kyGuqRwm6O2LRCkHye1mcgEGRFmr
kIt45YufDkid0AvkDgNkdC7Y/dA1xWRtZe0O7zBMG1LFVr4+bb0CL4jvoNjynjUP7w/j5iDFZM4l
WuyKpvkFnO3FKMtHK6MFO6rtxCgfq1KEVTQykB1MAQWaefIclvhGhraeFR787uElB6cCrd7bmVP2
C5pliBSpexEV/8NCLpNFjmmtrN5IZDkMZWevSXGIgs6yLja7G1YShHoRIA26oK9m49xJM43Okb0g
dZdmcwI9NRPx0eUDrvCmT90nvThm5QxGVwjAyFrnl+EN0WSsOtK/AJnS/Z9gdQk6dzFkVkQtmTiE
glhd227xQV/UMhvu4VB0Ir3TXf+EAxqHhDgNsmFGCuPV6Xos0e09HbOgD18MHal9PHlftfMmBTGW
lfSR7WdfnK03DAH5PlESpBoQrLSZvuaZ6b1d8HMzmPUm31tFtfNiju6Hpgd6h+ZdufLLk8xZJt/V
iGlkXhB22QyokwlObLJY4DKe2PDYnb5cJz1eMS3Utz09IEh0yc8maXKWHuQbGKY6VIgtUiY3Q8Ha
MgzvE5hV62iilC9Jy3Brt177Gyu3e3iqLg0ZzzN30J0PttTIeKVlzNLNkEgdiInPBUmDbLmOldgx
xNuiRfg+mCvEOyKXmZ/7xnslAhMM5soqKPEB3O66IXxI5LWsJmtbkUVi+z1IKOqaDbxRFPm7vPNI
ZQTu2aMEX5GlEoSIbTCXND0TK7qSpplcADA8TdIk+VbgwEYb8UiL6sJ3h8gyJSiKE9ZVbsLWa31j
ReKAuapF+crR+dsAyTDTJ007BtwU+Ac7YucyDBNyo80Mw4qDeSBAQvT6JwuIjkPWNFogZoQNUh9W
G/ryK2iMsn6bJOaquko+k3qcSJzRNygkQzhkuJutwnicXOcXiYQbglnqDHs8sSDhqm916CRmgeOp
LMKgVQRfIfJa6yh3oKo12U7GUr2YuCV2StOmLVWyGeCX0DdtUw37NMJJZMfSfla4vYtRL0/z4gX0
FhP0XBrdA1P13bwsG25PRZm/avvReNTLSeMq5GBSbeZ3MzSdSzFL9+CmBO2mNu0CkGfuIXKU+6z1
MdbpMNR3zBURdDrhs0JdfPBZJK6qpuQAtRJoMcIxkPvY5gZsBC3TunywRTk/Qf7bVG0KFWsKqXiA
I8OXbHJ0LeiVCHsTdCa64VmpKb0OdfrChQLU13Ij1VGpTofpdU5C3iltrF+NZ/msscLx2bVbuv2A
LLR0/s6TpD+aZITfJzADwd3urDo0OVfl/t515+Uw0ZLHKHaB61rnisGsNzjDqSH7+2RLDMmF+2hJ
y31UECCmfB7u9d58asr2K9YLnz9N9Konq7wTNra4UTfGg2dkC/64RWxTAUIxirbeFn4LW7mzrgYr
u6Eq5Qnh9wf1TrZLaSPS91NQwwFLwOF4LerUo/of223YKfaC8RmhB2j0YcQIBZb+AEe5JMb+0gjP
vjjmZF+wsGAERNewE6AKOJJTB/OQyGn7u2ucKcbZNuyHZoBuq4klrLllv660N0sN4mJJ76zQXe3n
uUlgGMdqg1Oi3rSJXNTqRYw1SH5PufmEsiJ+krTn41AWL2I8TXPnPznwP8hCe4OJNJ5Df6ovqYZv
aFHdNC1dyQRqQARBiphfb/M/K4uNxTHwb8JtD9UVcEnhmobQzb9bLebBBKniWvU+M7xsPw4MvWUB
JwnN4IuHaPFJFYDN2nnaOYu4QwmZ/C8fwfxvbg/P8zih6oZj6AwCrb/J2f0wln2KoH9faMidwh4c
2AIf18Y42XAhe89N6nMEAfXOh19+BQ+49s0CpBBRdOuuAbtU0Dg8LWJTfTCKu8GLniXD5QPLVZ0M
MMh0i47lf95w5iK4/tuG81xdxz2BDt9G9f7vinfcDLmVVooN50sBTtDwDtEQXg1rRvYOjiNwBq/a
qME4DGKKA5ZN2fuSIm9nn8k4ncPO9j/UFqhV/ClM/bWimUPzB9K0lzo25y9KYLox993i8SqSZD7+
L5//v5kb2Oq+iYvA8wVf4+8pCFOX4pkxBGTEqKR0t7Vqk8iOL0EGVoag+oAqoySmoxt2c+7+IAKO
04N9SQlTBcpV2Vu0/efR+3SytN3PwvvhLx2QJq3fOfLuU1XXgQKgte6K2Alkal9tmffr25f4/xaw
56n+/uc/Pqjyyk3SyTb5kv/q5jJM7B//8nsvJrM/zWOLi+2f/8DOBubn31I6/vw3fzrAPP0/ONRI
4nB1E9ONbWHoGL87+c9/aJ7zH4IyydRdV1g4vRbf058OMIudqAP4HP/zH5b+H5bjYkBxHM81HM/8
fzF8ma75dwOJjw+N/ygVIYiYjlh2138J5YC4V3ph5eX7roAqnQKKmXvipprfviOO9NDoDSKfSYrm
TCMlIJycFIIYwzWZkZepg0oZE1gYeTR7C5Xp6zxkmYArHK+ulqKKo0kdtj70WTw79AGNB6/XrjSU
rBUIe31de9bvdtKJS7Dd71k0R11o/inFILzLkTqtK/ZfiMzZprOh5xIXjf8Z+AXcGFTxWdpt8yKv
t6MjC8C8U7y1kOQW5o/RIMXMydM1wApiZysH8gqxYn3mwMy1OiYCk7drtZnMIFmAwU9Tcz2G1iEf
Cg2JnvmrVLThU8C/HQ4EPRnJxjWp6uyfRrvozyvS91JIfVOqf9h5TIRACCOuK4+FXwB9H/HSpkSh
4Qy4G2THvBm3mkv6NvONce26jhEktt1s0jh+GoqBiC7kFJ4P46JNvC+/oNLCpIPeLKRu7JASDY0D
qCF1HkGx8nHrlx5FO4zLUwWeh6HjsCFWCTFKQdkJYIO8Pvq7az9CuEfu1YMmpm87p6seCRLeLMxc
6H/KOUiUgWfdLsFI1yMKQyC6mOGnHOWVfnAQNDYFw1W21T0Iz1eMF+kxhCcienAYRlQN21Y2iA50
Cepwccq3tIlcvNqrwsKfhZUETJf3Cz3mtc2032TrbSSsCT0NLDOmU+R8+UvwWVm+lRErA4rpqHe+
MjeCXirrO3ytLClgDvbyLSzsc42AOSHAcyMIU6ezgsq4UUBXkv6BOHH0MoX3OEr7HRr8ms5gYNln
U/a/alLcMtm/9WF6nszZXpWutxed1dGBNMGz2mdbG4lTqQl3mnB4T8m3zKedtwQtx1n2aFr1rxBD
rW1jNAeKubKmeV9VxVGWTNMUHT2MR2Z0IqZzy/WWCRw2kJ0HO35oougk8u7JCdGX6dOX5XxPfWhu
VIxnzpqZAkYMVzKMzCy/ZbJzDXnpars+TFi9ECDll9qr0h2aSmNXMD/adY7wyRKYHlOasDti1OJL
r+Oryab+icRg+uHNnhNL8TA2J8manyGUeqY3ne+1dFpbkD/XE5SSg+OHP8hoR4U9OYv7CsoXPBQv
1WwkjeoyDJazTki2YSBNO9RN863FwAX9T6KtPFqlutYDHeXHbEIsDmgjUX/3C6Il7J7BsMeHOG6m
TdmPP1kgh1G5zWTjrVN8cG4sqkuX6ZAXI/9AM/olRbiNZF/saIcdm3GecTwn56pi31UGBC4DtRcU
RMKnh/ZcSpt0U1C6AvrpWto2QSdeu3ZH+Lj+AlYME6RLnKV2vds9DB7hGMYvDZz6QWKNpsGtxKpP
WGUTa731p0wAJ1m+dK3uvTIdd8Axl8jMZh8VTbjXhBc4uKWC0TA0DJ8dCr4YqbydNYg4qTierZhN
48efyUIKr1XzpCYvu+O6T8PNz4+t69QPcL1ZHCqr26RpdsKpgAquwtMv3B+oU/G0ErKQi3Rn+Ylz
Rh77RUbYEIAofh3bROyrkQ0b90xPYNTbK44KmAa2YW68bsSsYjFbKipv1aNyBVOylD5m/Z73rrOz
Nbs/5fVGtYCLZ/Vlz0Xy7KCanY0W7Mc4FCuFymhvK9FsmUO41AzuedRaC8KoxvdhPAo/8qS5p4Hk
iV0x/wrdtt02hkAPMPjUJIPLvwaZSqZcS04SEKlBJxklE6/SxstFoPFuaEAOd6RuKrloQeGgsGZT
WwhbHXwmkRPO6aLZAvyi1XFzJ1pj30Xli9XFIf1duidCVadq6g6YSH5yAQW3OYePychS2XDVg97I
DQoLf5sxgjuPeAvBDSxAt7ksXmVZQj1WFzgz453hcUHx/PCrSDX+/3QWvbKNL0b8SdpGtx46aPTC
aR0S2I0Xs2M5g+1315WwWdj5t10CMMHXx3xb6DVRENEaMkx5GFECYNA2EJoP0yYeSnPbOZ5PF6hH
9B8xZQpDudMaMOVJ/K55pnk/IY2JoeXs/AEEDeiEIog69R67fXU13Oh1mMhXY3FAh7gClpeCVqDK
TTbS1B6dGdFDCxaZCKnHGFjm2hfd+MMmNeZqt+7jQMjMUUk+KrpmY2W5Y4wJmWCXhfvyQso7ToVC
nVTmgXxSTYFwBl1FOsf0xAf1I64N2lFxtzdbKzlO9T020Hw7Zbax15qwg/3BFjFprWVz2AUefay7
uDqYYZlxJs18WqEV7GTnozfRBcHu2PaWbN8dcGbruDR0GFX8fozWMV518V0YTVczYhYknaHfdE71
ybVGvM2u/TKZz2Ca1IkFerlldvo0QHpAX92+ZXP+NVihf4yT0N2wL9EEnHfA58im95h4Fw68JqgU
UDbQ14kfwJh94PfpdfTp449HIechiC3YhZOtZeeIThwSs/kE298aCX8A1q9WS4SSB4xzY/kqRYrT
oPzhYozxL7t6KYOJovGPnKpNKpHpikjHQyFPWIPOAb2eJvmeum62sxudjApwZBt9yWGmzxdxPSa2
xUd0C6cj1tZuZrWrvsaf6dQMTQoknsd+MSdk8oCAxLyodgzI/ApC9iriHLgGDlrOED3P983AuGn2
KTO4nAAdECdFV2El3ouKWRnKpnfdh7djLjeT3nx4KZqKcMfqgDgjk/wNFIR7dIv4/OyW0REWm7UO
EQjHVC13bVWwZXxTrWcUbEFupD8zDeHBLKrlupRr5Kj0aNp8N9taWdweU8FyJpw5W+q6HvAd4reo
fe3j3538SXJPtcE9NgSQep8j1/QfU3lCyQlQqXWLoEJICHEJ0WKbzd16nHIAniLK7uwimPCvH/CC
Ucgpq16FlCK6jmlpSMlOmZR2ZNp5MQDhrFsIP6escj/iKIUdHC+/cZbXLI6ekjY/hVh5cE8IdTDJ
g9y6OtGHos6/KYf8o4wae6MTtQv9ko0BboiL5my+tWY5wPWg3YvQoN9JMmc3dITalmhcWTsHGmRH
wEbDb9NGjujuh66Mf9DyNALE7PaqHmZqrIpxD6m0GtUX2GTqynCf2NTZZohtojeZzeGi+mK2EO2t
2qlhGju7sZj2Cf6upnfGSz5ePUNMJz0svIdllyFZ2nlQwyN+tWLbzBnRZ0iwt7SnFgPIdPTZ2UjA
THAZmZC80BM/9pagD0x1u2uj6KJgUi9AumCk20L6u6sF05JQHXvurp4wMLdlusm87kF3ZXdfmG11
t2TPz0bv7IvZevas/jkjnmMFlbHDvYHxy45dtTdIf1o5fjrD3MMKb7gtAxE+G8qWylp3vUDS59af
EvjVSTFkh3DJyxzLRMMcZ9u6NM07X/wsYunCCjTzvQsbbR136kdU1eepMN8dizOBHIkOhoIEjEES
laJHsMkmLtLDQmUgndve1jWXAqWT8uOpO1b5+maAJDdMPgPPxTM0p3cRHpnBGJjKt7219suDonTR
ikUF7z9m5fAhqu4A+j5dk+FzwTD5jchi3zSvjeF/ui0S/7IP0DcdMtbj6MW/aW0y4X8nOvYOlvF+
HlhuvEK9G9bVx5A4tJAllHLrkDj+hdr0TtPtQxjSL0R/o9S4b2N9E7lLQFymXSyKiB7ojUfUVzsh
5IzHQCZItDUgr4SmSk0GUsyvjuoQrGJn0S1iWXXf3xg43mzLebQYBuCjcj+dft54kTyrrn7ihUiq
BrrYZv3gFeKZK63El/s9UHgjeO/eQrBubc/IGtXTKWtGkDYYPRBn4N7qjUu9qZ3mdXmRWWdIYv8P
e2eyHSnSddknIovGMGDqfSNX34Q0YUkhBa3R909fGyIzlZX1Va2/avwPkgR3l0S444bZvefs4x2G
MT81cX9fCp8sFSRLmTAecqMi1BfeUWQgHopK7rSWd8Z8c5djNeLK/tVSrA2CyF4nxY4eNNFguIo7
vUWTg/R8EjtUdg9NHrz01V3gFXTa1WMT3NqxvsM0uJ2m4Iz67EuKW7ooNFj5g6VVHwzEFFQUzwPP
2x1shlikNBqTw/x3WVCTXFtfeod7PIHGqOceqlEr1t0MKkcGsHUH6cyhMcT5kMequSTb9bJaE/Q3
f0EukmSe3sGVP0ZnGsrHPMfkGuIIGYsIsyoKsCo/BuC3V3T3DUAL0FbpIJHDc1F4TH7mgnwXF/Fo
4j13A8igzHgd6vpHX9VXQ7sbjPK9rvA5rLHZ3juYZa4LQORAG35q3nic3DfhOC9INv1VoR6zNrrP
kvqtFsO1xuw6UtNViPVODOGhqPMPa9RvO9O8yIoJy9ztkpTSTWd8yAb3UY6ZtdcC8weh5Rc5WrN3
46i6B0XvqGWKw4R+6+Ygb0HrEXHhbO0sfbS79BDeFFg+VpNf7DRljRutmrUW2ZEVGRBEDRpanBf0
RwvycvEPk2F2q5nqtibYdyjgWVa4bzD62eiBBu9GnWzmlE7e8nVqcQAHhremrzSbRbT7rpi/kOZt
2WJcQgoUMES0eXIJx4kSHr35MrivMWOsimZ4UC4UwUldOXV0kkm7ixtzZ7f2dZ81JzEVN3o53lQm
jPk01w4w8a5LOhkIqtFTRxup2VeUBl46G0+TRGTQ2/ihhHVSdfTaJvodjl9nNFCz00ClUngvtfZH
nXQ4UJM1CP4v3RJnCMQX3PbreBqu+ZdeCe7S2H1XuqHesBFcYwK6tkX5lQyPlaFuS53OWw26fXpq
9Hpf9Uz04FIL1/0sgnJjWcatJ4MnDWNa5MQbT3knSBoojY0Vc7ddrMAd6txTsXnfVoN7CCyxCbLE
XftifO3CeBkys1Ts6rR+rTX9HnjCO2Bu6StyqtufeRBtMYY+qLw+j33+AfOErLN2U3X1o2vuwyS9
gX6x0+GUCvw0DX46UN53OXo6FoxPnOsvw/bvZOu/6XDP3OHNacpnAjGOUyK3eSMfq1R+NqFOUpbp
PnVKYGuoP71G+wia8ZQ5wFF8AsQ97yomKVH2PwMTE3XcsGDgYgns+BWY9XvjMnkLxbVqLEWs9w/a
NVlt0K/Xq33VieNQBheRw4vuem2N2adC7szXHqHdXW652HnGX2bPV84p9Rf0t9EK3AEzYHpdjvGj
adwnhY+y1rxrNLmnrLB/9BbO45HOYdGRCGOhfX4llvudhPCN7yUPbR5uSUu9GgXcYN/LUK5gGdBZ
o9vtAwNGsAo0pMgFfFw89sSV38qkQrsU0h0tD3oz0iC1dgBbVqbnP8QxHEw0hoE5XlqbS1sOW7u9
HTwc5hOniDsPMEptavOweHC6chsmJTUErT5r4s25ptB445rMRiiOddx9gKOO0XNUEhNSpG2zStrw
szKDXdmJmyjxBct2QpHSgZYzs6USOZbhZlhR2uS+ZHQlSLHB3WauR234VGn8TG5ovA/gNa2SGPCK
398h2WF0S7THitvmylfFZazME9DFXW44z7DvQIMWak+XcleNIXh3ed14d4QC3iW2hZq8yF5rK985
MconOd1OkI3NhBbXqN/3HkUnkvQiicZ3yO9KC4+LHSP9UIIeZApHlZQARMx9fwi0AxU5ErHphrdU
J/SYEuFQENaEXvzNyOWdkUDonEEg6Q1ojaOk6Ww0PfxO7UbZaj0aNUHiLI0GzADJk+jzp0wW59Hp
rlpc5aMRwJrPfhCt+Rgr40EUs7J6vBQTwSK9b9JBnz03KmZJlNvbcWg3ap7olf60z1kGCnloGExk
7G9MCSuzTzdE0Fqmc1Wq5kdo7YehYg0m7m2rv61IQgzVjRZl5xiXGuZc7uTokvvkgAtj3WLoTlum
yeJcc41YutwRu3iCsflD7+JHUIcVgGbGCMQJF0qP19hE+Nrn9XPD9LyK6jdXBhcmwMy0+gQaM6oa
eUcGGE5iflemQ+GlSpGNclg3kXZnohlx8k+0ntvYWi58ItcAQSk+lTkZxRZfOivawG9/1aBostra
JFO+Nb3xJTH6O5gf+5YbhYEMk8xbVy+/kB7Uq9E0iJKYXqoyu8Dy3KYTHWMIEFI6vG8a/m9JihKg
9rUzDFfz51W2+Svtt2fPbN5UnUJ+sfeIsvZtviVS4t4sYkV/nZqaHKtLNn6S3wkvKFk1evruO6Sx
TBX2JM9qQVmyFBYTgWp+bfbzHHFtxBa9eF6Nw20rRcuM3vJvAg3FTu/fGWZzcuPYQeuGO07L84em
eph8QBEjnigNtYLTIqcd6kMisvRAmxVICtqLANs0aAo07UjkN1VK7Cm+g3wCZRYk0bq024tvkJTj
ZUQCsUB/iMVbbfc3rFyZMKU5M7bxDriJ42UPBA4zXHXTj6qziAbJC0IRgq0tsxs8Ba+NSTz70EA+
stRnUo+nof0KSoIPq+457aRA6qCZXLLpvof5TLGHumnZTulGi8tz5VNXQONkrCpW9QBqvY2Q5nUL
ccJoOjiBdXfJuZbha7FAT4YS/VznnoTdo6uM9AtVZ2Z1+bjtS3lwQF5tSak85DHzI8t1f6UNsPqw
MQ+1N3XbFtEGsmiQqgYzIzurd8IKvVs0o9TtPIa6GinlqmQJv0vQXK48G2YiHM+AUW08sgJYubSa
PYeVc0P+Vl0/oMOvtr1LHp1Nmm1LUNqqDoNHVgQfUyiSXVnH1bHtKJkHqbV2KlhxlhtGFzNEjGSU
4jGW3q1vID7ohXUre3FTV3mKLFR7Lj3ABeQ6PU7QaYSfPfs2whEbgABIeKJ7w2Y2uhagX9M0J+7W
NJg3Z6iHoRYYjhdiycWgm/T1c5tgG9RHB5enb+2ibDhW3LcqIX/YmsX0h6VexFxu5VcBNvDyflZ1
r6sC+5DZgpcPwL2qQE/XFU1DuipZvlJFFaw619uXZc07FI07yuzN9covYJMTG3as/M56ytOfNBne
q/5atNO6Fc5TVWA6wdx7yBw+QuXTRdQQtzOijURoRra88hwannLu4QQei/GMPFuKBoTEhkF/DPL4
PSwwDoyqJRIJjUiDx/kIMRRPkyqPVlq6mzltvPHz8SoeW4dPowW7UiPt8WP/ze6ZngZREa21urL3
8CwJvuBSshJBIpKcw8E6BFIk6M35d+pMhO9D2qZfsDMOBVkaO09yehV5w0Uqb8Nq+KVcl9vdi8pz
VgAkR6TWkxaL5zw09XVkaw/1fCVXFW2RxkUyhR85X6Xw1Let26yGAINxnoHIrByQH1xs1dTbK5/b
k2pJWYXKMCgQpOTYxdYjYd/P4Yjn4LaairNTZDdF5m6TOXDV7uzZANi/job7OYm9dNUBDlSJRsEf
mf0fpzz9anUqvJAJ2zlrEVxITp5j9lz0iDagfB5bU5yLpvzgFnfRexIxDJ0Vrqj6ehXU1SVH8tpb
P429B/CLrNkP2Kmb1tXKDYVlLgvCfRO/vmd9DaejSZ9b4trRWWGG9PADBYb1mRb0wxDxRgQ9wtpl
kmBDHSq2KI82xLDvBcT7ho9A8QVWnnkcaDoITdvDwH3sRPfqI4IPoxxsUnIU0j4CXXzyI0k9TjMI
9SgBU5TRde+2Bol1zcEkW8bvh0+WVbSu2vRdJhlGO5jIiMzJl0iyV8Prji4eS3Qn930cferQZoIR
G39sfZjVeIn9hLlWNvzUB/uQuP2zFc2QdWdLdehJ77n7eNVPEtGsToRHnztv3UioQ3yTKUlrq4aC
3Y6rEbcGdVn0Ty6rizKJMYmJXexbqAtN7cMJ9FMdF/c2/nWKIKjohmuaXC+SauFqksMXIKK7iKpf
797TQ9mUuo+EqYrm+HBcMumjqdobg2BWPQ7v8jY92ygWr/pGP1Jh7lglRiU3cQU6IGjWhUaeUj7Q
CpHVkeL0p2z8QzIEMF8GgmozzJbIqnNpXnAivgfM7+Hp2nd90u+HrtwRy8UvM46D7L9Smbzi2PmB
uuCm0SoyfFX6QDp8QgTXmH0FMQWNjHkjtJMb6dhnRxkXJMJbk9AIy5oCdD/tdWV4Hv+Q8ZBWw7sh
YCKR2oLXImo3hR7jrenchxrfiXCKd2tgqQV2l3kMOTndNMwX54XI6XGNkPvsEZu0V0XxpUUIr+kp
VpN5TQIqSjjn1eu8J1+m+8lOoRHnEa73nskIgfPYKW/JlUA3XzXPQUlLMSb67ylQsAQdqMZeFQIt
RoDdEnOcZuBVhuy2y8ZtZDR0ZYngdBoysagqWnQpgMIIWYcbX3cA4Mwbr0r633vLoTYf/uuxfx3+
68eWn/j9+6J6n4xAiWos8rWSD3BpjJ0+8RZWJUQef1bzIpLJcBIFghYzHG3kqiuRutnJnDfL3vfm
v/DYQPMkXfmURRzYWsdmVjyP4USut8OngUS1OLmTn//eLIee4zRHXMqV3nbNOZ511+kiwXYHJ9jY
IR5WaI8p/udZz6zNpysG5U7bZbdY9OnL7tQYN75wkQEuSnRPDeq0bLRZqP57rybMSPryYKXEVOhF
Cd6h5XyX0/y9m8x/ZTkuxmYu2M0KTOgETOGq04Ay6NQa/Z+b5bHlcHnCcYOOz/3vp+t5z0FoTl6N
6Ne5cMH/LE8X2bMYiO+wZ70+HTRytITJjU3vURgkJGrRTkVMPu99b5bHlFZqRw8sdNHd+lr/iXuh
OMoqxyXmJleQNvqDY0UfE+2ba8tJRiYAUHOiPsg2Au0R6SKK4tuSMu/W1KrM/itByMoqlY3Luiet
8/JcGOO48eApjBPDpGVn/mZWza+TxPCPgZvddBiFUdSPB6PSGVzH7hphM2xv2xnWGd+fwS42oNIP
Batl4qPsF70b0xN8m0s82fm1o8Z4bdbdCEQfxXkgj1qa/NKxbMMVESev7cdrHGb3btwniK79Bqsc
aRtj+VHFYXnoMj9hbY1ctM+uASe02HhKjxFVwvxgxKc4v82XgOGOAMfa4M+YOcLHhA8zVyreAazA
khsAXgxc2J35qDZS1YrKh6mTJqPfWb1Rg+MBEZqjGpkIhIYOmh+Zh6+eCKZKLzqhs0HWWNedaVnX
YxPw7beGk4+XeLKKX45Koi0/0l4rYEYqE5cqiuSeC/s2agb3CDHZv0owtviFNes03wyPMopbmF+1
2ahLBtgU44R1AUDROPw/hutFtWDkXU1IhuvCipHaq9/7oULda+XZDWaW7GaKfuUt4VZdNYE6oLoY
k4S+bSSfio0jfW3pzYRvR2XXoeOoa117pLs0XOwpqPC/prRUKLdl8At3nVFBkWlM50KIonOhRnoM
ouyeFDKIwHk5XsmD5+q/0KqvJ1ps+D4IN8jMKdhQyWs24xzgS9Fx2iQlSwnqAGpLdvh2DNUInIeG
MPkjV9F8JvSeNLpzTG8M3SGKyHFbkpgCPpV2aNZeAVvMREh8jYvwB/c7/UCZ7pEJyFafP0Q6SihN
aKgoenK8Ksy4shICCrbLY7+fXp6xQRptoD7xxpyn6JAV0INUr14sz/1s5XSVq5K5a5w/CDgXsaiu
/VCeYs1/GlDRasM7RuwvvY0fRxVcEoWjzoIqNRiPkCnVqhHGc26ROKx5xZsDmI4KHVXZcrrvyW7B
6WdthKZf2Q0zRUP2V4Q+Rge4tGWZnvBJXeF2AlgNiCCEBRnNZgAHQCuuQhvXevcicvPQJU1N8qyJ
u8DHWB6GcI0B7K8czbvHSU4QdQRnJHM7OihGh+eo3mqDe9dHAf2kfrwtjbqgoEXIYLayBvzdbmM/
935/ccfkFQgn01QWnrqsbw2FdMaoTumB1jbTksHb+jZ68T6e8YVWcaOcS0MbtbM2nUdocJVEDwCY
N2lL2apzStytWdKsKH7/7EngWDlKf2sR+ClHeds+J8xbM86uS/q1P1m/bNZ24GaEQjI63PswIlcj
1uHYDuq1ZO5gyFu/CxwSzaOdZubDuU8mcISq+9FK615M91PIZRNWwW2rEVEee2g20sFfm3NIQJef
tSgamEFek1Y2MBAKqiswvspOeyHUKaR9l9HbTfJDZU/vvs/XKemqe9DT2z6+t+1rRvxHryFQOnay
p7FSG220rnDZ43y25R2kkWPRxD+Fcdt34UiRnJ5F7gI2QfGByQlqLohU5gJfWZF7x4oOya02hM4G
5BHdfNM8G/nOkkFxgIecbGzWeWhA4ptp0kmd73kb0nE/2OYVBE7YreaxpRE2ZAZC4cbDaJQVa5zz
fKAscqzI4KLMJ6QZOtbRqIc8d3aYxaEZ1LM1GMlyS4HCXFuq/HIC8eGQdbpq6VXqrUVNMvYexjoa
QGhCpq4y2ziXwXsXGuZLa1NwseuTcpzgGLWDtYGF+GJo10Ri0cdFgYJv7zMtDYbp7pQX4S8DsyHc
BFhEVXoLM6MgOICVcYBWTIvAfBIHW+UsoDWYSmnFHTisp9M8lawt/TzatOxMJ8q3smqNdTVQiYjG
+j12Gyr1pBKufIypgUeHPPh0a5mdnQysNTlUahVIK78ZKCeszNE9OHIqodoF2X1VF08opj46EX/F
7aclbHvXEUSwmZMcGHfFreLNUmhpzcxErseKn37A8OQWJP+Bm3GonUETeNdtInBKyssN6MHtWJIy
3TTDjREO7baUNB9LPI6bJLHsK/s91KxpZ7Oi5OO+KQLDfvVt46sMpxsZKfMIaNYlt4UAVjr0qyr0
9O3UA8vwMPqtpMm0maJHOBYBHc1ZGt/4goSQwkMGJFrOpx42mAVcEH3lHQHlyVYzUcFnPv2Zyhkx
QdU/zS7bB1o6PWpTfGREIo3YyK7tHFN+oBsPIVkX4L0AVaLt6dZOWx4wMTB/S7Mv4unhg8bkJ3qM
bJR05SW2kejk/hW67GsRFCjfPHJowBYIemdov+wQMIpZvUHM8/ayqO4oy3oHyzVuIppSlR3epwnQ
K4tOxdbTg3t61gcqQ+514BBcVTeFfozDYoJU0KqDVzBxcW2cNHmaE1IOa8yy2l/Qj55Vn3X8bkJf
pXnVQq94TtubUNSfwdA9lmgPmKhVm67X/S1W/X07C6PDwN0R0UP1uYGxJZTYd8yNV35gfFTa0K+U
Ma8WSvk1Q3/BOTj9djDBR+jep04u2rprSdpLEv2nX2r8E5yC4CXhQtBB46hSyhM+S+pIlvquzI4J
/zKcJV4FTNzwz1rwldUO8jo3sTY0xsxzxH13lwz0m5JQcy8Qdd3LmGoboxeQMidf4MOJkoMOzZZW
MeFtulO3m8AtYYdken9yMmo1BR+iU19MhEmnOOiuqb6ke7tFp6P3lb8ty+QjbQHXiNqHPi+QcnUT
CYE7JeNq4zScfQITCelBoE59/jKAbTj/fmR+eKrmVUD4SOzCBPC/bdc+4rCzrEpuVUFRD7u2Kl9+
H6I52VfC6A+j34sdi2yai/PkbwzoWCQhBmf2JEXkQ2fHsNxByUaph4Rz2QX4CMo3DYj3yYznbHIa
Ooe8ZNkAcs93cdb+4Kg56H2IRkNPz3WANCKc9yKXpQsI6uNIPZWvINkAxZSRpFQjUdcqb5X5E0v7
RhKUZOKr25rtCLTDpi/sDNPbqMKMYQvrPYP7OcyceMsHdFXwrz9X86aEk7sLbe1leSgJCa1BWZKt
y8YGqN/XCjK0Zm9lbXoHN6h3qJnr87Lpeh/gUIFvz/EgsUuS451KMnplMdy9VNjAy4KYFBWTUhVk
wWy098HML/Z9DRlWxgsgxvZYowKokh3cWLQlwAsYArmu1YcRVHDMk+TQRu51WwHZK9SAVoQ8wE2i
J/UZuaO+aSukAiri8rF1lHhRMERnK8gjzjH+ybKV6wEV6blnebLOBhoX8Uw5NgYKJtKhPSXG4kxt
oTg3eouiozD3MFPhD01eUp67Qi83VBc8Ko9teTaH3t0TBnHVxMyOWhVUZ6gm5trARsToEtAIWR50
gGBxSVEEh/rLyt3BZ5cRW+xAD0lcwiXF8gcjKm6lfSJ+Nj9385sQDDQM2jq6lIHXHqtI3yznHlN+
Oi97xBHDKI2ZRNVjdZP5KrqrCF5NjOqnCZzlOPvrUzPCHdQ5xybXh51e9udQCG9VFsxntKm9aRQn
EOnDD5MW/KZ0q6siq93VpHdyvm2/lcBOVnVpJyhSmM6NpgQ/FOwm/HwX2trFxnV3OTqhQLNRSrlU
k+QQEKET1Cu7J748oA8fVXq0E3fi3u+Z643QP4BhvFld/RwrhNDEXOxUgeSym6CvmjUFc2BAv/7b
DvFfScQxJKzO/5sd4vye1e/1/+Kg+P0jf7ohPPEHWkgE74TXcGWYhve3G8LQzT902Ow6VjDmiMK2
/nZDEHqDgkzXHUkUi8cznMNf7gj5h+fpLrHwJqkYhhTG/4s9wljcHf90G+n8AUt3XKJ/bMs15b9t
WuTBuSmeRHmmzne04lRHYtrqV06DcxndIWnxLEazsdgbgOm6czTTBATJKlRtbABxreOGUFBZSdcy
So/LY4tFetlb3NHfh7mp1l1T2Yflycx/i3y04Ivh35hrSMueNe9VbYtHES733w9/P7c8li6sgO+n
GxpJ+8JKzpVjUgAK3bLfRYCybWyLSoteO0U9i5TojnvyEYWiOjHsNSTSEgDrosRNVowVVLfMLpqY
4YRbvBoFnUnYCGsFnj8YUH4JbdOHWnhmWBi22Ld+dU1b7pE/h+KqUvUBvzVIf2Xrp2VT+6w2Rjd9
MRQc0NEaZEJ9CkQr07TlfXR8ot8aV9sbQwWsYMYwLCyGfx0OBRG9gK629TTcOCmrPe5v4SqdGGRn
t7tR+6dCGqBKZuP5sklt7pjZzAYUorlKfQdxgGcT82DG6BjnjTYZDQvveZfBvmDqGzKRCGp84lH3
GwmxnMaymebz+z7kPJpdrfd3Cxei/JsVsewtjzU5AoMejWMWIzMvG7iFM3sghrmHupJa2lqiO98K
zRJ0reAFrsinq4FysdFBIRp53B2GZoK1pIpgO0v5d1MXPgxeNDDI29FpgiE8I2okWcQnFChQAGcu
eASjuCyMTUugy3aY5qKp3SV716tZF8GYiZS16x0rPwy0QTvv5JW0LSwKs9usRddn5QQyozgh3lgH
iUOinqFoNmQTDFxRoAPPSw+57sxD6A27XRel8eHl7tVCTVjIBMuGnDv9oLvdejmK8tzdYRq4xDBv
EwoHf/n8FyzGcpiP1KCM9B4P84szjtpG8q2KptAlk9eQ7hEKakr+ohv6lCMcrkwvbreenwNJlem4
QdNSn/rCo+9Cwi1QPauGvYD8oDG9X16pANBGQQrCe4LW+PvVhQpGRE3zK0X9NdSvPuqqWrcOXSx8
3t32TkDK2xkOQl4UhD+JQh25RKthgwaiZbbR9KdSGv2JgA803Nz3aN3FxUb5VIMW2IMcXb5L5VzW
Xd4GOzHINS+AYs5vwPe/feGCAPvCyuhXGnpJw0XCAf+jmjfL3vLdtBXxyr+/pj73O73NbMjuawIW
vKOItM+qK0P0WleypumOos9b9zVSmTJEMFiXA0uVUc+2E63pdar19Ro9QLOSMJI2fls8ygEc9NQ5
8uSgTktxFO2S1gt3YVbukyQ6QIKBNoWuqG56pmQzRYqif62X8rhQRqaZNyJxcqUrM8CO4I41PQab
Qlk/iGa9zFl80sy3fjvbQRA2bMrOpgSrq001V38xr2lwtBkpmvmQ+ZkBiCt4/0ZbmJWX7rQh+AhG
LtC889AXNDI6dHQ9ky6SCMxps2hdjS0yHfYG79/JmjeRZf65tzzm9kZHlyb+uXz73RKaDAsARoOJ
6f22kwYIugIMt2+DX4jqDsSvRTCsDvB461asK36fUpIOKLSbzTIGLQ9BMW1WQsNuT4fHaOdl2LxJ
3LQ7sXwRsWJ5gGzvwFRtYy9YkOVa+L0rSmedt7I7eHOzAe7Lm5dF1jax/OaUeLfjGFDTMIkARfzY
Q0y3AQz/vaChJKntTL0dTwkAh8hyb/FJIz5c3llAPqMwz31Ea4ju5JM07yalbaOc8O1G0UPU02pE
Es/4uwxyWaifB0HJcDlyQ1xFvmLN5qDVP+hGoYHv6+80uqN9SGlKFMUlyg38JBGIEbLJkzVTAuxI
KOM3+hQFmwoxMl6j6kozJWp3H+e7pldACOc9dFKkd2rNQbUe6p8Z7mPMrJ9QZ2xeDn2z/URsSR8M
yjM5zfwpZq8Me471NSaWsc3JPj/3oZ6ci10OnvEEZwlASZyWGADn3WXjfO/h/gCAzLBZBbkNaZwK
EchQUK/C8ueE9vxomZYiFjVV8EdbdW57lkO5RpVGNTYBtVmDVnZk8BjKNj76ivhL4tNpj/ghJid9
TYydd9J1RtiAq2gnEnWfsa4oGyvflq57h4eeGN3U3Ku8aXgL6vzoOKyqoX9Sa50fGyVIfy9Fd6d6
xvka0cjeIDzWyaCT2WWHD6HhG7/3veImS3vnGMn00g36cGDmDGNcgzQyQunsfOFv4nokTtqyyZ5L
jKNrOmsWzgHiGw19Y2F2Z69kWj9sE8/cGEPh7ySMS52qKZ+Pot30+5NaDkMmQnvLGU7CW6tmJoIE
7f0AKTuW4hqPCVqNUoTUeRsrhQsGD5evwLKBoYUJioZOKxKIQSPhyuk8v1k22bznFio+zpAXql7w
en4/4UmGBbSJ6Vc19BRUi/7KnKOh6P3CZzSRllTGfZz3+Nyc7t0M0V+0lEKKlJyPIH8fayZvVk9f
qtdQs+mjvidnB6em8wA53dgbvaVvaI2eIh/+29A/pzaYNV+2FMf7F+wFNWo9/6rSyAVEKrd1vfkr
rTG+hBQbKrt8UZ18TPwBxg+dhb0bjh82ntUagTGKamM1jdGloeSxN0O8tq4w92kRVWs78p6VEV01
PT1aaVmI8i20VpIWy2QfcRFuh9nn3hjRhMI8oEgsup01k/KcqnyWqM3XUfrsNJTzFXM8awQtQPQJ
gtzQIhXWucaEd6VHebeDsvDm5HPmB7k65DfH226CqhFliEQduh9yoObJjPGQloQvpk7TbPIh3ZD9
Od8H3ou8hlhRAOpu8jlovdwahyFp0OyG8glz/Ym/7ISquPEjBA02aCxkj9xapk5SUBiAlGHy341+
0oIC7uoNXj7CdoV6jEyPYlmEkArGuvFcc09yO/2XFAplQ6r9bCAa7Lq0xIsBmd6fSNyZfGZ/g/w0
urnm7zWPlKLITm67YA/NmYJPN/t2mWR4wyS3aorQLDX7oKv50hlUWIqjH1dg1gJqC5Gu3sil+zGO
uJa7UIXrAsHN4BYUFNPgPHPs7Tw8m3Z19AhBZkyrSQRwnBsTtCee3JG31/PfUVCfREMqugOJhJ5Z
hOHtVqo2vifyg9RuizyxlowksMQpSDZoa3ORVhJoXAzxZZAQjX0mDjvNtuEYNcGTifJnxUUA4TpD
p4M4FrhnussE3pw8k9YuHShuTg4xcmH22uXajsytmQQQbjOnQu3l2OlGUe+hj9LBrG7woYX6c2+D
CY7lfW8XkHdy9zVB6sMiRlxnIQ2p+iJNCKIC0zWl77y/tLLE4EkaX4EaTrfcZmdM3mtKTrHmcabd
YxtgI47OoQTBw0hnU5at0GCN4ZMAPkcvTD9MLEJxHuS3jYVUM6epuhI9Lx8G6i42okWH//q4wLVa
4Y/CdjbFzpNEeL4pppi8xZQpaV2EVALjtdVb+HLN7m4MwnjjjKi3Kxh8g+19UuJiIBR9vCbnMNnL
jlKmps/e4f4w+PIG0h0WlLZFxqWo3WiJT6+wjPZFi7UC+zv9fXufwldkfeJg8gv826Cny0Rzqkcw
nyv7EyTYvjD4h+u1u7NIBg68/CUYso8gbDlttDFrkJUeuVkoHU0n/AChjOC9a18NXaQfRiPfOyJy
+tk66BrtD8A+rKEcGx97BueOYtbG8FJK2Opo5Ey0lyZ8UUrWTOO8XOuGGM0Otw2WWHbhE9H2d9N+
2Vte9P1YtvxkPiPn/tPT/5+Pqai6eFoRDWOIkpLZEYIvgG3zHdcgK4zV8ny8bKK/95bDno7fn09L
5ow703MulZ9Vp2RisrfsNZL+fICUHHcpBn7WDMvDy0bNr/p+6fdjy56UNbO3/+PT378mzlEmLIfj
QwLR5Pf+8st1ok+OY0izZT6r7xf+4w98/54u8efpopCI6ZafXp7KmTnv/bSh992REVqUL/F8j4vm
aXxLbtQmqWjApstqe3lw2Xy/5vuxfGS4XH0f/+s1FHrR72nNK23d/B8v+9fvS5YFw79+FmMFsXB/
n1fWFsBTf7/yP55Z61kIj1z6Hv/4damrN7BM4rtCVKh88965BVrb7zKDiXZXUyL53sh51rUcliO5
3PSGyA5d5lpdMZdRvp//ffyfnxN//5bl9UkVqnUz5KxlwZIxJ+fsCDSKutmSsyyFU2S/PYgBVsWT
ICexGUq8AzV0Q3sW1Sx735uFYfh9qJckdjOYHr4fWvbwtCdrSX9lnczim+9nl5//T4/xjYEX+f3r
v1+Dj+uOzJIJxZllnELVsamyL00qhHCF5u7/u4T5XylhmsK0QDP9j79Ss/83ossNwsZ/FjD//IFv
nIttCE/XobbY+NjmUuRfOBfxB5Z5IC8oUwGeWAYpxn/iXITxB2paU3qWQQ0T+Aq1zb8KmO4flufo
hissUxqOAQTmr1O7/U1B+h3F/p8DvQW/6J/lS+F4HhHTto0KxiVf0v0XLMnvgRGHGcG8WZhuHFeM
N77HPa2zKUeowP6w2hHE5YfbGfeUR8C3eKjlu9r9UXqk41Gz7dZNH9D8E92xRP5A8MispsdInJB4
SzfRXhv94J9ykGSHjMC+/8neeS03rmTb9ovQAZNwr/QUKTqZkvSCUKlU8D5hEl9/BrjP6V3dt+Oe
uO/3oRSUWHQgzMq15hzT9ptrBd0IwQDDdGPIMQwHZrpiUr4O48jn5HcqJXWiytDu2fo7g8Bo7Rae
t2ifi5Kr7BTtcsMMlxPGKKPtzPUf395/b6I/08XN/7BJaCr7NluFHjHtaDbZn8CbzmvocfgoczUX
j5EZW6zotBNFt9qWiF4dHKgM0auA/ph1IiRqZ07ph0aDmEQemhGKTyorioIOw+gEo9GvyAsFpMdq
u3QAf7C4CH3nTTEh2//f3zticRri//KFegwJaYc7tkNX2rnjg/5890FkZpUDoGIfhMEbjAprWVn5
NR85u+XSL7dqMs5wbIvYpWiq5lWbWwMBbLwfJCEOND2Q+kIlgLQ2ZCj6SyzDAzGfMl3T4YEl6Nor
E1LAIq9/9lXlrixTqxelFy7LkPKrtbODlRVI3xLAHOZ0jQ2K0UJrvhFnASdEXkYyb4aSYTyoPvwh
zOmRIJR+Qcjem9mHL24l0V3HZG9OQId7Z2+kSXxwvEsYERzdVl23icENTeTXBdMOu/k+1wIfePDk
IBxfwxQLF1jyVynKVH0SP5toAo7h9F+Ka2jt0V7gccshIlmIlkwbEpFmOL2/cOQvM8JWMjcYvSRQ
5D6F7Toy810mnB814i9MBcAYypTamwiNWmLKNVljdClAIFfa5yjrdq5J24JFO6vXgCVsyCCgHthb
uIpAatdduC3Oc2FKnOhjXiFn4E2XYQ22kgFVXnwR9Ij9cui3TO0yGOzGZ6rAs8C0TEfx6UV7w7Mw
A9TyEtsekQ+VwL5C8gDE/kOae4jtkveJhYsfMJYrG3xTrVBIZfIWWdlkbfQIgxw0yC0qjs8pVXMb
OafZMNUr7ARvlY0THBk2tJ45PbsuzW4hvJVsokPuTwzfwWXQhsEOHsOHPptBR76QubIC44g2u7um
2pNHQASKYUQHCbEBE8p00OWoWSQ5Yfg6omlaSIy7UVx8cqUaeUrS1gK9LwBrTlf0jpSrlXrPiXPp
Vb3MamTwSnw0sv3pZiCORffmepgSeln8apP4akYMOo04PjepRNbf9T+YO7xP9hLQ+BwWyZpp0ib4
U8xkRXCoJr3A8y3ecOaSbYWWWgdVhDd6GyvICCTNEFdlhFu3MnL2n45FR+mpRS3UXo/AeUchGoH+
rPpuG5nyGJXNVrK08MZh36bNl2te8dE8dH7+Qohbtg718VMz7HXdQWe3kvXU8LV4LF/LSS3GOfQ5
hN1CK+EjUi6umwjvRE7WV1miq9bFDy91n7M0JgwO6E0VoVcfkxw8eajvCuEsu1whDy1vidN+lmb7
DmkLqX62sTmS4AR2H9LbWTDoFyVJr4wzdq2BnCn14X7oGksgYJ1uAVm/pFh0s58trhyCFz+aDOul
sD61NqqWpuSE7sJ8wIp7iXv7LeH7JLXgjLwE73eylU39QkT5A43qi2vbX4HNByjEp1BDw2wHAH8R
oC4FnehD2NKR/eFpuGWC5rpg7QpSPsImBpl8yvttHhrfBUceECGiynqRvXSp2jg6TcvEwWVq6zF6
panEWjcGc7+duZlb3lyZbQzUD0sGHQlnDbS3VWadWe2uSuQ8PPOV9OpLPKbXxFEnPDy72Q5jQKlg
ddSFazeD6uP7VKLtScUpfJuwFEurNPdt0O2TmSmZBT9NOz+SL/fkY4xcknH/gtXEJOrTJoB40C9/
vW5KfRo45QZh8y6cks8sdZlWiatqS8AsHEoEwuzhga2thMkANtRJhO+AzmlO9ON3liPcqoOejWQB
fDQuQWVc5zsSHxrQMDHg9n+aMriFKO3bARJPHLSzn+rDG61j6B2CdO+2frgJ6v6NTA0diicwgppT
77bMJmR5vr6M6q5dDJpOmh3KotJEVOrOg7w4stFFOtFzMMCrSeJubxKRSqPMIe/XCDeGGM74KvaF
NH5Y9lokpD+lrkuAOktZH7IGkYHArZKFNwEvcz4RmcarOh6PU4yqr0Cjg/qdgK2IBNcCiWRFN2vR
SfcZQ3tFMlcE1wPx1OATheVyeVvaZYwExMLcEe2yzEAnVJjDxhLWOaua1yDCOOuiriey+tVodYjQ
7S8g/TiNO+uXRbReKREhFNxoSIFYQFJr7nchArhVwj9CZeEaiBw2j6wPE4HBrNlZJQ3KWp/2iYaK
DfUjHl41gVtPJw3sUf97tDqS9PzlGOY/HX3UH8YmGXaxg0NqoFaHr99sUF5WEH5sCBKCgDh80WXW
PZOUOSxCXXF+4dqjyOBjpvOFGLZfWMzN6G55MAXs95S20ioJwKhqwY8m6h4tckkWZCkXxGDqW0vM
tBD9MUe3Bw541i5AKFjihsMqBzK1MiGLK+8psceV5rlv2N7pK+R+tPpIqpisrWndMc3+nAVfiSQL
Dk/OIhAj47iY2Pm0cU/CQ5g4deyKlXTwFPEBdSt00AhzZsFyGsWyuQgoSpEOHNqNybf2Kkue8VYV
Sy/3q0eiF/WDbMNfk6cjFOtpH3c+SYjs8KCwIHIZOH90hoU2IuvBKb9jvWoQw5REKINeQ7W+xei/
h7rC14PrEn0abAeyTvtg744ZSZC5e9EFphdfDL+mmMlJbaqtSbZ21LREP0Bj5uRSk1/vPg+glNPQ
ezAlqVXIdiJGTTO4IIBKjIr3gmzpk/hS8gfYJR43gAEfh6D7MXnC5VycA4syse2IJ0zRK1em8n3e
dKRB4pTh+xhs+y2su19EHCp2Jf1tcIeFrRXDwhHuj9DIn3Kgd+zoxrotjTe3MauNK+jMiexXX5Cm
UFFty5i8ULJpDnQuLwPaF8EFEX8YdIWgeHEKXF99Bkm8rstXL5xWhGaeIqfeE/N508zhnBBBQ1LS
M+Xng9aNz0GErckWiMwh7uwNVEM8CkS5/XL/dFwelwSCoAVTANt5WcsRG6ZBT2TOfLcJ2aBqdF8r
N772fEJHtOshFTsvODmqPmt+wxsXwyoieypAFSAbL96Mvp9dOtyVfY7xNyV8smnhYaEPdyoyMex2
2MtcoQUaQeD3Q361SlIRONUbCvl2Ub0MUr1Ptds9dAMdYk2MSytT5sIky3lZDLG7BMf5gJwa41Os
ke8LVmDhN+WmcgSCP3q1osrBD/vDBVK3iWkFC0Fd4IWrTHL6GrILmpxUxK4nfU5kz4b0+k1isoJJ
hQVjPDEOA3MYVTOTwGwK/QPs3qjRj42E95ykYAsL4Aud7BhnpfqT0RG+DHwqsBPcxiGHP4hk6pJu
R3TUdxyiCywmYM1ewoZPhyGe6YLmKm0Z8HIcFky6mhNOK/1WFCMXwjC+1nnKbMzHOlwVgtFL3jEU
MwiibPdj2EI4ztolAUooGz3HgONmTGDSmCdmg76vXe2A0A1DQE8wAjSklZMF+SN0HHjUbgopOJO4
GWYcL1kaLROthUbmF6c0p4TKGWU7GZtA8i2Fo61sURpI0GXEmfBD92bfzD9/vd8ylEPmyxBv73cO
GhJWjRDK1f3Ovx5gXbJmGqmMZmHGP5/ifkvpU79xew1wh6geSNT1V6rG62ta2yicMKl0rjEt+3lK
FyF7XmpmqKiV2WHuP8z52e5PdP+1Gs1LkSQ9pl5EKGPf4BS93yROnvVFUC1Dz8MpQx+0iJjQFfaA
gwaLH14TYw/GDTW366IMGwuxdxtSmVnAERMsiycCzxddooJngc+mvD/9/DT3W/eXCA2PV7s/dzZ3
6jwBGhvDZ70ItbTOd8oh2hsFC99XPRzjNnT3PYrXGsXeokqMYu83un4I/A6jcORNJ1T1rJgsm6GT
hiQGDNSBXSY6A9+KziNqoY2mXKhPdVuA8iSDLjTa5BQFIXqNwWxWFTRojsrpaRi5KIyBNG9QmzMi
VLpoQwVDNZfRSA4HZePnhvRlaMK+2ozE4GSlxioUhF2COCDhjnDedYwlPC+JRy8Dr6ZuH0AtpIl+
Rky7dvryg3qkhCHvx8c4al5ljiM67os1cfMbZeT1oy6t6aKB+TM8jI5ENPuweSriQg1ev8XOexx6
+53+wtfUTOk+z6lS2yZg/ggKP6v2cU7PXGiVuEVG8uCrrlvY9hSjUuD8gLOkhYoND6mN7Oxjxvp5
iYWmsuqbA7E71UZ4vbWuQ/TRQjQHSPbumpH2E3jE8XGYWEzpOeQk2RUG6DrSu5wmPBtjzFq9sPes
8cUeYn9ylaCkFyGHDKVG8bMnTQ4y40MpuIC1Wl4cCoNKLKnD9iUkSoJB3gxZYiaNkLfP3tDyX/F3
uzQAknFTMuN8Hqbit1Vz/h7a2VfQyL0PX5Z4teG9TvNx6w7u9Mgu4q08UxYsxsNwx4CFGtP1DgM6
nwPRduRU3JSsaJ5kxRtdGJZ7la/OwukvaZr427QLfyJAV/uqFD+z0UXxGfQp8yMSpyqU7ycJjPek
WYNAnA1rojOxoE61etYc+CTwreYMWfNmQyB8DrW22Gt9ly9LfCis6p3LSKjc0kurqV+AWisXReKZ
R2iE5rHXxUUNUK0i34AoMRH5E7vOJa2GfIep4bHF+Xvx/eA0zBQ1z5ItetPhJXOz8oG6PJgm9+Kt
ioIhWAMU6hhnzi4KZ4hFpm5KFYLRjW2g2BFvsdMQE5en/WZAoLePyAlfDE5oEr/AVVWv3wKqkRUX
MWvf2oQZZD1gCMD1JwaSjOvzUOwdHD2xbTGySfWd1mIEw/gldxnD1MXwbMDumFv1xF1F4dk0XZxs
mVliug0fYlEUmygPfhFfXd2MUScioXe3xEbNIDSbDWZM730zprsY6Miol/uuSA8WXeYDoJN10zqY
kK2XPO4fosi29u4AatWNih/BZAB3AtRgBE17GOBegAKKcQawQ/QTNl20vYeQroy7YAvPg8tgONkj
/RLPGa+xMvxNCX1nCdXK3ukT63hGTzasYNPCkx1ph0AcZO/RKW6qcBl23XeSyejM9PI9yK3X3qeS
GadmWw2quTbsuVGNch2k72pCGbY3onaDwoW8LTVRHAns8VMTf1hMizFIhWtNpg9NXoRXUgJPgZX3
67iQBQsQUpgxWliFdqg8xaezYKmJ6RWdhL8hpb7YxglBnZ5J60XC7qS3EpYK5tOQdgfoskVzteP8
ElPSGMvAE+PWUW299Dqr2kZjoR8iTZ2pp5MNcEdvH2jbCRHSGRJJz7U609ahq05BijWrIRCO3cb0
t9DlnJPtDJxlmkJtdT14EJ1TvNja8CZ7Q39sftQ4aZ47TOQpXY4LVHy4eBSMuW7f9BAiwITiYw3S
bI2Ab5G6VOeyKRuK7AFDotUyibdhQ7aj9yvMc7WdBvTbYzatXHsCkUbuIL1S2B8erTUHsqWfS8T7
qAXQii7HLPF3ld71mByKY5O+NGbyyACHgBs5INwHLiarQ15iYp0y1PBlq1/pWS68lp2TNJCBjA7E
Gf6DO/+434rjYwVu9AF/KwLLZr4JGZUlcMDVMdIeEMjvBkVqQuJXah3o9JK0hsBtZF8EHik0Sctc
q7QHKAa/Cw3LZ6tr5kNCvxhfod+t43t6stGVFqF4CpdzPAclU9BkD5AgvAKzyNnM5txWD98vDm5J
fzHZDESeIwphAS/zJAfc76qHqGVU7RKrwgoDr9n8p/sPwltfR+zEm1SWAzbqmDzC3jUB1t5vptAi
9zrcLX0Wk6r5x/0W1GxC0vpZgXb/XaosXmFmJ/lwlo+IhvHO/RY2odmrPOtMUJRbrHeK5f2OLgYk
WI7oCZq5cKmdOSUL++VKL5tZOMLfgnvp8vfdDtf+Nfm1H5zmnaWd+u4fj70/wf3H3w/4t191nUyP
BYRUc9mErEH/fkjtUs+Gd0jFP9/M/V7kzzzkj5tGRcvWjvB9/P3oP/7T/Y+e5vRLDqds+e+f4H73
v70/3zMqlsAR5pv5taMa44s0R3yW8yb5T4/4T3/7+0mNkSM3lvqmmqtFToQh0tsxWwdlbJH9NWut
2jJK1ve7a4F02hx8PmTS3OLQ1fdOiZL3/sOdRUc0T0m0uv/uzfeMLdStNMjKdYU8lKlhniNc6bs5
IFZ7ygpod35egjhlD+C4+oItgG6nVKW+ZhefI83YFWQ4D+OChrmhZ2ZPvpwe8mCstxpJIuqQtQ1N
AQYLf021E6F/jMW0b/rhV5SXwwawnUNaYGdW5F6j1aKw4AKp4GunrsXMn30K/c2qsfsX5F6wTNLq
KY7d31FZnX27XoWWfymNEOYk8A+jT090Yn83kC36+FKPnb4Yuxi3oxPvWXa/YRvPsZN7CHCtn/hh
xrnhIxd6Q4Iz9iuHfDYodNUOKuBXmucWvY9xXEUaCjw39Hh1qR6tUvsdOBTAvgHwSLwwEX2OalWt
O9O73CcIKHnp8GbDlwWqKCSgYOmY1Y9GfHsjnVybHM9c73dmvu91OkB6M5BtFMlvUWjLyBoPbpQe
ci3cmkb4Yc6fWWNcAa3BNLwD0oaAAjHi1fDlUP8lHQrSDrldGBZPWlocBpKAQM4t0hqFsS3Opt29
ouuyIprpWf3aK/tmI2tflELAxdR+tQQvrPw2Ppv1+OQZ00ta9rMqvUDG55dH2bS7SsOLS+2WpkH6
UMGSB3eiblXo9Kc++O2WirKohtEUwTaCZQ6rzLFwyFjZKnawB3JSw+8UNIsGqj5CXFYDfvYyzow5
wOUbQjIptpZV6oHioQ+BeBryEOekJVFaMxSuvsn6RaVq+G2yNGWQBiLhQ2nDph6DvdEFpxrFK8CM
R1kgI5XWXJ6fdC95FigeoT/5T+64StRjbWNPlv0j0b87B1elLz/6ocXpNmhf4FiOaBfSbRmK1yp5
RZX9YwwiDNkoa7dI7A6IofO1P6CGoYlwA0gdrDyn+llaOW+5JfeRE8nWSiwizTsr3oB3sjfsPcNi
MGvAg+TkrAKGSfPIa9lVDCGg/UeoPO1xZ6GNTYHgk5pEIR/OCxmnLINVnf9qtAGSsNmXyxZmBC6h
SCsYOaRwJKaEDVgN5Cb5irUgK/UHD8i5uvlaTETE5P1yu+zMlF4uAdaixqlzdsbgSsovEVFFGi5p
KQKkddTatYOXmMi1Qm9fWZTtWUuQRtDz3Qkd+XcobOKU+MDViJcsaKYDCYXfZbxJo/SpzPzf3qDX
676sHvwUBqlF3CmAP/MD4TeEPFyiU1ohIqKjujQRHU6uUy8SXQBwoX9v/igzsJjkPNIIyuCo2K1D
lMZIHhunlHSXVoTFMn8aRYe4a8Lz7rLd/DB9I7Zy343xkkYRbjA2QVVo9mosPjIuchtzPtYqJ2fR
8lDZxmn+R0JsvAQwYdPgRAMsub5qdvPMDs+ZxonYtRoJGrfzVk1Jy450BprTExdHPJkUQgQCj7oV
LeME0maE7DcnRDQeqo7pDQS4xgxPOaMCrmYgdwI9PFoEtDkYzHSlmess5MqdESpdyPeWds8BV1W0
mTxL8WlnBXzaktfdDuvGS98a2iNrKwerDsrvKchcgsJEdk7biXaT9paPLgOqgePKcWnYOR9m6Qe8
XzYkrgPmX2QpslphqhU89UIBSvO/GvohfBvGh7cNGyy6QR7AeBi/YeF8NyQ2xH65JvMaDCbwzHkg
zbQLcgL4jq2HKL0Z6njt5LNJLlXAH2pvXAYBJT0sQAIKbFLp1JAgyCMGqchzsfDl/PGlG6+8mkq9
sVCVAabPaiD+kWA9OFoOL2iDN7b1i9S0AZV4/WXWUbtNTBWu5xRPBmkNWYaL0BTM/MTv3mM1XNsH
GxghImE6hPMRWXT7Apc1+C+cnwQEkiKgfZlRckyz8quZ++lmD2WsolV4ePQIZLJ7H/ippcVbF47E
KFEwmuqr5ghqaDtrhvHax7RupIpxMPweiUJYpgWxJmVzGgzGuxqt75SdTqd1qju/U1oGm6pidEBH
ZimzAg/7VOxYOQGwZDFD4qlXwrWKcujm9GAhkNnvscHUOEm/rMzM1nY20RFMSO/yEYFPjfeVcg6t
NPvFTY1DPnE0mIZ51nJc+50hPmULmIzju1nKlveUlWx0DU1RUDhnotu6pVO0ZF6McsXRztZ3vHhJ
BZHU969CPDNYq5aB3+ScqBQ7RKDDTPO1m8dhieWCfFsJFrIsAn87WghKpbbLtG+ofOS1Ebm06Gyy
3Yw8nPNr6leIp1kJEZ8MF5Bg0BqtynzsOthlYwV8qjvpsL7XVafWhdU9+jrwCoFXAW0fxQGy0L/C
rv5/ztL/krNkGoTI/6GN+D9UOY/xVxSHn8W/KHP+etD/KHPMf9Dl8d2/9Tf/VOb4+j8EHkGfqF3b
0W3hILL4H2WO9485iM4kEclywN3O6Vz/rcxBtENxp1uoZNBlOJ5r/78oc4z5Rf5Ucph4Ci1GWa4j
2BUFF5B/1aHUozbKOmuNgxYYkCXr8jGYeiy6MHjLwf85spx4IFQlop8n9XVpxtO5qXH1+pNxuv/W
GaX3QBzgVWWNuOZR/laX03C4/2aPJGLSUcwJvg+/RK5/0yi/Im8Rx6igrTMZFbM9yjvKbGfdAZM5
AOhEgVEzsNbyzmJumhs7qy7q2zj271VGVIrr9Le2aemSNIX1EiSTtaDp0T6YjOz3rNPObOtLS5Tm
rWCRvHGc2YCFVYP6q8uDg0zGnR2Z7VmY0jkhwc3NMLxiE4NfqYqO0OFW4tobok9H1rt87BkFRoxP
1GgUT8DbMLEFnrm+N3FlBHbNdy1xxYoV0w91Ln1gak852ROWzRp57OkHggHkTddfThkOT24uaPwn
WbdKOA2XTJM+QjoHS79j5uwmLMgF6QsbYY4HaUYE4mLcIf1VB4gNVCSsPf/odSO+wijN97D8UQHV
jPip0lxwTxh9DCIaAMYk0dET/bkicLopaM4ZUutnAs+mEmHxjVvEPXYD4YOzpAV2fLnte9o896Yr
o1pnNczaxbhPU/RSbX90pPPk6FGwNRmng6kzinNRZsvUzZ3jKNWOTjVxcC1h9BGhPZ3dY5nmv58S
d9VrYXOJzd9giLR46SeCBoRGljKfbq97oXNxJr6WyA6vlD0p88b+NoE7u9kgdJVjypOoSVzUcJyu
NIZgVz8ztlAHksdIah8ItZK1lIyWAiJvFhTkYS7LA3Q47KV6dRtqf1ja+ArIHkg94AWuTfXmmvse
a//OM7FYJMjAhNKNS4tngnx0wiNdeFQMCM+dUQ3/S/Ce8W/CL0bZHGcepwR9VsSh/frXA85ruyGj
5Gvor7raGhgCjNugP1roRBdGFz+2OvR/24qfZERITRG374TZt0yHkoHpDcjMP05Y/0mIZpjzK/4R
Zcg7Ejr8FggpwnN8zgT/+o6YPVmVxmzp4IfRsM9SeFqo/LG5VcOtm6PWKf8ghNdtSg+MTARD165B
ZR8aAOBQoho0XbVDOWysZQZpqM582G55EH4M5HE6RbDAAT+8u3xv0GCS8Nn/qnxbofv31aHvknxp
2FQUwkixMCeA7pMWio3sNVzIPAKVyqOTOau69KGMdjwwdEhEYf7AYsJk3GdVNgIil+pMEjBwdlXy
SAN5xwrc3dc9kZlFdTbQVx2i3gI0jqEWIkI4noS+Z+Kb/9T6yV7pgeZuHS16ZE2VPNPzPCojcg8u
9CpiHcjfhZRm7YXhPKaaET46hp4S3huAD4VqQo588WQq7WPwQ3XzGmttN/prCm7gWGK+ckwNYmYT
bInCAa2ekJfk+/1KUqs/I5Mo04KV2ajvjXC4jSyUQLbMapUkE4QNjXtDc/NdP/zOA0tu66R7MRqH
gzvGX1ZbWr8i0u6kCp3DGD7PIQyTo5PMFpr8Pc9lCCGpQEQBHm8lc+OTpG5sG8Xk0LbvfriEFa2U
TNN9MtCsz/1sr6EoWaCPQ0Eho5WWt0BxpvwgWhbTXkiOZpNa/bVwu3VrFnveUrmLFG1IL1XrJGEI
ZSNjO44TikmM1aA+OyKFE+bwptH/cv2hpNon7VlG09Igd2xt5rOYTXOPoGuAQjQ06t22PUSpR8vB
TveGzQ7Syebd9QzsEo4O7yF0nK2IOqaActKWNkPBVdXxpMl8jDS2tpt0OthtoH70jJKwFSboZASU
F6n88lALP1+NrRnQhmLo6Vf+WrasoATUiIM5qWc+03lygycmHD5asLh/bGGHZxNs2awbjVMmYt7S
7K2HmLajnoe074t4YwYNeUfma18rmylyT4yNCtwNCR1Lp5Hw8Uof7p2u70qPaYMduNfISQiwxXWw
8DLil+vA946hjczM8MF0eS8MDwSWYoXWxQo+bQw+EHpC0LxGhCOMOVQaPGlAjZcZXI1HwZAWAUZ6
szFK4XdZFX7pb/2xJ+7WagjG67x+O4p6XVbtcyuN8ea5oEw0rgCk+KpHheeqECPzBMGKEc7JkzUa
4jyRhGHQjm8t/MW1ST+OLvw2jYNn0hJfCXrKaagQMKSRTFcnZXlUjAcNqlnsvJdMeO1SpcWpShpt
FZhEBAVF/AqAm+m8U3E4RMhyk0SNazdiEdCq3kLei0FSGv46ajH/aH2M0IKRAnlAOOy8ICWFDhUW
EJxVPTb2E+SYZkccibYssys1Sbsm40ms/LgO10oBO/PwiIW9+imqrtkJK7wkIAMWstYxJzXqNsZF
vK1F9uFrjOnvZx4K6Y9I98p1H2nm0rab177wX1qqdDKcpnw7FtDrh3k7lI190BMNLWhZAPdC9Ugu
gDs7Z/qEvKyLJIuJEmiEhdsxNBot6a18EnASx9x1g07EHDNFkg81mwgc8VUBTD9ZXzl8Q2qGfNVB
SBC28XuIQa0lpKLbbfSLCDDUl/PBWJAuzjRxZxSoEKyeOXk3S1Lnc1wFopIOEUVG61rHCjrlQcl4
l80Og9yw4UMMzUfJam+n5UunIqqr0eVHlcMEaDyIQFNdeOAGTYijdFl8xeAomY9cFo4PIFJg0wwo
U4IBfXZ+s5k7bjq9dRfTaJ/kUJDeMx+ROUuoSEUAIl3M0i0FVdNiWOib7lROZXXtG4ysYmqOFXrM
RS1VvebC4eAHl9+56bWnHCkuTnZtF5jMeBoDx7Ae+hfPUw3BcAMpFYNRLnqrOzLoqXlvCFFy68Gp
nY9YMS30Aiu9OUo7iEq1hww8QwlWby+ZOTB5JkaxnsOkKJufg8xygAgScJ1NsPHLVV3H5spNkDAW
YWE+QqVi8klY1l90iRTDG9BS/VCkA3EVnft7GDj+IplOK+GhSuoL69vhbAxd16vXjOvF0vFDd2OD
u1tRlQTLBBHjQ8ZAZok36Vfqp8WVrh+uzrJ81wORPDRowHCKyUPByeTUZDacqY7evMZ68sjqYZ8J
qD5ShyzcSn9dhBKD3oA3szilepzsocQBksse2swM1gNCnIMUQmwcK/uEi6M2woH+jRUMSWXoP6pY
pyDLnPYIumgATy65GJ2LaMRqBs5xBYabw6QDYjRZ9MyKXJXr0qhOA5rVR9KGxbINh0+MfFCbJAdh
L0mCskOhIDrJI4F6WMr6ASwGWwz5sho2bQABMfciLhCCRmVtwUzWNA5GoeHjdBtyXEDEg6EMxv6o
JZi5S3rP99+GlGRA4ULM4lJTzJl06KbMaGdPk76r7T7eMolD2hKOyNYA8ek953IjHPdJZwZXSIS2
jsTN84IfedVZZJlAapajzhBPH+gEmjijbO8zc6ts3SviBxrFsqRv0VSjeQEb+FEFcxDyfIKlJ1uu
ujAhtm+ydcRrbUwXVb1Z+RQdTS/oN6IifKtFoR0mbbpy8GLvoiZCBxDdyP34TqGIHlJTM55b7DUd
SrNjRklL3dL8MkivJcKbdptlPPN2kl2Rxt/owSRDentP4hnfIPbMbRjWL21lOES6yh6ieiC3sBqn
Fd2q8hAPZnyahvE1HbpqxamILNl1mNs+QQbavkRshaPyd6yTAx5FTCfZVwXW9+sYRae+TbkYTMYX
WtCDnXr11oqQPXGQcRCueKPjWs0bV+H8o62m0S5dCEeRd9HoF6iqaiemFqvniF6oiTIXRm7+jjgE
6UTsXKeoLm4V7TJ6K90MSUPsnVWEFNr+eIt1RrRGwsnCypAmpmDm4Iw32PJC66V1kX83kJf8Ul5m
mC2K3CTe3Mlf9x9dof8qk4T/Po+i3SZUh0iS1Nfnh6Rjzqh4hqU59ftOQn3WRhHM7O2edKB6xKja
FphOHLs8/rWAbGIXmnKGi9U2l8ByxJ5hF1kB09StYqrBlV4gcEWrINaI8oEuTrjfUCmEuzlVK2ui
YlMNeJbdij6XiamWqbYjdxOGcaK3/KXW9wP/NUUqFUZij3FiWowoJv24I0Bv3itpDqlLP0THFOC2
X9XVZR6Xo5i2EYHa48+IFdIyYSbMWFo3N4NP5V0B+9pUbv3DZHW3HOIEAzy4/wcPEsKyLxzxyTvj
7clqWIXU9KvOSfNt0ityXDJFN9UCTTef+qWHECjsqhombLpH/eawDK1W0TjM0W3gvMrCYtRcVHIb
ROW8p087X8t/BnCxT/j7O9fhDOYhFQZaaaWU5m3v3GgYJmtPy0Br+V9jZ4JvaeJvEZc/WeKKw9jW
7s4wWTf0HmDFqqZr3SQIOdPBwS1spR/DBFFeMX8KcUZxkeNQ5u/OlrkSQT5BZ6BxYg5X20TDAqaw
+t449p3501BUOSFsAIvQXIxsE668At0ziWtkUMRBjYYNnJ6mU1vZcwe2dNC2lz2dxTryroFwGRwy
Gdy2zNeO9gchAAMBT8bNohFBKliNkLsgsqj09oAcy1ckxnR3Cx0dduNahKx9mJLI1ivhRN4OhzNR
LaN5ImEF1Ze2QysFQwxd0yZuKD/ump0vF+HHKetD0kP82lkVeMMts5v2sU5xTYv5vc69/6LsPHfj
RtatfUUEWKwqhvOzc5RayUF/CI9lM+fMqz8Pez7g22NvjHGwAUH2YFutbrL4hrWeVb/geH9p3WnP
sDDFLjE4F8mbtaXBtzZWHCxcm/zOohX7RqmffCoRLCIEWVkhw01QH9UsBugUOQoOgHtHcN1PXRV/
8qPCXlt9S86CvdwFns06SXAAeFh0/KSRF90hum2Uc8ZLMz20MJ1zF7wcy4YC5/aBlWBzEdq6Fp2f
EPPkfPPH2XkiYCPbd3NLk2hp80pefb9LKmrrQN1arNirCFXaVlfc3pIgw09UuS/ptGILXx/HvH2g
BoCSrQcU6s3jJCQoGJ1MN5NBjnAWFm/EmIlwFbHm2qT/T68aWc4ZmzmiCW8860rpq0h083c1l1u+
g3Q8uAJjMnfapnMwaoYHRJx428yUzLcRBVzMxFgPsYuUc/mCJhQTTPLoh8LcskBH+Ix73HUK82Dn
NLWxNXwkFnfS0FMwWtRWhHEZz0MOAHCoCc5qlrFbVC6Dr9lLqRUY3ni1s6ahEEfkvv25LjCEAwSH
eT3a4TkasSvdv6uIAoMFBcNCtdDsihKfkFtUiEC5sKQA1BmZ8TPzyfxRdxkdGgfBGnfEhPtb5Btn
7L5JP05u3CvJbTTh3ciO5hFx984JrPKxQtd48a0Wi00vRmpRI0zZL6rknLs87Go3bsiJmH2kLgSm
DVZLODEsgO+zHasSqWb2zABUHKBxiK3VGhi4hnVUZQ4mcf+r37XZpQ2XOytH3KAW0mWnl4BrpxrX
qraM1yHJP1Ppdvu/NR4oOwouSQyCBTxMvHKPIpvrbZD60bqfq+ycMHsI5Jg8E5QzETaRyDVeghFb
gDgTGZ09DsvQyxjhfI8IxbvcDvZRF0SvmOT1KW95LWz7wldO6fkyFcEHoLXIeTErx3kJK0CKhsjt
I/t0FAlOa+15jMdPxZSsI0v2Z7NI6VRqzsYp3jDWrd6LRf0XaURqJTrGPTQa69a5LJHo2HdSe/Eh
DTtjDSDZOCaJi0WOXzqWya4IyFgl0Ooq3Vpc79dKK8SRbviJ0KfyVkLQX92HkKVlJ+eZUcYGhdSH
D3NjRZ1MLqvfP87+FpzScKP7WgVz0uCpwWMWDe5EvUxOE8NAyuDGvIbV2+zU86VmGnCtDfvZd6jS
Ki1A3RjmTlSeulTXtv1BRm9xiQaOJUeZSH1B1FJhZfG+pvSClhA550L79Xryjp32gmsvTZQHWXJx
rBh3tpsAcO/GEvQpWWEgdOFBRyNcmoJPqnGb15yC4oCWrT009YzngxiwMPWHazZ3aMktAj7AlzSw
VuRA/hQoK0gHICDmgQ1ZxF5+7v3nDH4m4mtVk+q+iCxLc9yHM54fRHrnZkjRWke0SWkvCLQldCiP
veycjq3P2JVVCkQ053z/Aqa7RUg1vOjeQgs5mJKScgT9uRQgLlt8OOtIrppRnKRo+eGzOBaWDmBi
ALao7ILzwmISE4vNPA8/iI5/hjF0HlgtrTlRvyHrYuHJbHyLqgBtWgufIQkwULEWVj1CQ0Mz+zFj
BC/93AOYlLo6+PEDoYzNJy+t3urSvHbYSN/y7MrClSQaEbM0zYW4aiPamaMBoTUgdMiYOEGrpHFv
i3mJetd96hw2TJ4zJxcPGYF2I4mYtXysQ12cx6r5IktQza43XIG3odYZ0TBqhXZKF68+e7d7I1lA
S90zVv/SwoddNw3NLUyEg6tQkwbkuO6bBRGAoPpb1Mw/itCtd17z2RjxCAAjPUoZkQZmVrvJpdzJ
UjQKcYxBYi4MG2tuFx5mEDwBagA+ZGMtx/5YImW8FEb/1ObEKOmAvLII6ULqeN/00uJl6RrluXgd
c1Dr+HHYKMTb2vYXfNh8ys9EXDFTiOnVUSAzb/K5aDM8J7S8DPNY1ewQk5FEzzG+opQOzirS+A+0
Ve3p46ydC8JqMyDy66iU32Lw4rHAdkGqrPkaaHyh5Mo1TGiQ9Nw/f0o3hArGTJqkKj8bKPf3rjXT
CqV9vBM2QOFYfoJZ2z5OWfrQMwUlAsmluw+sy5yyXpimiBTZtJHXKXd3ohvU3vByRVNBk18nmpkJ
IPiLocz1XcEdTpgoQKXzPsojleB4a6BYIzkp935tt2Q7Tz8Hy66uDSdT07nFTjDp3PeBgSHJHPQJ
guxWuVl8YJaEkGbgIKwJUqIkgHte50T86pyFvtsvgbEMKstIvtoD7Qy7SXxNRhgi9XQqxPDEIVjh
njZhYF2dMalL4voQTbw4PCGdiYexAZ27EzD+AKga0WkrhRkch15+cSH7PdTKfs6zpGaeF3zSoUYb
aHkduGmmey1U2gMg5I8k7pEZMywi8A8UQlT5kOXZlPo5Y64Vw3ZjncRgaBhZ0GQwGf7p5KK6GGlg
vHQsd+xi8v4epnR+9YW1x3M5Jv127okkBMW3irMapTok8FP2yQ6Zhge8SytZU1qxpf6QuEWmCSFN
J+kucsNwwF612UaE4P9mk27AyU1kxX5MiSVuU4VBys5cyv9I7dOxIVfRZmxjK+Y7zN+7bca+ftOh
Q9ka9nsyNPLUFJw7g+XkT/1ABE8JyQfj/i714SGafQbzZxkFxUiMtmgKSMT4Frb98O61+rXg5Jhz
FlGxf5VTnz+ZBDp0LkkJkE482kxRfiUyBDkRMXDbPBXRpu8DiinrtS0xRgWqjc5j11QMemZk28Re
4pg0Iqag98m95Lp2VFU9yDZ6bmwabW/ObkVLm+sVSNHCyPc+9Z77QJ42vYNfcoDWg3HuigZ/9NKa
dpIz3ImptsgFJ6EiBTk2sP8Kgs9x1BDphnByhQaXifcMSdx0PFB6Svonr6fw4/hixmWHLzkGiZWs
ZEAbg4Tbll340pCMiaYdGYZe6MPO8kVHBGCYQbu/Fy2hNT45RWPsvNQJzhaXTitchOau32a7u+Oh
puGFPRZtl5kAaVienRw1fzQ8K7t4y5ccozbqIpKJa5zdwhvMB/CTBD9wVLeteEpEEm4a+dM1WgkV
sn+X6O2ZZii6p8qZt0NrTVhvAufMmPQGbhtrSVJWl0UXbsKKP82x/W4aQUXsYkmQMyKtp2aIPvP8
/6uoWu8l4eRiX1I5G0VFeUhmBYA+JBcKVv7aaIknn2PiJ+vUs/Yle1N0GrzQ2unl53BuvycNzTdV
kVgUpgTD1/gCxqQbtt4IRs5FJJS1ouE5bmdbVU/VJh6L7HUm0bqy3OzYGsRLtWPH/tdnxZqUhX6j
BDr0TlNuh773t3OKPSbuauYzVnTiX5aYYN35tXEp+mOPtYHn9IdBY51t4+y9LqFzA9Z9rdRH45o2
kYCOeZvj6m583FVWlBHEIIs1jCZxkXP7ZhNns5N1ybBDDPIsrOLNRP+79eTMRrPzXWJq5y9pZTdb
qb/IIrF5pA44T8AF4tMgQCGbKFC8PttnLANPJmaJmLmmtMyNXbSsI9nSXmZP3QKwqGxkzfHzUPk/
kXjTDjJ1u7g93GmO0i95aT0HMbObJC+h0w48WPiIoE+XUXPrIRAwPrhwd4hrHJFwS6hPAruSqnYm
aGKVEv0Y5KH7PEJuWHu9CYQ6cctdPGKvJ6D1i9Eurs6+CjYiTZNFxGic+tQhFno5Jb2WChNHpLuD
clR+Rdjtnj2feLP7f+WZyV7UXDPGzMm0BHpYsHxE10Y/oUgfQDf12GU0aXFX7Cs93fwu7I8BWdTX
Hm02jubhxn0Y7bnV16zFzLUiYOnND79VxoQkTuBi8V2GJvREhM8wYb0qPTGn9qjluxxvs+M38Wdd
fEwhWXG8Aobg0LA4I6oQl0EIqDzOSMRFaV0YlftE+8YQlhXgXE8dSqlZXXO73aUDqjPMUjBIFfbd
zVhnl2kSCSsb8P8RiT77uqqbxwG56cUUPy0PEezdSxRT4XtJ94odpX5xh8+mbd2AWLDa5BjZTJH7
vU9bpt/R7OIBke3LaFfemWHOzZjmj6HL2+dAbhnge7j8K9RMC+WyF/HPkYNqU1cklFrmqx3YHg5y
L9ltRhWQQesZ1XoKJnRMo3xUTbTDvGxiQSBhiKBeZfVHyM75tu9QdHpc5rZtfMAWR5JukNLIJJEM
Ck1PbjTXlt6W97LZCeNgmraD4JjbJzTFmf4m4m3DO1yQOunmWYO550AK45OTxC0SgJhX0mcfwhQB
uweSifK1LeZhJ3KC39AovrfwxtYs34liiSdu+qhnfWCkGTPxrlzRkERp+Q5Vy+KWoXQhdiUuNUiL
obpgjPGvYWh71/t3QWBckmbAVmsjGMY2JBHnDvaXIXDfhoApgZZw9O0qDFjt8+X+3f2LMTfmqbdI
1B3r4CHIsxC8cPhRSZmYK4BN4UPpw0Ao+gmByvJ3eBfCh6HpiaBXPCfYtsZrG9oKqTQOnHZJBf5w
/wKoO9h16HH+/jt/nsiHa9mQOGqMwauQ7UzpPx+DILuRihg//P+/v38nzMKmJsAF5Do7MzIYp3Sl
S5KfXVwUKvXrUFQ/eJBzxFYOUFrK3nVr5MYmBna549/HP96TRSsZCBMpIntmLIl58jz1buGuQImU
VPDp0kNvgLZTbl5srLmqt2KRwppQKLeGW4itafnDS8Jo8oLyeoMP4hk/cbCeVBQfLE4Ev2Xexyz+
lvHOrjEHUzinD1HOhEyiahzovFYkFb0VZvkTs+snOYQHOv8T8+SWpcRE81wxymknua9lxPi9Vmc0
80QK43x2i/bkFBnr6eEjz7/adv9NsPwjBUAchgp5db2OU+czYZys1fDu1ItbdWJYTG9H1bZEUYV5
8NywR020gzDXg4g1MzlbCbo4B/c4GvrVZJARG+oQEJ/5LR+JqgzfO/GXw76ITkrh4hydbV6ZbG16
QLhenDxIC5Wl6oHP5F1KIG5MqrIXW2I19gelivFR1QKppv11FukJRAOmc5EhqXCdp9ROWfGW9YPG
KUrb2vXkmpjM1pSfsY72jKPvg4jplkl0qLsnn5E4XphFU592D8ZhTMcQSkHpoFuhPogpGo1WMcdr
04sT8g+iYfiaIyw2p7zh2K2IjmQ3F80a7wz/ppkuXSHZvcYEQ6D4K4U2vIq1LDBg5e3G8O117Gx5
HWT0LhYsZyKS+69k9OC+FOFSSBc2wnlbID5OGNvs2FpRD6P8R7wJ15F9Hk2O/JgH/406b0a4qV88
iDrRHH2MYpG7cl/UZgh7mmBOVTrf56hSRLQk6T50h+e0TB6KzH9id1yB6bBMgjMJfbdr/2xJh7sg
oDlT7rRGfjMRUaJfXdZEntMy4gmBODuh/uElH0nnsDVtgmWgh1eI2XG00YV9yAI5baSf7+0yBxU0
NMXW7FqA9dnL0FfN2lhCKGLIAk3eEPicqpfQwgwg7MbcljFEA8tUjNNqom0TcpWGaM2z44d2zANl
O1ZzQsCHNjlywjOMx5mKd3ib5KQEIwF9tmpIFNmsd67PIkkazpPnDGwUAgcvH/6roA+gY+Thhxjl
rauZPhLDi6+MHBtTtwivoh+OEosJqtuwrHR3zhhvOq8JNq1v4sp06r2l88eGAY+0RwCxIfScNjHf
WUp+5X2Nykc5GlzgNhdVgVF8a7Ys6Dti+sblGVMwRikbheBhoKo3+Hx8JBHbDobMaCXNMWwb0ukJ
D9EBSWx9ydA+IRtkzocDEOB0N0zxrbGXnjTRAgo6lgOISjxwrGIgt76pX2w8EFhEdnms2i2QF/aG
qtnAAMaClyFMWrCmA9E7dOXIfUceFYFTXTCoJEShkawFiB8K/TqrMIqjqdtGyJu2sYvZ1EieCjdW
a5CyAAYMb+tErHWmzlAchDm7spz5lifkA+tQ4LgCgNJgl2SzeuZfLYBYkE6U9kkNNNZHOm6UH1NM
Hm4GUWM92xjzMv+t8KxDmjFLqQFKbVi4v3SCoCiUt4X6jrWK7cr0DWXTt4QTDUl1BTIbQQ0WGntH
lMt7NTHyYYKxqkb5CRwAdNTXrBPtbs53vuWOB8dpr0XGqtYnEFWqKVvnotjopd5Ug26BGfdwYiji
TXdI9n35XiN5WQ8tsUnV3LxMQwQnKkdJCbP/pCM+VHvBLDfJkcbucxwnf4kQgqfmMM5rAp6iIcTo
7r1O47mS/leLk2gDEnDcuaN6NhnXY93edsql842SLzAKwm1QWt/LIvjUcdfFHqTROCEymCTi98zL
fjh9AxC0OPu9ewzK+mtmd8Fmlj2rBgLyasnoNLQYRiCX77KWBC2jv4kmC2nj/ehq8llkPjHQRPIh
GomLC/PSD9QB70HRD0e7dX/2s/fD1zxwK8jeQ+2aq3+Xpy1K11/EaY4j+Z/woJAR3ef+U5xWFZl0
47TEqp0kEBndz6UNiBXNaIo9JpB7S4Y5YwlLcfb7W2jnA3vCK1bHbtM5C60hIfA95Q4jNsv404tz
/suL0xqnqI3I1yE55J8vTvlE1YXsEk5x48pjvYy/bC9qMdeqLSN65vmpd/VkFy0TrXTdu6Gzm6N1
BvyeyDzqsmH2aVEycWk7lKjW9PyHdw/u32/vnu3w8jyUhpZp/iLt68PC7uD0YDalzQuAdVFN5OEu
mSNjX/HC12EzICr32Tia5AtvILJJSxYP//4yftMYK8dxTFPwOQrpeuqXz1CorjECpIcn1DQsKWZ4
V3Dwofa9FzZFZ7p8mGWImKRI0z/IG5d/+p/aRtf0QDejc4Zm6Ohf1JbECjkl6mD7hC1HPDSsC+Mo
crd68EB2Lb9xYA8DCpnC3fz772wtn/0vP1lozk+uXNNW2gXv+J+IPOEWcYHBU7OCiqpHZF84/oyN
5zfiAGFmPw0Zx1Yzvuaz+7Nw5nrj4ma/V3sZfhnfiH5mI0a9yeuZv+UjvLy5O6dx3V+1Lr4R+WUz
biY57N9fttS/v2xpkk7mWFJxyfwqTyXLQBFz1qqT7GrmK8Z8GpYxTcHSYZNI1d+kwHBU18Rhb4C9
VWvfmtMLAtwaBWg/7VAlxoNVXIKEnbvRtoium+mQWPAY27I9dyZOuxr9niONPXtjROTzRza43X5o
YhYOrCZWGYKLS2mFaOUce80oGtduAzyN1fSVwlu8/vuv/PvV6Wqbhsw1HYAt6D7++UEVuapM3mn7
1DE3xmrn8UiT1bbquy+NXAjcNQNg4cSfa0C6u3//2b+fbvxsR2iPnkRbSIL/+bNT3xpQvzf2SZg2
HBd8+Yg0u23p+GAyGZv++0/7/bhytQOJU2vb8zi2fvlpdiutCrWkfYos48dQlG9ovFf36X4isp8A
9X/8+8+zluPll3tAe0qaklwlF8vCL28tYJKKyQfo8cT3nS04nTUl8V40eMZx5jHsWFYEUcHYPzCe
y7LOkXkBTvELlyHgsh6takcdZVA+30WjkPDxJuHr3wz+xii02iUcWHMbQMBqqhM1tPeH48P6/QB1
bc3xxRumJN/98pblUe9PQ2qrUxiT7srMIt/HTX0TJKOeRsfD2CmML5JFmO3xchFUdQsTmxnbIkcc
XBQiZb6H7hatUjV5rDPsq2uUn6yoDF7n/I0Y1vlvhO738X/+O2z1v1zOHoFUQvC287z/9T33rCEy
51JbJ0YNDPg12w7tVvkBBeBR+IXY5IvRgVF4kJnnf/+879DSXz5vrmTHlgygHWX/+jx0GN7yszML
pz9L2iqHP0jmPYi9OjkLyTbfr/vpChIJDELcsutaNLX1SOo7Gr/+D1e7WK6u316Nu8R2mdoGNbac
0P+BWO3NKJehZ4tTalecV4t6aF40Pzeuv3A/l2905QuVpfhmOEbxhzvb+f3W9nDpwKZVDgub348V
dl2uSUbJqTTNr8wES5Qjcvqi3X0m0+c5YgUtNZbBzF9WOGZMVACJiTiW7Xcnsg5+ahBkKZzDjBn5
sZcnJvfrSNQliCXUDIENhwjenfc4KnGbQ0oMMDInUvTEOQHhfsJyuuqs3ty3OsczH7JyK9HUPgA3
22K3I12WF7+DYsHTD08lMSupt4lV9txLQAnkJ51ZSiyLPz1ZJfmsnn1QJapZMQU4zEML6VdDme7V
gmeZyN9j4j+t2W12sceicBD+ISBPhwtlEznBeAliy94Piwk1KI2LkP30Pg7yYMSokowsea6XyE6K
2kvTY2FGj8mys6Gjijtzhg7au5fcSV/aILl1TSjoznLxh8vlvzywPRMjlOXx2KOBuB9m/3G55BHd
42T4+hQMikTpRO9RGvwVh4371LfmmSz4c51MaAZiQSPT6BYUTQ6ww9dH8J4slxnBBhW6YqtL91C6
mBOgZWRZUtbHroKINufGCoeC9YcXrn+/4z3T4ZSlPPZc6d6vxP944UHaI1uhBjzdZaIajclsTD+7
ALByltXvrgHOAp7FNZlnH+tTyk46726tp2I+DB6nSGgy6i/OrMi8+Gm0ZvosUQ+SPcuyUx6ToGCu
GH8K2FZte7Z8e+XXWI5Kdg0Nay3hfZHxgLxeGJkCzMsm30amfiKi5XavrCAFeJfsBvaKg9Ebse5a
ETNkdstnlcknIGzlJq2/1z6i582YRmwKOTIPFRO8elhQTu+uJJRFZ5HcoMPi96O6l7zDj4ARiDbG
DXYoWnRe2hq+/uFI+92uQ5Cfxh3HgcpNbP3yCDOrJpxJONGn1D14DHseGodsEeRs+Iu8VK4CaHMM
4lgJEupVECHjiPUYIopIvDLY18kfTnfx2yPVlrz7SmAhIpJQ/fp6qqhhcVlP84mPdzg6DZIKzNFj
YdYPkWKS0D4lbV6snRLd40gmbTijVM8dFm9RWDSXjkzpP1S6v5/6vCRcTSQp2DAzfzvp3NlCk83w
kHDZSCIztVfM6FkYsm9IQsF4xkJe59jmdGXePwFCagnr660zWHK5/sPH9Vu9v7wWtMbClEvxqn85
8yHbibLxzYksJYEvEHfCsWlBrrEGXA2kwlOuWkhf2XtuWhv8lNPx2oyhfAwSko+nKrux1/f5/3Rq
U9Ht0kxGROeSK/uHF/r70wlstr00JZibaBB+bc1SGUajXTrDyagtb4V30jxmAYnyHg57KC/ugQEs
OF00/4++7x0Mb18V3NpelIUXI3qWMyaUwdFvYVDX4D8iAqdrN7uk03ANdyNC3+eyGrM1x90DXLHy
hRMiO7OxxHAEls4C3n/BIU/OnErq7Vx4X/28/WHOyD+LSfqYrIFeIMXNvU2YIwjXsWK4uAirgbBk
u97VKAvtZi9R6qvG0UddyXFVT5mzbS3YciVmobMOGW2jTNvBGnDIeU0XFZmTHxgWSORBtgePGXhr
F8/TI/d0zlRyODEb9ZE3GhBwlM7Po2QtfP9StlO766dC7e8NSMFCD/WrBJOGWxJ3CFbteUKC0G+z
zrHexEQ5HyfBW2aVX0mNYHMPE5y4aHHEwfmzJlX41Eui55m9XINQQxXpwDjdD9GYoeGZaMAXUExf
zWLGG2FsB5RWl0gYz421xG3jBc/g9l2D8jML/xjPAegju54O90468uufY46CPfZ63g2eBOt8DsSD
SCOecZl/aJQe/1Bz/H7xa0Gnj9/Y08SF/trsRjkOGdRcDUAkSbdWr+81dDlsXTzAO6NigTBM//e7
Xwtue7gXLCkc+Wu92QYmvNMxrE9ukrQ7o1DXtOu9c2zk6THu7Qj+kty3LZl3iyorw8zzt15Bd7Z7
+febyvqlwVGU6Y5r8STEDKbN3+6pHOuHqGqtWE0br5XjgrKShEsaxN2byH732DcAsYX+1VDdtFn8
GrPDlagLx/sUJ8YurAdWZYQHRRH8vQFSYEPcX4nQcTQyaiePVf4cPknWf5sCZfYaRvQO5Py2GEfr
Tyc9MQ3/LGAVv4tNNoDkd7EkPerybPqPB7tK2VQqRNuncKygPhih+DuyNGti5tr3P2NZBLKwfElg
uTflFB3vqYfxnVh1/9b1kTyRTJ2lu0kan8YFgHX/ElHFI3GHCprWcD6Wv9dGwfCQ0cUqIA70ZI0J
C4W2PcCoJhXMrCTMGgwUj910rKuZZUpsg9/SsZERRgh+6/99a6JMMQIGzzjH5QkS87TVdvMTyo1x
iop55PnedOs6a3y9zkbwI9LvkS2lkswnnRzihft1T7hMkWv7UJjmbCTHoV2+nTALsZA45cuX+3fA
dmgoTUIZWdssQVXcHE+5bjHL1PFL6yvc0n4VHOhF08Noq73lmshsxvClIonQ4hRDMVe9Zm2G0Njg
KRBa894J30KiKfZOhZ2NXQJ6ccOGalKHr3dn5t/2K/SCWO6Cbq1H/EAdUDWgGKq6GdE30dYnoHTV
w6xgugKVHXcSmxbJTAW8Hz8hZgsticVy4zkWvXiFpL5p0LJsYcuwKkhZsIpJ1WTeJRF5FPxxylz3
4mRyw+zZ35VK7O7l2TSUNxUDEiuDxN2lqg0PLUax+6tkB37N2b0fOxJe1pCy9UubWBHIH64G2hc2
80iEYLga7cWQRQc/ZkQfbJdI7i1FgEDLrIm8spvvV+YrRHhvDyoPyY3nv+D5XycV95BpVJLnUlMa
UNTuaj91DfIgfaxiBLNFggLLHmz7eLfr8NgCt0ciI7S3HjFFm2Nvn7DL49Y6cA0COyYk5ICzNQe2
B3Y/aGinPR0Uu6b5jnf2AAZFvA4KfHpSBQYeUEbyUwE0HZXLonbSF52gPAvwUexbRK57nFtkeRK6
vgZ6yu7Rt18RjFlbsIHBviARpEg68uTdyGD/E3xiRvSI1YoxlIBFnIbiaGXqENDso1GfSav069OS
tMbqI8kr8SXP9CeVZ1/cBv5p2IX4SnHFH62u3hm9ow8yEFj5guJoL1j5MsTVV/fWZ4Sz1M45TL+h
VtGhCUndslZxV4+3hc3a2tjj/55QmgmyQ7d+LipU6hjJnu/G1GmR5Y6V92qh72IJwyxTU/pd8rF7
LMQMNtiI8607IK/q0+gzSthq37tcRnd3MUGA7U31bJiMyI6+1+E3M5jtvdeIdD+E6Psmk1DUPA4L
bK2067gMuF5nIjlRxrwOaMRXSZSGiJP4Y1p1V4w8gtPWtNGNMF1wugFRC/StW1RT9cs+JgA9cuND
U5kXD2z1Qfb4nuMU8+KI4W+rjCnEhe3LZ/QC/Pi5fpms1NmY2tzGRoLZywajH/PkBQbKyhMcLNmT
L5AZgnVZV+TsRipdy5kNa54u+iOst5slf9nEcoqAID2ooPAQDQXLo3cKENuaSCDr8MKwJDwq0qTp
wrkhIKoYu1omzaZFNbLpWWBdbathmONQPw0uD3yHDbVXSBR6OAvOw35KfpQJUlG0fSVhhtGiTMFw
kiKsvHj5E51Ke2HUm24ZQHrryonlzi2UA+mwCI5u31Bl2kH1Sl27LtxcPVExYVnxmmvedmLJEYjx
RDxj3MkA0RH7sGoa+JZ96zFQUeNw5vcPTwTGrCPTHW+xzqcbCqqQK2Be9YNT7bQK3ZsRNOKx5GYi
DtZcB4gxTxE++GWAO5z6yiAeGT9xwJKsM78U5chMLh9eE8vzeVJO06YtA3hJrvuSJN95MLBhbaR7
ajO6HjrJKrCwbSLmhYKGyQLqHEKomzeK5pWxvNiZ1STXSZinp5HYwmw8TUnkYC2BcDnl9Z7EZwih
ZdJBiur9M3kYz405at7Sb2EXHD18MsTLIoKbEL/vItbaKzsF86XrPnvLkreukesRt9U5Qk1+6IED
smUEMqZ5xNWe9vGAlOgaHUVZWXKkPBtJsCsN9B+i8B6L1nR2Y23Wez+Jn1TOqK8tufGLMlcbw8ST
1qEwhxKcm8dgyt545HNQoVHl3TYZ9HlNhyEJfduamtjDgjSSzMUyeB909or0jeG+TY1LVETKbc4l
Htxo1Xl7oyq5m0394MXyZxLYm0mG7GMttjS+HvU2QjWVB+y7Ec4W5ymjXK78jZ2rd7+CWQ4Nwdq1
rqZuTpNHVPd8DHFJTiikBzbAA84vYx+kGAVwi80PrCQZtJkz0GDcxLsQ2zLJHGW29+cKrwSI13Nt
Xq3OlA+0LWjV4NM8DrXEyY+sFW2SJbfw94HStvWmcCz3goCu2xbkT+6Qbpl73tdD36bTrqiS8agl
2Ohu+adZCkdrsdBakO7AQHPGl4FTaOtwhLqcQS+VFZCcGHQj4omb0lK/VByVmdPkt3kq8v0ATHM9
1zaGkx7GV+h37rryAV7yTsZb7Wi8lFOzWEaiSxsNqPLmMf5mep/s5EFFnfPVhrfR6Ioo6KYA6zsO
/QsqtfVd+1skEWuWUH+Dn4+qME7Do2e028o31DXL1bSt+/pGS/lhRdUBItx8FOZGUUrRGI0fyDlw
H2bNk+MISMCF0AfVOQ9pEjxYzLiJ4Zy+Tqr0N2mQXqzG9A5WvYThSKS2AfbEdRcMYk+Jtu2i2T7A
UvPJYzQjZnF0HXC91vbEmKFt+pCu2T5mSSU2RaVe7muZrpXJ0TYgfqo4f5cmCo62ty+A+85qEVuP
AbqdNLkUsaqPVtKxTvYDjNZ9qxDmDeNB8lNEVg5nm9SrKAjFRff2eXbTj6qNvQcfWZBkwLMn5B38
o0z4NfxpXfgzIe3CJ+DznE9e+YC+DEmxKo0jm2cgL2btbUliMiMgDYyCIAhM8XPhueFVY58Qk3Av
VW1v3FlqgFrDt7uzvIVh5lZZuK3n5lK50PI08ObYa9v1fRnSAhhbdX2yqSoB5xxp63aMmBEVDKK3
7PPRtJrDMSHCZuNm4qlkOhJ33029qxAjqNr3jhGaklXol0AjTQz3Ksd6b5dY34fFwohDFJ9wLVnU
hX8hLR4PZSvBSRf5Zopr8F5EAZxo8tDJY41ei8qtL1BAy31k6W+RL+UVGPJiVIqPlpl+8cdB7diH
ilWYYV5w8PpEZt6ea8d+8aCFJSo2Tn5WVWj26EDBVr/ksjHPnQo2LFGndTupnGFxcxDYfgngKJ6Z
7b1mk2We0xm9ykAKCzFX/8veeS23rm7Z+V18j2PkUGX7AoEgKUZR+QYlaS0h54yn9weu071P7e4u
2/euXaVNUUsiifCHOcf4hkZ7exi82VCiE3KSzbhgbwZQYhykvsN4Mg7xnvqj5GHKyPaUBXM2zNpF
F+IXhvFmP1I8Oi9Mxgry1pU3xwDSpad+0awzpRM9RkAZ0xFEYEnbr26HD6p/1VW/3gEnYWpMl/s6
FNH0JrOU6MB6X2EYR9It1F3jEYFVuEKzEEJphGgKey7ORXVVtet3iDxakKPmcBWscSfiaz52PQlb
VkjkaKXpqV9ExjkR1cYX8gzTzILwDmYBQpU2/jKGdNlNY49j1cofGyllQsuFmxiqlZ8o8NoMldjI
RRsxg8fBzprq6rFYACVIAkm96hRug4rXIvrqdVDaW51PL7o0Bo9Ui9BDVal8HjBZUx4CMDMnLWK+
1CRaPmXXgrcJa96wPJAOtJzlHvBAk4/Cx6xkZ5xIPez0n4CMmgZt1Sf7YcFtSHKKG7qjNaDDqkul
XZMWrG9Uro1sNVXhAGsrnEeD3o4HBX/oVq/NL+gAMs6xh7qjS7YEc74HO1x5qmYpGDegO/0RAbfA
CRCP0k7FXGTr9Tzu4fg815rsRVZVXFFjl7s4MoF4R/3VVHLjc+QGsxZsQX3WFvsQceRjpaO5YTTZ
wR/GfjxBRu+wZt618tWUR/tEfdNrgfVg0SJJrtpKcjska/u2AoUc5fMlrJcSJN8SvOkRapsJtnmZ
DJdwAGyoJa1yMhZm5Qbp9xxH8iVQVKizEx6QUckOM15qK84sIJp4HJH3HftafbjTwUFSttdhQBE5
VItKtBqa9fW6JfAic8YGhkvbo/ztDWV6nMZGOiW9Yr0w+1ieNqOHx+izmSuABAP6WLcx+sa1xnkN
34ue2WG/qITVPwi5iMFSlAufM/M6NYVGj47RNkjgf1qoQ4smD68rUqZqEMfPxKUBaFKmG5FljCHp
sAXyzohe6OYtg3G+aABQJOs2gl/5wxXhtm6cdomZ1td2QU9IG248VGtDGdBGLAC3tGrlJUXa2BTO
0FwV0y4XySc2G6I61GGYwAEMXtmzHiAIG8BFli6+lY3QDbJSPTDVzPAhZARIVfFDKcPy6KrITtvA
MBTkad6JEq6IYNKUTYJID/quskHMkz7kNJt2ndEd5Ik4jIkmi6mRvgOYg9UHIWlzmlZ+R+YbzM5O
8Jt57vwyEG+klSQPMwXpe3lraaPvYqCHa+F8tfM+SA5YrBmaZf2JFvzTWMynRsDVpbKCm4s2wfFI
9AIhYM0WmvorUedCJrZOt7KM2kR7iWM8OHVLvnmwupqw6rfnqh5avwgtfFYgfBlIBh9/tbmRKX65
cd9+yl2vgCQbFroJKHfsIVzHsGIWnkXkyyEpxp0+i25myieaZdN7RuBOMm/yLNNZ2pJ4HIzI28Oq
YL9VtKexgzQvdcE+77LywazTr7CrBT8LJxwdKl2wUqEfdkckkSSkeMi2IrtLLSemBHWCibMptLa5
KgkLSZK9v+bImllqo8sy48Fugxzvp0zfRY8JNAeQ0j0MYafs81ijYFZq/Z7lcHzQ8ocqWMLjVEcj
oSaEKja0SpCAgznRabJqEcewQEXlULfAbkZaXG80+jYOplOI4HI7yfKP0czaMRfNw2zii2hVPCn1
nIygxwmDIuP1Q0Vx7OnsKNg0DWSjcPy2RvMymgwNssK03o/j4x0ExdpI5Ma3bAky2x0zgdQcJuwc
20MdNUdB659qVItO2zW5R5YMCYJ13HtDKGVHSsjBWE6HUZv2JnuIfbWGdKGs81D8EmpZ6c2Dkchn
aTTbR/bnXJ6rQTaPT4OZ783UUs/4ch/KPpsQ3arhhfq9O5Bq4hFDIrqdgaxyFqL60NRV72RNfZbA
Zb72GzTldiWGzblFiK7iWjOGpT0ZvfZARClnHjzEJtDKj7HhH96thxopGu7UF+cUq5Arhagva1wV
dmp2L3WvPA3YkLEZES8ED9lIAjBhMIgcRv6vXIjwoGVyfRx5zZ01ai9CaX2wVrFr1cx8bLUscylq
+JBmMdCQCFW3uX3fZRIT8KdQStKmsisMaUM4GtlzGnOXuFYtrSE71XLEgrfPboHyWwLGhT28nllW
EcdQl/KrGXxCUfwKJzwzqjEGRE1m+CMltv2TrJgeNkvJDdou3OBs24a4Y9KFxAh1gB0TWdER5+Av
tWchZ1AYsHWp1uygwxGEYBq3mvyUKpTEJKnXfy0AUj+ERQmPZVSw2zGlJyvT7TbU3xVSBs5ynO0a
0cgekjp/DBs2Xqqiwn0Jpus4qwIKLCH1ulQ3nTauzF3cyQ9tH85eOyra5yDFmifM2k4HGntmL3rg
ki/1diJyJJNdIcZjfF/BlYyuUkz3IkZ1zEeyELQBYTSGAk1JF/qLCOhcoh6FKxOjd48sYJy5V1sU
q5HB/rUcGXasVnlrudbtKJy7nbIME84qofDgrHoME/Em7sYHeaYFOkj16Q8IchWQAX+Cix1g1qMA
GWKjUAm71ai8BzPX5tCjMy5K7Cwpxco8uVn6aq9sEQ6i9vXNWhVc9G+VowgBBPUY0r0RJEdcY6S5
BUsBegeL0AJg2NCB8y1iAps6n6LVK7gO6O2vKombLSwRrOfD8iX4cHlw/FinUe7HvT7KxMwp0eDe
8V1QBWAnTcj2Q7mr9qNMsfYumqRRnO51ipd2qgF00cLJV42GKizbOrOoWp/8eu7RjO0UU5A+oOct
MJbbZJN4clgW+6FLP/tOj48s5Wu70YHOm6ybdlHZXcfOUnZKazClzOK9aEolb31ObOaDlEuhq2jF
sAnH4X0kJmEzgv510lSn9mkQZmeZIxu9abWodCNCm6gVt/cZv+8gSZTlsGnYbdUKvjCuSWyoQO2m
LB/f9FbexSquZ0M8YaIVtanaFRMtsxngENAVB7jpdEHiadhGQ6dUbLypl5VdwCDbm3r7sIjidTFT
6TQ2AEJ6Ajw9eRy5d9iImutmJ+uCr2aEmmA2PVdzDWTD1NrSFq0x2RMLTpCwqfvZ2kwU8eaxjRqR
05e1T/9E2VXYg+wFYsY2IMjOkYIaAHWN+UXuvS6OpUM71id5nEismjGAU0u/kAt0diC26FSLKqpT
OF12SSq2bitVpivr7a3K5PYxaxJ1l6ukvWdCfmlO+qipVy0ND41ZfotmZnrVoNa+iTiBQoXZb6j4
Sk81U9WuoOtRNuUl02C5jTFuvoAJAYP5Dknz/Bhn4C3WcNdRyONj8piBgSfdKJNcho+Loc/gAsY6
dEj7muwlmvUDK9FhPlNDdhUSdgj5TbQrmlWadLU+25o+ttyN6XxWcLlhHK4yGx+kchVMBltVbs1t
AGTGqXocjeyVyTNJ1yu3hgqD1bf3gZ8C6NKKkEZ4S7wvUy4+7DHy8kk2SILqmdcEmXK1Fevv4/zL
JKiCpVLAFlOespPY5J+BVXz0GkWTOXtqc1l+locFtyn6R7Ae1YOsDb/Y80cupiliD1D/npmtXFWX
i0MLqGSj4Nq2KWvDVAjVx0bTvIWB81YyGM2RuddYNG2iSf2q6jl+QW/wZkqVB+a3+a1R7wzTZ7Mw
lUPfi9FRZUCW0JQd5J72gUm5ZasVy+8xLgmmbogvQcWtvgTBOzuip5yK0WMZpoobR+m56zORTkY8
kyQbYTAdY5KBQvCsBeV0gdjhW1OJ3D7drOHxrns7CEYNdjQ1qUgP2yserxeZJdBRqQ6CHIu+VADG
3c9R2tMNql9SrW/dOm3qd3O1IgRjNZ0JDBSvo1S84aerLnPZ/hQ9NDJ5TDI/HQXjdZmJi2FcEk7l
jPcjHcnnldl6bdveSlhACe0pnC49FKTSN7LAVYwEUTAlNgcCCWOVvoIKtK5ODw3q6X1A0ohObt9+
wSKDnweZ7A4lJ4UuKxPtSC5uYzK9BqUwbSIQugeyth+UtTSiz8PAapvNXF428wkd3XySGcpcYZqo
6vbzM3lW6mWY+cO2ylur65HVbtbRhO7r4RZh2dzqg8jNsX47V0F/E62dqmcizO7IL41Seg6j0TNk
MX9v6K74GZiKTVNK3bNR5zsW/u6g43a3PcKzUX2JEGpARQqfEpHEI/yPl4h4m9y0TG/Iicbq0kO+
ICOzcm1ndNCn2MWbOhGE0ZpMyGvjACHSjpZ0gt8BfF2ve/4j//3+fSEzy8b/zn/M1x5aSx9u1YN2
ki/mU/aq/6IaLFd2S6iCgsEfkgttI7djBRG7MfmHruZZjMLQAeYteOPmMJrneLyhY69gFTcuqllf
dT3v5J3eTzjL7E/TJjLJnrzJkzfavt7Fl/gyvJhvyg/YG1a9lQ5YkHKOg0eUb5PHuvN6jdaHl+Yb
82uiXbUVd9nDfBkv8lP73iBax2eCJ8qA/eRQuA5aFyeY0G36Ecz6FvcqShAcJOIpmvPZ0aroKeqr
TQsQDbcUjcq+MqstIMTBD5JexYoPIz1RZmFnjsUJ2115MvvofSzziRtV9+hbK18pCwG4/BRIMesa
27AoD1k6jJ9lBQygJ2H1OCO5u/Sj+LKExaYdh+yVBwnKpDJkjRlnr1SSHa1BgpBqUY23XFVflUGn
Ypaw3EyKBwXDR8GbuL02HqlvcFg3l250cWTuLyngquB2Ma74Kutq1MlwIPv4/qVWyWCqwX3++daI
EuqIFa6fRE6avQG1bR/UbbO/f3t/lLZcGn2eHyTaacSNSAchOuRUbjcESZV7qyLu8P7ob982dEe2
iza4iakUe/IkIHlEYc1XiX7ZZsrMx/tPlkDXSDZr1pCwvNgHiXIwaBBu7j8MyqFYQ5vL/foOxlEW
/uX5qjAowuHBKUaJzMT1S5gEOTc3X/567v4IrM067DNnZ7iWpfU124L5OliCenHub12LK/aV9HQJ
K6yw4fSkJLUhYfRdRryZWMm9X4J3W7Q1oHF9sXYNWrw/+ttzSQ3ASWpIA6BP+rwUNfG1hoyRqY3i
zmVCgwi1pjCy8yn2LbbOrCCJHh2jzNAjRziEaFTLGQEBf325PxcaTUZJr3wQ1qN+/0I/ltopcfN8
nfQJ3I2AREIRGfUHLYay9e9xUSPt/T/awf9P9v8/kP2Rz5lIw/77//off3TV/4Hsvyt+xZ/F57+C
/f/5O/8G9lf/YSAJ1+jY4Ryg+YgYZ/zddv/zvwmm+Q+cUcZK1UZq/+dH/wb2l/5haBZeGIOel4qq
EHnfP8H+ivGP1SRjoe6zTITbhvn/AvZXLPVvSkEUiwohAuwiUD7rpiz/Tbrey1ysSzQJqJ28Re39
TCdhT0ji/Bwwlds6Ed2wp4wTObwEkSRwoVR839os5ddMTWRXmVRfzQryd8U4tAUa9XtoKn7e68S0
NyRm0MhfUvlLNyqKH4V0bXRZ3Q9p/FkbUbShhooZUzWZqEpMZ1nes1PPS1Jy9Eg8tAJIjZJg5Lpo
W8J63+hlpXDVFh8c5wAfLtzHJjmjaV4jkTbAuSl5ebAyzEvRjPt5xl8vliNZzqZ4RJzMLlAuUqeu
k69Z7uBeqNMqDgtghxLdV3X9o9Dg7LVU9rIxwzCdK5pT+EoB50NWk/sZa2DgzprxwZoh2sw5GaVV
kz3UgopUGuol8H5fAONCB0Iqj1LrNU25r4Ap/EK58066G4s+zC1wTn6GV0uUaLq22UNfJqYbq6nl
yhGTaZKT2yjQ9cEJvHZLyYxSJ3YqA20jqpZeZo0Krb91e1vlcNdpflq/0wFMrWwc8gyPYSGdRZIh
/Rot46KO9YtWF25VpdueaMVjIE3diZgniD1D7wC5uuTE3HhyqX6FKoyhSKWebaR6vS1D8UZQQUTg
eowe3lGIU26IFd6T/erNcmGdrGASr3X/k3RnS5bD13EySzcfseEhov7uVcPYj3rvIACMCKKJl5Oa
936+GI9zjBN1zlX9XGfXNOEFgSS4eprhRl9hsy18rV3eCY9goyWnLtNf+pqSOSx9A7rHggMhjFDZ
jPyxZDa1I0laqE8la/Qpkz8atGsLv9LJ9LU9X2XfQWll+8SoYF+w9pOYZFzKCe02NoXnuAg8i6iJ
a4Rfm1PHAimew4IiO2+6qBevfSmnErUGkZ+dMkiuUo7tLqCXxx6qWqdMz2qplAkK6+SpJbpAm8eH
WRzDE8gFqmEBbIpO1G9jWlavpR3PoG/MLOzdinLsJhCFlOojSpqiIxh5iSrMU32G12vGY92PW/Ap
L3SYbu1CsRHG1rgDu7gRMoS9Mq6GrW6B4pTQmVDSsAm2yFegZb+PcjXbJBGANO3DGNXpqYfabgUk
dy+hPO8StNBmLxBasYYws9X0wDqfiRQZnAkMIpIl7Frsdg9SmW60NtOIMMxYe4hoS2Ox/aQT+dq3
s+gIhAEZVv8hJ8M5QRZqmzG5P+y7HgUz1A5ZfTXAfZxIxYCplVAJ1QYxcQfjdxrGyW7MB1JWQUhL
qqG4Qhd+CRnmw3aOfDBB30KaniJFmH1oD1uZ840qlaaBIMy2ojWaLZpOzMqWujNEHnw2jiIlyKNm
dXH1kT0ZCsILGL1oi/AaOC8szQ2V9LEzTNaY3RtFa0CvZkTEKrQpc/kuMlOlPKwfw4R+bDFV1WYM
u2uv9b9ToNKUxzvVyQgyM9YwnsDoc7tTDTvTDfWxPhLdfFC7MrCHApABlS6i0Q6yzLaFdnARgrxk
meMWqbYR82WbGoHpRuWSekbFAKRqoemBFqI9TklHgYykAD/3sqHH+YWDvZKAZdN+MJx+PAB3moFb
TtskxBAt4FAk8LW+RgWk/MEEqElS5dRrylHNGNohlsKKTyJ3kJRHsTLetYB9QQj4bBReMxKcNnmf
vgoqDlktjsheHGciw1KVjhtSj06Zw7eU2GFrolIpdgVjhF4+RaL1Fo0oEAoJejx5aaY/NfVnWMsn
0rIJlkrJh58rY9sOGn3wtNg2Y/xbKsvxallF5KiL+ZQPAjZpoTNvJR2TMM5HXynDC61jiOv5gkBL
LD2p6ca9xTgu0RZ0U2pmAKmh3po/oRQH+1LunyvKw1ct/m12U+frOc2XUavRBAHpTdT+bSGbr130
N6tKjqWYPeL2fOzE+pdqIuqKhxw37ohSgbwUbk7QAvN0lsR2Y0qszkLkMI4sVINnmlPpRL0fLiJE
fpnscxGuCAb9XjKei0hajqbUzsQXRgKS53e0hvFDIglooC0BHNHyiRCh8hcp+q0slLUT40daQn2X
WbuCko1rUsKdK8kDRNpfDSUr2W6fAW8ujypdZUdOA6+n4sRRSOZtsxQWLY+YhvyonSEkabZmYDwR
iUAEhmO2HgEZSqj2zjQZt5A2liyI4lmnU6dM2poyCpmXWACSjMUFkJS5fAYq/LK0Sl90WuQnq9Jw
g+dkNVRT9ZhP8Rb0JORKldFAp49uxqF2bOriOsqR7uQttdLeIv66gAfjtWL1G2SFSEqszOgfr5A3
vf/UGx1ZHF1bMyc6lpxOdJgmK26t71H5FcRAdmD10LjOLN6t8kERxy+6/ycxqYUXBQFYr1pfA1Yh
r6OQ5FP7rzB80AEryuIiaDgkQ+bb2Fp+pUP/lcy96rdq0gKKLwCMJ8k+CWkPy3m0gklvc2JNwDPE
ylV7pooeqK07d/WTSMGKYCF98DQFgj11ZXtiL+XKxfIEBheqX5ddqpy5UJiJTZZLMXBD6Smq0M1b
M8NZB7n52BBql+iCvoM9lLpRQhehSik5LQngtwnkEBst36z0o9GJ2xCviAuZ1ga2Rd0zZ4KuIcNJ
mGKVcCRcXGf1hZrbT3om0jAi2SDrzDMFZxIy5re2IU610+H5xWF61NoIgF8kPswwscJ5DfRcBvXU
Ddm8Mwb5kw1fSKmkN47hIBIK1gqST0HXckS1+0XjazrU+ci2PqO5Qdv1mDyVtYWUoWx+TQabulIq
n3W1/kBqMWzTlmkkxMXgddZ+LrvsFncNeGT10aQtA1Iwf4XdpNKLqmxxzvCaDFRgcPOtWW6T4MnC
8hW3ETuppDg17K2Z3QlCk8D4rkDZjVzFrN82g9W8VBcCWPzSzEkn7eDfSZWkblCAFHYyZF5P/Rtp
zfIdjYlsy6z07KzsH2B1hS6Cd0b4qtiPVVr7FXxpO1+kd6HvWhZx8HqsFNGBmWE9mMmSs+jVcKPQ
h8MBski1Dlejcsp+oHoD1iQrgRwyRfQ79l4jPQ2ZkRatdUjE9rZckhdTqcVzkh/JXr/FaSfslLgj
4lWaPbUeM/yFD3liLvtuhsKyLAPYcyJlrfkFvYw0aZB/LTJaKbtuBtJPVommTGUoEdADsgo0pnrX
NbW868AplXl1Skl3jdZd7cwq39bykcqFStTmQwBdzp8EcZ8aJM8YCtvxwoyR4KybRWMO2NbLYgUi
BRilR+P+V77Gy+rk9VG2Cp5iNXqiLUi66NCgVAtTKqGm2pReV0YR9DuibfX1C4SWbo8VpPnn9/cn
WWNLu7R5VO7JuM0aklunDKb8bkL0NZ8XTD9pupqK4tFcI3bvPy5iYne1XjzXvVrtmUUoY6yP/rNv
/7PnJhCsjoVo0L7/brbuzqtcr5z/8q/c/x2xRDLNqanPCC8Shn/511qK+tb+67c71vAwgVDL/ctP
/uXhX28q1BV60mYD4vXfP4EgyOiaw1J2RJPF1J+/+3/7KWnssfOi0IP+M/+Yoal4f73an09w/1Np
1XN5K4L154Xvz9E1R8xipHTO1vRgi/AXqhfKVrtfCo2CMPz+g3K9Au6PAGmRXBownf31g6ZhuMFe
gZgI8pEjdYiu4INxSUX3ykSzloruXwJqV2AbaF7e6xtrTWkd7/58uT9nKZTIw4JiSL6WRShHw6ai
UNKvJRMIHRRP1jJKe6+oEGQYbTKqLPJ6QqOcK7RbyzK4qPO9uJZq7o/+9pyqmltMBhT9DdYtVNc0
ImIssrWJ2nZGjXAPYoy44Nd7R9ZSKkRUWcmXL2SN1yjRblNIkstwcO5//a8v8/qK5Voc+us59GXw
ZRfND9b6lrBWtMJlEGhgp4d4rY399Tz6DGszl/IhWutYvVGx4wZsjnGcX7Ii/TGSinJjaSp9XwqU
1NLuP1EM/Izy0BCjyxuu1mN9f/S3b+V57jcLRC55wScWU97iHWRreU9YS34Ukpr9/ZG5lgHv30Zr
adBci4T6WkJs1sJhs5YQ79/+eW4tMAa97ae7Cy2D/aWMbRJyuNC6vaBuXkXL9jMcJG302HjjJj0U
tnF8JenNDnfzpnZbV6M+7LXGduydRNtclv3ruPE7D22dPc2waxFPHazAk5ZdcPOHdI9LzXT84NZ4
2hV05eZAqcvpXfIWZttf9q1L7rn3vr7YgcGZhNRL2riviekcIEjvXlFNvZrCRj/P3zzRu7wg+bg3
jTJH+UvKPSG9cWP7+eE1uHUZ5YOYId2JTGfZxztWwVfeGxFyvDiWOjuzmx+QR3bt4q5xRrdDMu3W
kVuSYmTdcmAlEccC8TKfbnyL66NanDkshAC1y6XUvjk8cyp6y7KztLeMdfQHGeOFNXpL3G0jeV+3
OAa8ct6IwgbTywCybD7XywX8cRB607ITZZ1FzonXDo4ZgV0ZK/XxMm44JRKxLYpTJxSftwOcbQQ9
DjUL4F4EiYkodMZX3kd66E2ftwHFsQElSor7RmdSINOLj7UA5V+Bm7YZejzgW0vdVMtugddL8i6Z
WBh+zlHhi+ODNTuocjgJLAmA+dFu7r8VjQmXAi3b4a30Ac6TZ7XKIS8iCN0mvY1dbdeKo2I6yzZG
cWLxv77YhNHN5SyUb/R5qGymvcOrl60HACbewRmdqehkLsJD5rVjHyLf33FZEJLkFLOnoxqlCR62
nnkzz/XONM9ZcGHG8vif+lp6ss94J1/JRSayPMjcpfPTl3l24hflrNjEKQYOxhT1sTjK5Fwco73A
J92T6EC0eGhLNWr+L/Fb7Lcax9r0oy/xknU2B2z4DTev+ODo5PNL8MioaGOgzKLP3ls20ROcYnrR
X9v2Sdx4EyPrAVVdc+wED9hSBbNP2OWO8pg62RdE7oSYijx9kRpQeBPil6P4SNvNjV0Srn+CbxaL
GudrcU7VMZIfulPxnNFx2/2QQmzX4/uwm7JrJ2+NTZmTmoJ3JHBwYXBFo1QBIth5uYLQUre1bK/8
TD8kKcPVOCSfXAK9JmxEY6dKi5t4/W045b8oiTcvdG/Njgq0U80e5yl50aur1a6d1ieJEJn62hbv
a5zkmq23Hg/1jIyS5gRnXWKPnXtEVwiZW81nrkdOWe+8Lnvx2+eH/Ru1kg8p2dJfY/NOOCTaygpt
47b4sTKX2O32UaqcvEDB4YHwNCkK/nD6K0zy3DcVbK2rWh25uMi4iIz1JTXOrInC7Bi98OH4k9wQ
ESfWaB87YHPqekXjNp8xbLA3W44FhFWiy/ijRUNT5kEVNgwGs/wjDOzl+0+u5BYdtORawiEKj1yU
OEyUyoEkwpNrgEVVPJjtPrsfpSLdp+ZzXT1Z1Xev/AJQ6lu5VzdQtXf0Tw0KW2u4zCZODkLz1QJZ
4g9o5k1pNrl8GFjcDxlCP8mXxnkrrUELlwHFHrd8Xl9TJHWMFXVBuEvnZOVFro7mbZH2NcRTgTNC
BrHN/U3vlcrKbmAvHkk+fyIqf70W2E9e2tYjr4ORkXtvVbnilXfJRjNRB+3IQSEE6BvtMSxK8APL
xfowz5xhnDEc18H5xEZz7uxTHD1qPknNWPZh36wlQzZECCq3HVXXbW6dR9X7VK6KD/KAfiwXymHJ
GT15xOmgMbgfvHXsZox951LiNXwijL4ZVyc2RbPHL6EM/EGgX3m8lUPxQp1p3sisxpCqk+NufRIC
J9/IQqZQ98GtQoTg/C1uKo++JGltgObLE1FVN/1sHKP70BT3PuIcBnplz0XIO8FM8tbZ0YljQN2N
Koa/qG+95OqhF5znzUgczRMjJ1lrza6wB46W0T/zFlT+sQZa38Pb+GZOm3mDLGH+ZvRhKJ2413o3
NZkWg620l/x15kCaPXixU62jZvHCYEno2HqhUuVLaNjwGQwfqZ5+NlNmUq564Vnt/OJH+IDQrQub
ASoL63NHPiO8UkMv31kG61I0YB/v6k04/p4CT/zm0PUu72IGdMGCLLv/+eSVSgrDrhbvSHXgDuan
DNX3l1dyH8tKeTAq59P48Dj6wrNx7ezxDYnvh3Fl+uM8Gj4HKPocv3ngk/fTrLNIiost28CyYB5m
Yhc50etMqMIxtKW98IztwET5BcbuUslckWcSXZnMluvCGeXS4r2CSHJyZJ7r5YDshdOhcLhYSq7W
hM3giN+fXHlMFwat4W5fH5i/zDNnybpy1y/MxO1mcdKDcc35e8wH/qvxwTbsgO3MiUaSh10GBcUX
z8JReAbnwqA526/Jy+R8cxD0G8YPxhLmgiNHnId8fj4WFz9T6LBf71PtofIiAJu2dGV60Wioli/Z
i3zjNJYHpufgZhzxCGMgY4zyUeoX68iEOpZ3c+Uuyw/82eQzKh5kzp8jh8jRtrzi4jOVmTZ9OeL7
LK4ZLhb2pPwmQyV11g2jaPv2zi+zRkEECRzogaEy3BXLNiZByWbwyV4YBqU9dx79Evz7HPb6jcld
O77zKZQPPk0Y28yhHFnN7jxw5byU8fHetAdi1oQPvlDxxGYD/PyJyz7fEfaOt0rggq48zgtJQeom
+iy0h5Z5ctd5qssoycVKz4c3YCC4wOLqKlfGf35rWi9SfdpwmWU/vC0mf16Crfiy7ZttFVzab27r
wPA5KwXI3B5tMMsGj5e2jhh/sSCTb37gN2d9O5m39SpVPVJ7ZS70gyL6Qb2jaDyxWFA34yX7oRZv
stoLH3GPLv68TDfqB1j39P6ZebNb+UUfjVDbmjZeOATkj1yS2WlHvx+cfDfYaegVD0GPs9ueuOrB
b6s4sXDdQ9k3SFLqj8KjQTFwO3GINQkpRXug+DFQK4naln/X9BsV20sWxVv0jw9QzQ0cK26N7Lu9
NMgO9KeK9kGGrBr2jnb8NG9s0u0KOeRWIv8sA+BrW86I0NZ4hvGPJ9TPwNl8jJx4wG90pAXsqgLh
p5qTdt3OCJbDevCJ4FmXaBtEFa9ZTmVxw7Kpgl/gmMODfJOlg56fGaLw3dvj97SX0ITGaxEAvWKc
vDOdjvwZBOz4fwak+wec4l6wKa1jRejUEeRexUmkIYLFiDZ7cbIm1J3rZWCWx6pZa8POM75AezFP
UbOZ5wsrc3H05fIYcbmyIlYfVFdUPMIxKlaunJ/H8KitJF7A2L9N9vovTK3Gc8KOkgsYthD3aejS
+mFNs15gByR0vPjtm2uW6Zx1NtduvgWFOV4addO+D7MDTbcjw1D0M7w6b3O/E3fBhhPdr8GAm0nd
MAcWxUNknjq+vU7mSVplQfYAT1PxfN9nkOuaR+G5aTZcaeUb4xVXwCTiM7fFadNbx5zlUOjGMMkx
P3upTwzRwijAsDI7CwUwAqF1hA7ramVyxF9m7CuiJ4hP44AF0WbHwbXlR6Xbst9hemXttgpnzKci
IW7IYZHOjNHibDplDaZ3NAoeSFdkl0PjKMdp3sqhmx/a76n9yQFvC1e6ewVBio+dtpefpA+ibD3V
IDqNwZj9xkOHGJOlMQMyID6ovQFVdrDzFyzsZwztW+ML8BIb/ui9lnUv+QyJDWcrE1u3DCZ195L6
/GLIFnUT54943zgU5i7/wAMyGXsCuJPGi3rCKh0yvjNYR+f4ihfQmTyE4wlQY/ZfXIAdEtc8BqJO
++vYvnfc7rnPRMqqtXvUcRjSg3OA24p2dUJM/s0tVyYeNzFiHbrLubMaVrkfaTOwkCPQsNhR+SLs
5/V/s3cey7ErS5b9IpRBBzBFJlILqqSawCghA1p/fS/wvepbVWZtbT3vCY8i85BIIMLDfe+16TdN
9ONDPEde9dX+sk2Jo5v7LXvdmcWENzfCSJqei2QdKrsM3Ot5ONN8ZNjZ3KvxapbvDHerA5MWpifR
RqWBSOkCPwt3jdr7+Ogj4pN8m5HYQLvW3iP17AbEUKiIhLw4xp36VinLLTTyKEuv774dwkzu0PVH
5kYqtGNRCN4hOMq754FJt3VIlFcykWa008ZZwcNkYQPfKs/F4FkEMG8CjPms/I0Xj68jMi29XTVr
lZxk98e2WYXeOmulYUwqELyvSB4mEbjLN6iFze6+ja6u+sFAnR/FBuWV70KqZ7IPCt9WN+RuPz24
q2YTXf4KE5R0HI7esef1K/HgWlv5E96mOzY8d2ZCdzTVY0JnV69YGXc9jQB2XYngrMtPiUEZsiVw
6jukSf8A5YYkL7ZBL39Rug3W4uAp2HHoHjsSLKBQF3Z2UBNRMf8fGPbcWw8NjWFznVRb2fIktXDZ
q3fB+lO99wSstCEnJ/CxmFAa4GAr6yG4R59nfGPeks/BO/lhdEQ8uADJY3imv2s9uB1+qE88RX2+
L6stUkT1UZvRCoLYOGvvwcl9aHGSwkdOuS37XZIQv/LO22z2+3jr6CeiLoPH8cD6w60gPF6J9zrD
2CAQDF4IA/Dq49Tfx9ZdODzN2auJf4aUyyh6M/gG6Oh6RFgATPcMyIgOTu1Vfc2+ZnS+9/nb8F5l
HOXX7MCsksfR4/x6mtYT0rsDWQmZp+cwvr36k1+ja3bVb+0dg5gGNoIEle3Z/dXtL8geAixvKLBZ
LxJfOUt9HeMxpdOG8OCDFQMNXqJC0/cqWrQYlnSfjNJTube30LtYYarWC97nzXiyThGrm9+eQo2V
sF/nlAcfzvYc7uan1E/RrbkRUY1ckX7fCPim76gX1lXlx+KwS0pqZc57qzn6aBTnTkXuvC73qGXf
3Y22Yc1kM/er59BZO2f7RpPF12kNq0Q5cMI4oJ5tX1pA6domZ9JO4445qrtR8SlxvtpFG40aBYOy
4tXZOU5p7qfHkILevSpH7Mvo9z37Hp/8Nrzp8L2SdbpNk7VFY+7Kamq+pWcS+cD272TqGztjLR9w
knrRKWI5W2uJpxytKwDDR51VAYD1bjwVhFyGH4tkm9tnVb/m+5zhzzp4q7ZqRQdgW/iNfSi35gmz
IV3Zu8fgYq2jk7gqtBQ8cSXD9qhO3vgY7+BuR1Sh+gkWJse7azWux6fYzzb2sArnV/stfO9urbpW
8cGtq5vJFd/xHWPpm08Yx8BaVaPHtvqiPVjIFs8T5HT9WDh+3TzyRjcrh9XDk6skJ2dyw2hrUHZ1
gRKDYmtbnIfqb00sVi5r/qVsPX0v/OaVyAxupDcmZOFW4yob+zhh/T4WJjoMnLx+V72X8ROgHZ5i
7aEy73BsaQQxm3tH+6XqcrABsynV+wQEEVW3lOAiaiwTbxyd2P6oEMhfohaVBaKPelwpjISXXwsQ
dwpF0To5OX5+mEmMXTV7RNUpa+YxGvGdHkhHTsK9tA2O82R6rdpVdxpeBRIEalrnRZ7irbQchHvT
tn5Bo1CEZNGvetUL/VI5MsziVMVIh1EbQnIbrJ7X3ZvgH866Cw5gVUjPxO6CK6jd5+SuQZgS20Hj
aU1ulJuc0KfXVF/Pk0+pX/rCvZu1e1r96j5fzuwoSfDQo/T12P/pZijnafPBXUAeGmWv3DK2mZJ3
xKPZqvWjS7Qbvhn9cWrKyaxjbuKFt6zn7AnT6sW1D0gsvPi5E5sw35nnwgveltU7vLWMhjxjM76S
ofvSfeLvKGi/r7Uvi+7J2t2lpFK7qwDvXXNKp/fmd0m4NVBMsI67ZySislrxXPxCqmaNQ11AxXHS
qjVjcQZQenOiHaDTRol8ckX3jJnQB9E+QAFEhcAqj6ID9kryCg4jXTVbckytnbOnyH+cq0Ozkg8x
d0ayCcqP4p6MHuj2JAaif6I55F6iKykYWr7LXhz2qmGF4dRFVvkNTcVPibjuTo1hGSsuY96tx0P8
1hHxtg2N5fQSPffattPXFrltDzi9eo7PbvVWPtNS/WqTeyotZSvNu47cXfPiFgcN1sUIU7+Ydywd
KSFOXgAVtt8PF+3FeesUb1ttOd6feCSNTf/YvthvEasoI3ESEbHdbjpr3AGWSDvUa9YWqUD3wxXg
FPgrMdz/WBbX1DwZ5Owd3Rv6UL0/px86597Qn7lFCk/bxDyDQe0zJEBanL+Un+Vn8eWerUPNyZ6+
xhW5AGoBo3rMeKC7cdUjaKZU+Ulw9EGoj+/ci3Hk7oh3kIGdrXUdy/uQ/sKhPRA4E5zaz/hWvpT+
UpVdg6fcgIV5DYm/MjxtJAA6+Kmg+s846iQelacs3uT6zcH9/tN6RrKad+GR1oDwdeErvsni5lEB
sADv4m3/2XpAPXh8eNWIodtx3LW7ES0CUdkrDKjjNrynvD27F4zlT+UGp7R4nWmjbVRzPee9h3jj
8cG9hO/MqyLis9Q39ZEe2/MHAyB7WW2foxdKqIR3mf9WEMFzc+4yF6YDUhSPZb9/ERerWNMXvxqs
5DBAaX56yUbnHL+VZ+tl/NZp/L4bD8Ut2Hdki73Eh/GJO/GnSu76vKKh/WyGB/HwZCr8bF/VKr5p
nrgEqBtIfLikB+XSsSNzKwR32bqd15BrCAdZhe8Q6SLvmka7Xvd19XU+2iv7QHFGdyPV79sh2KUD
4e5PolBOrYIrcJmnhLik6Cwvvx2IPYNqNFFDkiS2CQciBVSsS8yMmPtMnSIQePWMPgYmQH9/51bx
sUTHs02XEVY0zTmj0UXVpde0JIksm1b//ItcPuefP5phj+5BfWrVXK7aZTr39/V/H/4+ldAaXmlC
IY7asmId+O9fDzVb24cQ8VQGO61iV//6EC5//Pu7oBwo0SPH+gDQSNuc47Doov/yqf/jK/9ewyqY
Ff3zakUdFJssbR4RKCP+I22XQe0OvkiFkJwPYbX8H3+/JfgMjeLfbx2RNpovcCxvmzE6/vPp/f/+
Nv/5OzdUqn+/xN9f/n2OzOp4x1az+efz/v7+nz/+63eRjNTV//iX1IwMFDJsTf/8g2O0/Cd/fy4G
6jKtLN3130v8l//+78dGERpyVp54rJqQApJnGrI0BIWBnRPcFzqpfNr0pUtDD8NG0lc7yxLRhsk+
jH6jOofYjK04oXc1G09aipnRGB4bzd11Jcc/KOmQAVqytJFP1OjUW3xQnk2sVxwqn07anhtTf3dF
u51ydJStShsNuqPsyGMjVnBlMLJwFRfBiEn/ZyJrd4WWN1+pbjLTa3a2vdQ0Osa9uSHOeqfWyArS
QLg7w0ImG6UvGdaXld1Y+3aq0eCpT+Wf1iftR15yvBmuxipYJI/DMB9lQHmmwkzqp3Wi7XSyf0eT
2rJK7xL5GobUKXQ5Bg5vluPulWakVEwkXbmMJM865rwSX6MGd6kmWLuM8G7+UB3zIIijwO+vYPOu
b2WsfKj2DJIt3QTh59CT9GqQD4pGAHLHda4XXmnqOkxJwRXYXXsWnUYDdKapE4j3EbkobJ/8DqkZ
+cF1aXE4Qh3JCYDpK7uI5b6FIWK90qShUwy9co6yyxCIn6kdwSCW+jdKkrMaitcwRcJKaDYBd1+a
Bug3+8ox+npDjv2tiRr0q90v9KtPxsg5rHoDY7k6R1viYoEF7WaSzmhCcZxuQeEEbf4ipoRZuXao
q+mAmGQvJXOWOTiNsf7Q1P0dyZD4+2vUUTnAIyZCdY4oq93INl3Vg00txnJPLCcXXb8BBOqdJ9sk
WAW7F7YY0Cy2Qzb6TWutdy7TZ4PoT3Ozq6YnnybVVrZkGM8keukgEUq6HpJrZiTaT5l0n02o4sSZ
Tao99vgakQtXbLLFqRVa7Sm1BWB/djD0gmgl35IRTGWQzjDeV2Fpfs0p46LAepDt9CrLmj6o29FN
NTJ0RvmPFhL8FHXKkcAeYs6KfJdWYjtK2mBWx5nKXObUFJZJokz7qEq+C7kydaGuQzncSofddWot
KBI9Ht4+TU4jeiCwReO6IafUk2pWXgBrvM3kUK+JGVTWPQYx8GvPY6cV+0bO76k9s6ToGloZgoGQ
ASjEag5vnPWZPpHDmKG8jOtk4xrmD3eSr2ntczA4H+1kXwOm0rNAqjGr4w3b1xFAml/bFcrdXpKt
p54nET6KKD9IDX5O5dL+MAb9YXyuJQ2dzO31fcIss9RbGPaxeTM6Z4TYpX9UX6rh/lap7PdpweUa
K7KsxIRzUAs2Q8WLu9PE5gXiqrXw/ivVOJMrddAi5TKrAc5UMwALDvUvaX+0wdXXAYcHHOA31OQ1
QkzUt1MVnufe+rBz5AtjQR3NRGyWWN8V0l5XYiq+k0n6U2B011QtHCjrF8TPV61KqT9qeMpmSHih
MSSnoXu1NJY5AhAOVmbbvmYw3Y7A86BGJ58nk7+1IBQTOIYnHOe+JsFv1S+sxf7XbOZH1M4xOgaO
hUFAwH1SJEfbbl7ijtOF1AdwPih6mVgz7MjAJvjlc6ZJa9ta86VU8LnxbHJ1rdfYdsuNptCRidW9
E07MKu141XXJ+zRoL32E/Euv8W9DGqRhFVmYE0goa9Mpwg424Ci2zxZB7HaswzWf1IuMMirVIbwr
fvq6/A5a5jy4WGd5MKJZXVegA/B7E32tB6vOFo2v99B/haUvJSETFxgGB9fpSO9m+mkptD0V1p5d
DZATXmV8F2XVu1U2tyofLlzzy1zrMG0DKAEJU1NFfSHdGj+1+xQM1R0hslulLO9ik8BdJWdjqMWs
eoGMf83x0ShG0wuJh/Ig0N3pppEiDQbRnakE7BHs5ekoTFeK1aPoslXPMtN2pfbZl1I4EeLq9te0
aW9VWUVWa0owmNmuWiP6dKDE75EGj0cRcORn/c6qovDK1ESMiBROtI9NF/+2sT7daS13/xyiVoeC
QguCXRDZQ7GRTh/THuwSP2mq13QsB1AO+dUgAsSbFSBKofyxJNCzb9tkXFBFb1n7aUczj7qqD15B
8viKeHYfof5Bl/dKUGPxrJoL6upFVUpDXSsmTjYBrvUhY1rTymcl6j4t3SASVl9GXUuvzqzXPWSO
1VBAtgFsc4ttoEEKs0lkn7oXIJwrmXuWEwJ23Vey8qCMQmxV6MFenioAaOiYly1NEAdt71gWd0bO
7Asp7pLyNryoI0bE2HT2dYETPB+XGCvXelFrlYpdzblru5ZGSJ0+qbP+VfSRXzQdYp7VCHMCSBHV
U4a4RGgpCoLJhouc0EmHQLKK6Ij5hUzQGwVZv8/Ngpi2ZmUYB6U7CQOUiqEyZggDF63JmO201ArO
IS1HVyL6FMb0BWG88tSGlpGUtGh7Gvqpc5FdAXqr71y+W+YkeT4SMV1pNNrL/IGw3mbTm2Dz7YYW
gKMfVKghqC7HcR0HsIFqLVnBc6Ix0pVfGmGofz6p/28p+79YyjgE21iw/s+WsmdoinEe/zdP2b+/
6N+eMmH9h24igbZ1gkYc3VlI6//pKTP+wxYCyLIrqMOBO+Hm+renzHD/w8Rmhk9ABRasayr5AP/p
KbP/g1eDySxsWMK6btv/L54yUkQWz9h/idTAr+YKjA68Jt+GSiX334nEZH4XRTGFRBjN1T0hCiCJ
0pyWP43WGAZEmAB37vKtqKptNosj1L7UpEVgS8tklGAEyO+ToTsM2mTsdXEpcExo+jgwRENBWJQ1
MqdUB7Qh+oMslVtTx+TaKbdZoymCknzt0qLPjAzVl0oAhY29BByqALgZds6hUptHW78RQgFUJ5eh
J4pzptmdL6JL+jvP9UsZjK+BKNUNNTCqtHB8H5q7+Lm2mIDVw3GOe8UTevmeNOEneIjqIKOlDWU/
xJC/nabRFiG/32Op+8Xuv4ZHHWzCJkeGJAQWaeHQIEh1fFFqyGlVz4m0Akpe5EInxNs0dg46P55x
m9kgxjwPx+F+Nmlw2QJ3T1jOE+UByWB5/ouXDDQyX1zVbodXb9Gvd9VH8qf+SZOHWn3O3G/Dcp+M
uCdM2L2NmuGy6Y7tIWtQ7fL2PcRBX29CQn8O8fJBWrTBsFGBv5B+LcsQjFTYIcNYUOvkBHi6muP5
0VOCBhWVfvUIz9wU0RpxqPm6mLI2S7puOwcmsgG+f91AG15z25MCXL0WnHjwCyJNb35HYrdObOIw
qvixZdcpByijnlWY8Z3eAWawiGc/UtCzB0Q9jmk33OFEia+wrr7LAWFnNCbz+i8+fDIn7XmatX3J
sF+vkLXrg9R2EznAuO1YKIl403ZOcm+kAsmpO2wqJzKv/VQHezTRrLd1125S924aoh4RKlOq2QBA
V+a3cuJKueRakGii8a2Y4bGPR85fFRthPTow2kaFr+uzbcFQGechN4323gVYS4I6HQ6y0Z85LTK0
USsUcGPt7keIS4K33yFmfC2dcDsl2Y81uE8D+p0hLL5nR/mMZg7d4EIGXw1wJNSmT8Yd8txyNeWW
wYwNcrk21Ad9kYuCbTs4BG/GM/4zyY9Fqzt9KAis2KRhbzNPkcPaUJfBrcmAb4qOaY3Psa8ZmxW2
fCyxnKPsnz7HkeyDZFGJul1/Cu2eMeHyqFmjiVRQZ1RnLA2Ivw/EgHfrWXHIEM1zttRw0tdhxcmx
Z587tMsHk3adHBJr9+f7HrO3uHbfTFWegtrCkoQgURIv7jjbsE0rj6MPml/TEUgNRmRRJAX5upX9
yjjp/nXLxk14YnmJudDFdybkSy0piYPMDztElGNlJdRIQt0PgeXB10OjsHwIlGwfT/Ow/bPHN4vA
lXJtpjkzyqBYC4UTeBIpipf2zrhbok+hj9Atk9U54XBKOvIuqUdaxqnV+ADrYUvkiQqYMSx8iBl0
sqBAHQu1ua87eIRzYl8cO7E3bWrRYrOUrb3IfEqQJxU60caKgLHAa2tDGjcDbsKDbjJDaLN53xbu
BtxLu5/s7hrBqlqVugmcbNE6TJzTGdTXzAqUYic6BThpY1ar3kR7n/SOsamxKMCiSLzYDjUETAT3
/n2fsfUIt3PY9Jzv6O8zBjYKUAcVBoxoiD4cTrVoqqxHDZvGAb/KtBviajV/q6k7Aj/nQzDTvR8e
UjBniFxpaWvtCmtkczCEcylDwaW1wfBw7keQyNl9FMjZlhulUlAr0EGAgY7XHhcX4eSK7gkl/xik
ITfdpDFyi0uPtFcbsH7zOQmdk3QhpnXT0ZSFn3TPyQjGruBdgvkqDsJIi9UfFT2Ddm53M256qaAi
3xdgou9Mgv4uCOxRRYn5qCW+zc27ccZaHGYitepozLeZW9BWHgbBiuCsk2FCUIPR1ibrcBGDf+u4
i33bDvO1tdgI2yaL1xVj1mhK938b0VibZ2ousjHCfDgBJX/MCTDbBk16nxZ1fRlJg36oXVjoWl0/
T3XBulU1b39/CiPi6oQRz2ujfRlyXUOB2phI06hlq0wBOK6l2q4Dw7nKg5CrTv0KIlVV1nqqmXT9
9Z+2jw7o4Ov7FGaLCQG2d9r5Q48KJBoptbnkdMXFbqj5XOOFS4vXc2oxpZbjKZctaC96TB1ZLJt8
RnJTuyXjhsyImV0GGoIkCE4VGT/u2iHaaeskvYnHsuWuG9Eu5SbcYDVToGQbknC1whYHbvxm45JR
hdEOB18YfZJ8aR2h0BIpUGNri8burp5nhyW/irntJtokPFPnYgw/ywBZhTmmwy7VnD3ZheKgu4p9
sKP4BCbC2Yp6KHBjpi9Na5J/EhTWRrFz41S0SFq6efHTOqg2lEIx/SADi9WELSe2Bu3qlIVeYjTj
GiA+JblGXC1HP+fgVtGLbcn8FHYKMp0YqSx4VcRIE+VwyyTZG3u3fbSmtRlkzTXIy2vkFgW8PNXe
pq3eQ6qeAZloaOxl9p0b7CItFmeoN85xiE1midJ9igdN3Q1UZKwThL/NZFLsMoXZjAb8/qzyWuu/
f+AS5r4ouy2L0gBULr2LYv0umbse4Gtub4smfOgW6FectNPFdvMcaQ5/onn7kHVqjIvYfQpDgwQC
4xn8TPDeWMC84j4tz6hA+j5JHwkyOWjC7A8OMZFrbdTagyPi9qOewM8MyiGaG/SSTRbgmXRo7cis
245TRcehTo5tb6IO6Et7fBiMZi+EcpcMhXtvDg7kYaCbx+boYnhddYtkahQgaYuJdxXDNmUcfc/B
aZ8Kp5N+LyF4O1P2oXTug6EgXkpt0JdWT2iwI6ZTXp46V2OiYQU69ogRhxy6mwhfPuOdhTDbDJs4
vXajARjd7EO/7vmkGcwY4ufhrZudkONqvs31BezZOtjnuGWD3njkLTrMkX2iOm0flKmcNzbJfH0s
5VpzcxjhIcEkCURusMgnfBPRil1oPqr1YzTXpK7pQ3YxA9i3OP8LVH7mo6XadBjhDhLeOUVnxWZp
dd6nPAzvKCIQIKXBuOvMaJskyB1KUrKYwiEs7U2SeUieWKZdcXfrnBRUyTjQbZqJNDZ52ianqG5S
e507jciwgbcHKLWManHWCgverDPxdujkzq8zI7F3iTU//lHAWkjV21YF7BfrW8fo7KPbzpyxxYhS
oI2Piquz+XYtUQjJfA7yXjmUjV6u+sidN90M69et+BYMqITb0oyN09BH1i4Y3ZM6Mh0yrNa4Vdxf
K/JlJh8W1AcIK4g/MP59d+m7JmHRYicYIHIXcbHPTOncj319dZPpniTg+mmO9NGvhNGdU6GEB7jg
WEaPZTIxHioTcQMm/s7Sh+owbm/x2ELMmiQ/OnccVZj055ExmYxiwtMr+fVHhTYUxptz0sEmJGqF
sVWa99eIEtGfGhj38A1apAG9c50648GdXGBCk8bgrCCarLQiewMWhlTtjOBJpRHM2Ol0HMKRuB/F
bOudFobpeiYvZ6U3E6iukpdL8ya4HwukDrgXPRrH5U3VR76x3oy+rb7k0SudWz0LCKcpyEVR3+gm
1LSGsBOzc5ZvTVIy5NcUSPfWkqMgAFQEffEpZN0f8G0iSCrIhc6b6ga1wim16DMZ6qtVSDKOWejN
QseTM5UYPeCZLgw6we5RwuQFv3hI7O45kikqOSNHG2uVBUlsKlJUtFitW9MTUZv5HHc/jQSZPg2M
squI7ZwgdICjNnfH4jZXIhdSEUVyUL9MgVYjcaXPQOnRb5iikIojJxMe+7TWkTYfa3dO6d4SMuN2
wnmNZHCMM9u6n6YexwMk7LRoEPW4Et6XqMZL4SYfvEpwzCugjkIUYBzdUL9CIFz6KwAeOPf5czBq
ry1nQ6DID+EYGv+i4BUyavgh1GavEXHhJaHpQ0ZGnJjnSLjyBh/nHMm1ikt1k0UCj2vW/o5GEZFN
wITCEMMLMU7DGqtctlcXYRaP/55pDS7uiO57ZXIbWy5zwxhNfka6fWRZPDnKb14aCaploFHFPkwI
cfjj9DYMrDfcaP0qbhUdvupAMshUooVtlLOuTCfidnYNi/0V/mfpJU40ocvhzo9iiWCQKxqrtnKm
+iJnjIwI2tomGqhmzyZR0QyC3Zdb1mc0zFA+E1vAqGMQ3YWN2MY9TAOlk8V5zGyE3O3T4EL7oPJ1
/JEZFafg8FRWMP9andjdErOjrEN318y8sqiMXwuQwbbSVXhbmMCvLDfUG6XWPNTJiFIqAgkgE2D8
rJJI9YKEZB0DhYAIZb9SqDAYV4eXER3ABbnDgs1MXXT5kiaG14y0yHJpGkyaEJk3CpPoMRdeSMiT
JxZKpdmnUO+z8wyObgkwRtXUFdE+iMQrUQdbWYvslgcIu00y6GUkT9Fcdbw/6XaZgkRLlGRSQlBp
rRE52JBXvpVimhO1qh9y6JZK2POoD2z5g0xPLlE7xy6ducgBxrsk7e4VwY2ZaH6cq7pvlO3P3JnV
sdfRxDW5/VGHRB8OZl+tRd6qB2XGnDgATd5r/SLUgm5XN3Z3T+/zTSPzcpWVcUjVZ+DUL8xsqyQh
4/SpB8kHhj1JUddNpA+tnbIfd5bqxPQr5R3UBTCLRaGTa+m0h3J2vtoJC7w1KR0SQP0YAFX0QNsN
JxEMVzNv/UHMiOOzpDv3RfqkyAfL6KJH2wnjc0Xep6qE86HsiwelLjBbuSGyipq4glH2J5lQ6EWm
OBWR7V7xCePb71H2kQ8/tSaQa/GtFi0jiTRsgbiBQJVZdVCLx6FrjEPa808B+vbOztD1KFm8d+jE
6iQ0HJtQsTdTYwRP5qL9EG6Bfa18byUSk0S7y2sRveE2pItTbcZIvzR9QN4E/lSEGSr5DhAWsT5i
WHGWHVcEGl3gUaJfmBb1VNgBam24e4cE0zwC3MYk3y2yBTbfuhNeburHvgAnlJACqRUaBaLTPE3u
1PthC6vPzkAxqn20CAOs2M9TWW5aYl8a4XpJayXvbNW6L/HTHOxuQMQVdntg22uSK+o9rCagfXm3
TaeCFqmek9GjKvrBvgGLHceCyqXKss3o4t9JG1KpSQJ7tuuMsibjedK53hu2AHSMQxqiUJ4tuZr7
/lsb+6eogFWQpAQBDZXlT7H5U6nuj5WRGCY1+WXZuChgA2wAWNhnDsNIpO2cD+CUnhklR5rr3nQ3
/4CD6Oxml5HdqJXhxuloqdhANoGLc9JumFdqOSJKurofkdY8ciVezUYO+yI+UgpG91gOmPxTIeqE
E0RQCPR8egnC2drzzBnrqTLlgzScvVuE014RyQlk7bNG78PXTBCtVlRcLR7xo6IMQC5rLffnlpkQ
hGevcfV9aDXtFx/WcwlvsCrFY5QAC0A/pRAo5MNv5Y7vaX/XANJGyqVrHDc6sFCAuiFtJ1tptqnJ
FZ0G2oaBXb/ZQjJkTLHJRAYzEgEtI1didI2UnlOtBNvudWoSBKHI94EnkYyr0BKi0YaIJC8Xv2Vm
x8MmTBmQhy2COlLoZtyhxS7SewY5NFfgQGGcINtlgbV0kogjGn699lHNsvDvdDG+9EPBejMWbIUd
5qmOGAPe8unSDeS1s/Rbdxk4CRjYbJR2V94HTeEcbVUA9VAcKjJmmlVdxm961O85UGXvpJsj9Ub0
1cVVdJauEVOpg7xuRmCpMxnBXFs6Mc3YNYBK6L84/FjIz4NvK0WFTwoK85V6opOqSHxhSXufE6Nx
1ygGTlFHAUBh0PZQiaTZzQk/tB3DARqB4FPWaNGu5parCvSAAuejUf7IkFO/FuL5MZt+XdFgvQNX
O2wZ8Lfs/sCH4aVirLEhlYJTRAnn6B/ZDHycMWSWZyPc1YZZNauyQ7qZrcviAs7kBB62OCYO8hCj
k0/W3PP82/Gm68xHMt4Lr4LwXC80cNeCQTEHa3kgeWy0q+ihXz5E8KQr0cp7C+wliEHPDstNNsDH
c3pg7h1ZRoQqiO7QJClj0CqYFnbGqp/Cs97g+Z2QkLekYHgNQU0rheA+3Xblqq5LjFKImVdFGX8q
/bACOPWideal6qYPxvbvddhtGXw34Cbzaz0YOMpmViy3XUdZb9y4yoyAh+5q6eXbiBQ/Hel1M5yZ
2QepczAzwnAlCWTyaGV8om1l77zVlnvH2PvJ1gfDQwxI9zkkEM9kzOkVReQ7asgRnYrHyyf9Otr6
KtWtbTd0R9rWeKq4E5FetWue4xvAl3OeVbcow1ZUxMotz3omQRWTVh3fDKzdiEeue2NEilvNOouY
ogkEDy5LAlPBbSDMHRP5AvPZoelcvFj0RhTqDWICtxVwtS6HRqCNfBXCpzedcWdEpVBmr9yT76ZU
R/qPRrgpbSwBBNRsdS14doPkKx1Tc5sq6rGcIFuxx+NoHj3dXPyMUMNmHeaVniCOJZxC0qPwbBj1
0GqALi83rxnRXsGoo1VMawdDHGm+PYeTja8hyks6BCbhUFLfmlOJJdVJbmbRwO3CYklDm0Nmocxr
kwu51pTR7xqlWhX0LNGLzGs1T1Df06di/BlQYhqrduCHbeX8mynOKQ3nNZ57CvbRd8qTDaopRUdY
mGW3Ew2SHvqXn4z4P4VS0jamfZCWLLXTpO5qqVhHTfMbLUSt3yL7rugm12P1Y8fotUHVrmtC7SB7
X7rEEX44mkdqBt2tD8KtdgR4HHUyCwEm4eIOdQBaE9xlqYm7IqVL09cm8wak986ARmwumvcgde4Z
NfaeOnN6B9Z/nBiHaCLdme6hGqBwF7RZOEyTwpMgcWjiY12WX2SWIahBxlJXfX7WEEcO86eaSWVN
N2VRcHdH4q8/QxP6WYpOmf4d0VaTRkKLg8oYyTEc+FXjCANHEhNgG1Z3EKGeS8vmJ6isARlP4kHw
/hp0s3+lUgFsK/KzFaPXDYZnQc29MpUwouG96FsMLm1d4vEZSvTLacC4EvEd7OKJlkOlIFd0+Nlg
FOMdseh4T8TxLG9cv9ZLTIJzoSMvQrI/hA4KPlO/kEODu5R5h2J0z06lHex+L6pOvqvEp62l8gtq
pTt0M3dctnQX4LKjv4aLoLZyYqEag82co86ZhNZ7Vt/dIncctxX+L1cImjZ6dmoNxQHo2fde0VOZ
ZS03AuON6smipB01hZ0j/1/sncly5Ei6nV9FprVwzTG4w7HQhjEHGRwiOWVuYGRWJuZ5cuDp9YGl
q1tdLXW/gDZhlQMrgwwA7n7+c77Dabbia2jWs8k/rwy+mNNn6TVvHMna76mqObea0QLiTcBAWl23
MSFG9QLJ64Zd43C0soUql6K/aFfSHkc8m3zWZni0lhCIoDU1B9tHhelgteGd0DPOsgZaPwdPM5Ko
q+erMj2TAYfKDs6e27LzntSEMaoqGGBjdioCnbCGkVWJJ71SelDYm8p6dKt7G8ZD7GCSHYbqYZmo
qRf01qcw/zbpfdHCc2c2721jpWPKOWI8rTCuunH5ETric3AwCLSGQxLnmE8eNzRmVAeLZsIbt/uM
JhvUT3xJRpxacTbOez+S1abrKCPOMeTRt0VuOlCxf+i4/tK1LqsUOX5+9gd66HCtTG/xHPLxddFu
HLA3uNOcbPqy5XLH1+q0mFqS5feced6TFIxzgtQ8ZQMnySRjUVhVK0/NFfxHngFiodkNPO+z3/ww
oJU3coneY4xDqqtvTGOe7Fk3u85xsG5F8rZIrMcy6wBVVuk5F3a/NgKAZ2jc+8CpP7kiCtq/xrAm
YGYta2LCzi5lwI6CwRKu2aV/oYaJkeOw9HduXp8mQooU8FAumzTLiqJ+pefqqppKbXTDUI4y0hsm
QezQVf5R5ll8gzL/Old4hs1CAxiGemc/tlDV/RquYO+/UKwIa5iaAxJDVXdsEwq2RXpgrSsPrhV8
BhUg/Fz8qOJx3LvoAce5KWEA05J8hFQU82jqwmNzGkg75PW0dzL/zW2KZx/NeRcGnXmbgAGahRFn
SAN74fyYqpD6oSV+sccmJh5jZcfW97t9kjgRSW69U6YoHvwiOjKWvOGDwNffxscyeR/ZVl7SICW5
jwa7KNoEckSzEBlhKcSpttnhBfV8U+Bh2jUADzmUhfwLztXiGcn50H5Ow5D1CO5TFCrQ5I3NTNe0
e2wU3JP8S/Uwq01tql+lxIxWqT+mGmt/UXuQPQhiIpGuIabiYWj4iZFQdSOH+d3MtpBZ0nGoYEVJ
wjBiXKj9DGuL6c1w7R3xY+bN7cPRZ4brExdQNB8D7pufFB0EY8dzq4Ej5bW426SC6OZbU3ufU0yq
Z8j/zvA0OxVSFZTmlL/XEpFm9Hr0Sn1CUl/Bhs4hYva2maJiPsmu3tfpWJztaXgL2pTMvEPuH5t9
b/zncaleaLr5plJ/l9Qdrkh1xF9XnKJRZI/1aOHhZFt4liL4BiJa3GLLu2SxGu8lj9XKVdYDsy9V
XwrcIHdjzyIr/OTkx0RtZ4ejNH6E8h0QGXhCHt5Zpx9N0Tyy1SaaELsnbdFnbWUiOyQ1a1UByVK6
pGdQTVoZikfuYTbAoFQWFhrCijW7i4rIiTLrgZ4EFYgiHufFAHgSrVwSIiynh2nh1M3COteGqvjm
aXRxQhmveR9+JtTGH8tF/ZCBTA6lAPcthhy+g+TnRgLI45xOlmXU2wEZEqQWx3TFGHshFoVXoAES
f9ZLURK3hyMuZ+eptZN9WibY8kaAIh6McG3x8XRHFQbPmWcGEuXRTdEOYj+FxIUoPjvrzLJ3A16u
JA3iM9gbX6fNNq8ZjzSx9xIFEIjqgWdG5t6mPlsvMd8t+MduKAJimuqbLUPI/NDbPOpiuR46gqwl
mFLwWH/q+/XZnsTLQZjmsgQgcG0IoHJhCsD4gD08F2bcf6Y1FXg4FPeVIfG12DyhK7ub7icgevRb
7mhUf1YVF0rkTgRlOVR6mfMrn9nGZgvjydhSrzL9PaTur2lp72pfefBMKHnQNPfyzSDqacrUQNph
bJxs/8mPfGLlmDgWFNqgeUVfK86927/6tT2ejZQPCadSZi2F+xBg+qKd7o/Md/obSvasU2MBADVT
9jEUWbVr5NW2eY52U/iiF301IfiOORLOXa3NyVGTx8l4RPtsq5/LQN2Du6xBRkq/ycX1h3py+TTY
7naBwK0+mI/RVltAlQU0uA/jk7Ps8o8Awp7RhHen1ZHmV8Jsx8FtiCItpDQH28WHlchtZaX3YxFv
AqdbmDY8aBE+8ROEgxg+ytgheZD1x3EIt+20EMGLbOK7RtODOPc0qq6TK6kxiwMyGAJ6eud2OtmL
ez/PFbF6PfyysremZnH2NR0Ayr1fMmjLw1Jt8Xwwc3Gf0H7fAdJ0oc/hsnN32iTWlu4c/lX5WOo+
fjdLO+HtrwditBTKC071B13SMFPQIN8n9X1qlj+siliZmKc/+Iagr7gDOVYqg0V5DZ6WJZpeGHjt
pdL1RfXynoKaNXYwbrTHgVaG4TUrfEJenHrX0d5NnDaIPgD1uHwuqmkfmNYC2unjq50Q22ww49qu
IT0t/XMf44Qp0nTn0BRI0XT3Fmq9Y84xHRKaLHYLexImrcGhHxGw45L5fEynFx2Sh0L5CBk5vQsY
bjn4GwUimqdrRd2XrRq9QwMiTKw06lg7HS2STTiqm4exit8Z+aldkvyo8Edis/GJ88knYG93lnCv
Q5OxyfQooo2wMdgOWtBQRM+B+VkUESkfUIA0ycKTyTkBKjHSchkoOMo291vJcmRB4Ojd+j2LZ3m7
epvYu8JjGbqJ7OgIBNqa2/3AFXFohYDd1UDcjP3JPhgNR0jFKtz6/jTe9DFstnis9ogmcKBVkhEt
Auqo+0tVTtCli+FsIlLPeU+8LLGPmBIpOzEGCwpVY7aCYjgkLQEt27sfCuJSuH4jUqQBtNKy+zHE
HJ5i4jdtznAlVCezuqFhy+xbjV17MgEwpPJj/dNkMhevJdVoBZh0DUZJrLv2a8o7V66hmAFFAl6R
h1NcxtOT6btXwWhzia3nqh+nu7x2ngXlh+Bn4/Ziu4wquiwoT0NKALJT1yApzHOYWzs7JtOJ+Sml
LCTeR7ogrRRVzbaORvSBMUKZ7W0L/yVv0J/ryzIwCFi3wI7/NctLthzN4QupmKFY9NFwuCalP8Qo
Gdt8kHrfm/GbsdkkRYEndp7IyX8JPLN5J6l/yogw1B6WJip6SV0XK/y3E96OChtrh6iyPGbRcPEn
RNEwiZOt43yT2D52aOINVX/lJYy7mHkR1vKEbVdBpNXBqlFSXXID5PlBEFVgSZk5euTLnROa24zP
ZCM1XMcIBdstp49pZuwsPcSYDq7sadTVCe17m7kaPgJWZ89qAFQQuuvyjPusPVo687fATcmMfQ8z
8zaE+Nfd1LPYE/V0ubVnUO2KVe42KjUYHGz/wo/Dw3rXbjyfwPFoSEmmafjQl/JDdHwMMiEYtR4a
5gYxu5X7aiR1PotRndpdlrXDvbLv4lYUp0S3H8bOKNEKQTZmXtbeOiJ6GFKUXR3mv7x5SfeeMH/E
FE+OHNXcdAwOecQZ2a3H4UlZxxqT1LFy4BGndn5MGcKMVTts+qqkBC8PN5nlTjtfCVxH8B7K0b8K
Tx4oa563FGlgKq/qcSu0TbJf9pCqneTkhAmbbz1v+/ahdNHFuPO/Oe4q3cTUh/f97eDqAzZiSh1N
zH3i1N62KnPsyhXvzHesDBfP8i0l73NQzcuwlPNWzP4NK2+K0NtdRDe/0KrykjrIhXMKXXimqMtH
NMrHuaGT7COoHLJmn4QG3memD9iEse9MiX3NC1DUckYXoU3oM9bUHiVJU+2GqvmNmcjAn9/mpXG3
uWTL3nAa8avipaMYhY63tZ1Rw7Puo7XAikLhPFE73MHwaepykR9ZSkDBYpE4p0y8drTNQgSLStqI
Y46X3E+hm5fvcLE3NQVtJcm1dor8W1cxdQrYBIL43K5FxzvOxCdqEOdXypi6dh5/yFhOOJ0ENssT
ezG4sBmdToBJL43I7jw0eRTmb2VQPbkDuVOnr86kU5haRxUVMhF5PzswNOv5vj5WA5cT2y4wJnNd
fdBo09xULS14PL1OVhIcBvd3qlPvVvwsOZ9uxWBJumowbqoCAHaCBYGHAF6uzFn2USzbu5gqp8W2
fycmTNbB57MtoMxMyn8f6C9ICmU/2tZgP6LO2StVHdoIY2FGe8smZCR3QF+nuGsiiG1G+S6Scc/w
Q4iII3dcskhN8nthJ9ND7jyZ4D7pS+eNdYLvO8V+n7ikY+QyoKloB44pbqosqaad1xO6FfMhq/hc
QQSHW7sbOC0FPMjwnS03eeq+9pTiMjK8XQT9HrMZnriKisPYJ1u/C+9yghmcFlaxlkFTRxRgXNRO
rxjhhvPdTdYmb6CbbKsvXlpTPPToxCD3ALawzOxixnmbSPW7ZE4vfATEUrV+nMMZgFgOza7Ir7PS
l7Epv4M+z8lUUVsiaazvM1PuFGWxlqMYR804YvsavlAHNS6sMVwVYEO3fvuzS3Om0/OGbfhZdlLy
YFizvIv1NBqyy1EdMOyOSX3TFSr7YtrQdpTQXraeDCg5OJRZwAarMLsubHzWVLIGTHnYCuG7D5cL
hG5iah7Jzd5uuLAFzz2qp2a/gIQWh2xWHYm4PPBMHTEc0v1ZfY4s+OdF65vcCgBXUFrF0ad8y3gu
om2HD7hRAHuIeD6iGlBueszjpjwqbJXnTKFnqECzsU9PdoX3JegfRMc94S4E5OZGMlqjfxLn1WcR
j80hcwjSk+zhucyP222RmxwO6pD6rW5bxyrGQJz69wEbKL10QDXwU21nXSOwxNyCc+BdyrQ+VX4g
t9FI1iWR1qVril9hmo57TtJGfG/jhencYvDSXuUwj7et3/YnK7chAIzs7wvSXDzbdokLDzAKtHfM
McbMCLjpCIVDjvCgCOiOKpX3cT9iYkRHY0nlAFdiy+Oyu8kNlyUNpTtGQJzGenYuC3Oz2aTXuoRI
63bhi9N92JCU/vQD5zlJD7po/W2XMAGNPTYrc03/eO2DZqhXz1+ZJBTn5cNOECpbZrAMkbtalVe6
6YxO1cxqOll1L09FG9/jb1N7DNykL1vRPueBk+9zy3Y2reB6+RqojRgIIxNmZwFdIRtDoBs4V0hQ
NDGIQwgKXg3UZRjp4W0Q50z86iXffBogmMiHV3fIm/2XxbNsAGeFHaVo2jQcDx00+dVsyUrw4C1Y
yAKdnRVM1QN6tzlzh12QnhFX+vq5W9Gw49zbx1h02CemB1/ZHYAkBPCbrp/EuYVws8RhdPp6O6Hy
0ST55TYjNNmCOmaG420Lf14Rlav7e1nt68nYXxG7m/2f3T4OQTYxhlRUjMu0bFw0PcwIS5htKUZ9
GsJ6PgCJcecUZ0ejK+Kd661Z8KnSFZdslB0gia+Q1who7V5bzYOHIWBfieRnravjNHFzKEsmJKJJ
jgdz19Do/sfYjc1+HrGM2+o4pQnCJJGtJeNC7IriOrAOQ3dcTaXV6ru1/PKjEoWzC3W8VnB4wXbR
IxjncP6+9hEypvGfFzFoXIe4OelEiryDL6vjEBcFbR7WDxsFgvFK+dTbodxOQ+nvuG0v+NBTxqLO
j3IJxJl5ES/NBCwT9kId06PqRexhAmch9uNlbLyk3irnCkcaxJbXMhLLOauvL00Wn7nhzIFS+vk8
Zcm7KrG82uJe9dntNKNrD5E5p4kNMoq6CHI1txG/tcPw+NDq+GXxP1wdjbg6cAvngXdwZap4cMlT
Zju/I2sMWGZnLH9BaG+8POVj1jpFAwMl1WBxYptJG/McZv0O+2B140ls2709vRLUdQ8ND7mASCSB
QFufwyzUZ0IcAOV9C7QMQV00qdVLSwHiZ+44q4WRBHw8c0n0kTJQguoPjrhv2tiG0hT/wgIIyEYM
87nKmfLrCgRW0zdXrNPTLing/XAckJxIigmWR6TDTV6ias5zfovy3GB34u6zONp860z1usS0PU+V
RQWmobksCfEb5x9fzmGf3cefXucZEfXgpcEKpWTzNH/IbA0H9KTeK294sKi8Py9iXw7RPW5tSIEL
DTspe+Eook29DkuzYdDsnamvDgM+MmyneyG5EwaWaMZb9pY484pLk5BQ3fzb111lh6ghFAwQoxTx
reWFjy7/793XZfnlev56WeA3qTx8iAwxiN568htyJijigrRIU0ANmYkUBuOeTcfb5HvRDUtPtJ9l
HJ4tBwdeOIjD1BUwKUN8d7O447GNMXl9t22Fe6VZrxQRivTWm8GOihRt3KhpXR3m77HtdgCVI/4X
kshLvRLW/XWJmcLmQVJlA2kwfKeQ5ULdQXJ0eSapsbjm5BP2drRA7chjyuzrMfoVlBPrXJuyx8Dg
jGu02I8KUS11rGPfrFd36p2ziLdMpB6sQxx5RweunFAMfyaKZHsZhYdm8XBeulAj2U8hzIEqCwcI
tSEopmPCfBirrvkDgZx1HzQIDRuCD4N7L3J5JFjOxCTTQqxOIm8TjetDzsm+kbXeUSGSd9n9YEs4
vdTR7tHErmPGQJWW4Qj7x97H7HMT1PBM8EHivfIzzqh/iUM9/hkj+m/lUACQLvvuf/73Nd70D+mi
QLhSE71xUeVsci9/a6yKgmngYG5aHOrpr4Uo7DaVAFFKxTBpjqV3k45cv46W3hnjiYOEwtRsVh+w
0JLDv34vfNE/vRmP/ixJ4tLnKOLI9c3+/LgmZbS+9f+RxyNZPtFVRyGwT/vSa6GDFliOMnFx6uYb
J5JtHLYLKJmmRgqKQZL2Lngyal5WWkX0WlXfMm6tOz/JyrvVCY3UfK1jWm8UShnZ523qzTHqE9DP
Kdbl1ndi68FjO5n6GbJ4krjnPi/6LcGC7i70fEyUPZNOmxqGTa/T+axLNk5TVhwS28uufU8MPCBa
Sxj3N5P7TzEKfbQdimbGAqsRS87ADc88VhQlqV5r8F5muScSEG3wBIsnq054uk+jPOUZUwNZsbf3
JPufKGfZjDyoXVNq77kcre/gFKXbnKpVRZka655qeZvdnEkwP4nkbQnYWqq83GEdIaESR6dU6REa
SH8KRa0o767fnXYq7qLYqm4Tl4PNHJZXq241LWNq5VGONl29XOdgCnlMStPtRnddMRftPoh1vlga
2GCpFb0iouQRM3NO3e5ey/R+8n1UmI6pBJZb95DnIYY2mrhOQkLq4ZoMDg6P0h3CT3/A/GDvK0u8
53IprpbUV6/Jl0uFGL3ta8/ZAd0buabT7oA9a9Wi288sLKNbg9uXjARJeNvJrTuUwz9YKuxzNvM2
sxQRcbIL+ulDlzKrydz5JQ/BCijBBaegtSk8+SCmpvo0cRbd6CdWifIDowHghDg+MrWE6oHpcaud
+hX0dXZnMaXE1QbXhyrGu9hbWOiRFisiuM+ORc4pX1JICNPRr+n1xdXW4xD0lrcioO87qfPfbu04
B1FwMZFHAYPaZ+0rHIofdm5PaJ9IYdOci4un2uJEC8DjsP4qVeOE2LH+Z8kFdXGdPt/ruiLBrIkd
c734lOPQSLkRZiCQF/m0YH995dfX8ChAMZpLEF7rX6S5HJbiSAg+VKgS2M+ys9dTczSQZYOE6bAl
lTRPRNjoTrEMzLUzLRhgwq3adEg++tVL8Q+UDKJj7UOjiPwFz2z+rZqr5lIFCj5XlgruSrTUhZ0U
LhCATNyT5TeI0HiHikdR+NGxVmDRUz3fBcEU3OQK81jcq5OymxXq3P5qrJjOF79jBahQMUh7wVqq
Wu/KfhNXdfiQN1z6wxDi+40dbx9VhGsLfrAPYGiAKUwZzIkWPmTRUyIlEQuv+M8hUekgPYWk52+G
kNTeWNLvVaf1QyZ/N9E4vWicNNLuobVnqHQ4MyX1NgLSGsGXTINMpsWDsZJK0QJn/1NHkIW1M3p3
YTR866yovphRMce0zT6p3Wnf1y2xxWFByqtorOBn1hL0XhjlIuRYeCqIEi270NCUkrMvjkv3PlVi
OrtVtcuBGNymbvulMfWcEYvuJqpib9Obabr1gbNtGU7Te+zXycFXyycSL6AJQemvmKsjPSfJVkKT
2P7rh7Pt/9Oz2ZfK87TmUS+Ixf5tocha2wlVJ6ojjgJ6ecgTejYFR8Ip0js50UgUpdmvluuYxEyO
ZYC6OPzvoJcCKZI7Z7SAIXBQKktCJMxafqMm/pu36KxJ2L8mZcmoShUojxSvp10KGP9x+dCtQuTD
A3U0duruuoigxqQZ4OH1cm5FDjeBQtT0V8ij3KPkcNPT1n3OpWs9joDKbPGUl0jvMfLhZlxAto+t
8S8Ks1pSgYLCl0SNq2BehWYIKJsNPVJn5fybVdAmOvy370ILdy2R1J4I3ECqf/wuagsrvZhNhW2s
pPkgko8E8G4Uh4+ttGV56YpzXY13Kw0EDas5JKb0mGh+8XT7CX97/eK1CchV88E4Cddc1Vj4dQsy
Yf/6kvDc/8s79RxBc6btu8E//byJIVphRQHeMUsBAjhNRNiwFuro6Il2toaETAdAN2qfml63770C
ss0o3ldde+hBKGodFrfKLcutCUeaiIrgrWz826KczZ3GxL1rM5Z62TYBG2yHVqCw4MBS1vI8rvXg
kgHoTV347mGkwXkbFJDWOVO8hcr8GpcHa9bmqa4hVJrcO0ZJoEjLYvUXPfJO5q8dSCN5n3k5toJJ
3teP5v8H8v9NIJ9NpBZ/uYr+qeP19lfZDz+z+R9KXv/8ov8sebX/I/AD26GyVUlS+f8Vxw/+Q/oO
soB01weRdO2/xvFtzwn+H3F8Am3rfWR7thI2t9N/FtA+/vns6P72679ul92/b5cx6tqKjWvAzEDZ
jsM3+9cdKiH9uNVLGJ0n1gkcgQiJTY01RNH5WtXhJeTYJv2F2YHvPRc1g6lFl/FRmKfEojDTmsyp
7FuGb21KDswngEZyEoW6hyKrJkCBnlt4bIEKUHuM7BnrfMusnnyNKWjuUP0WwyIiXJCEp6mZfrXO
PrGHBf7B/2Ek/O/v+q/fpQMb5G+3tnb4SeGWpwgF/UT8vciW1s1ZZo5WBFUI5UGl3JskK0CUwTEj
GgcLTbuAMRFk6XWg+Cay+b2o0t7Gb7rtmC35sbTFaxm650UKok8tRE0kkeQ2bYMbZnW7NnDxhgX2
i+r9bmMP1bfSEp8eLZuPXy/UpWFADYzACEOnIcx340ynxCr2uY8M2JccXHEBF9V+XrLpllHhCfV0
OCYLTw7YRNhtQ2e6DRhJ8d69j8ytG8pT5gAxtH3WVoxdbX0JerQ5XA0A46CGry9fchR4df+EGvtf
vx34uO2WgnNe2rvbDh3lSBPfcv56QQ8CN7vqRxl62fnrZVxpBm5IrCmp7H3ISBMWvirSfRW636tj
7Tu/GKrSbeIB9KvavielRKRfJMEujZ3+HA/8zMrApw5vPVTWVhQdSoWIXmWoRGbQ8uwOjdxEMl9+
2l4xw3h8ynGEnheONnvE/qvKx5DVoqAnQ7k1QQ68IOX6y6UXwV9evn7PIqfdebN/rBl6HBK3ezTr
3+q4/OgzXUmgMcTLHOGjItnKCAHl1rf5yzcVx5lT1tI1MABSbfJRnr/+C6nePndvmdWM+96G6qhk
2EPyzDELNMc6Ql4ihQ0hICRSgK2DM/VkUZGmE7LLnovjOeybD4dq9p1gdTl/iQOzaz+Jnt9ahLMv
yDDcBQQWbjB717uvl1qRVXYjPPgjWh11wJ3Z0+L1+vVbXy9RZPjDYrHIRrhPi4hR1fMVmPD1Uuvf
NhMfZkm4ISPvR50BkqmmO2LP7YptYmq4AOaN6+VrvoEDLKKwp104UgWYqxv3tq3atSOq2kBH+qHV
dzF02c7EAqujNbC5FWgcdQIRrHJhWVvsPutJpSdOPuxmE/SuugQzuqTndkRtA3/IhpuighEzhuyC
10Clxf5LT+oAcuGoxRCY9rQwzpHCkpU8R2nrgurMaat8HBi/QNnMLvlQJIcmiLaxafTRCeR0w71x
9FNcdVZu0GFFwD+dKKrOMtPPB6vP73JBKp4SMXdjtfN0KkMiHYNNTQEmyARq42FgL3x2V33biIhT
GQmHDe2+nGspW68pj15tL2anqje+3j/xcTnnRZn0ppWD2cVNvmZRwFMhNZzTgFu0GGEtiwq4GwqI
HlDivIBmWNXdZg2cAqfuX1tCtqDIrDPWTbNAjAi1ARnuj7fDFOeQ4xq8V+j9pILq0atxZpcvTbFg
UKvZfxN5bqF/gIYu9E5GHERUXn93cVftHbrG/EaiSyMtUArvQhThR8RVzOHVtXni2U35WvYoSSaD
LjBGP6uZsDaSvI/MeUXHnk+ZBG4f5FW3+XpQsmA2R1xOMBxlc1hM8dT5A0AGgcDpIS/vivK5xY0J
C4/Sgb5aVVHNjr43RlKcQOeZW+cPVuciTmrHPQXRS1wbF+d+eYsa+zuIAKTPNL1lobXLnPFXWmGc
WqJ0r530rrMnnOl58B5zbitt297TZP2Kal+d4olJxBw2W43DmDEc8p1OLKhfqfroOxcobu2O57gh
fJc22fOEW1437kvp5Odl1tahH5r7CkrEptDhr9n/5kXlD3BSzY548NdlPuflOU/a7qAo2CuxmyHt
oq7iIKA2ofQpGVk1xa5V75ZaeJfATFPf67kesKuO5Ka3Q4w4hzkLyk4H9MV5DROrJV0UXn33lUMQ
o5rcIiZf4aTngkA9wzjg0DyC7526SZpGarqKd71DHyojsFPQ0m4QZ2IbhMLfEsGR9zakSw+4I3W/
otoyizZ8OJMkOpSgIROjHna55apNGSzMVGaYY+sQyVvHSaV7zQ0z51KJSxG73z1KTFbNP6l/MU64
97RFnznRQtzozSmwS3lRlB/MBZOirscCkumRDSxf4c69f28TEUY/p7E6zJZl46wjMQgYOxTvGtgC
WN0QfzFnvODTpABKrCx8WiLOIALmIIes8aH2I+yn2amBMLFPmcjJr9HcOqTrHNqCaeXp6/mYFrCZ
beZ5+TrYq5LmzbFj9tkB8o5L01mbsH2Jx/bTbykrcCMXrryxKMiwUmZl+bicMouAdFQfY9zAxCgq
cFjxYB9xF13MOoDM1lEk3qXOHf2NWzOBXzBqI/Xkh7BPCAYF9GLlQTORawWouVDoWs205yQV6mhp
WU+qW/8c6gc6y9mpl42m/8pSP8MwWrkfjFE7Byux4u/bPbqePyaQgJi6Duv4NV8HsT4T2WEdzU7M
aBPBzmy6Ag+jqbXCkBbr8HFSeBtUnV88nzrxnMF8Sx/nrnVpY+FRtnf76sE4qngp0Wed7E0FZGAy
hcMocaTajW37uFT0DFcZSX/o2iWO56VOt9M6hl6YR4t1MG2tI+oBF0AvX5OcDkuQcUgTCZcl+qGF
Fd5mxB0sdN3TGpcM0zoDoOeH7nWgsAqzcMmmUDC4aag5v2vYsb3lpMLia9j3ODcj/b0p8R91S8HI
HRIqXad24L/nQd1vMExT8tu53sGZNQ1M2n9PnYCGpgGed7zO9ucudx6LeDp4qOokZ/WhrqdnkCfp
1h2937nPzmROQGhrscd6SVXs0AxbPNE05tr4iDu/VMRFgSx2v62s924HAEzUDh96LeHoDi4Hfizs
S+JVH1VHam7qcSQlKg2OBvMktZ8hhjd08E1hsQVmRHduo4hDYtCwhDx7TuEcVV1QCt9ctMMPJkmb
gFazk55sCFYBeDwRTT9mFLSJuYSmtU2bAVT/YNHS1n0F+bejqv1bH9YPHM8/Ok0fWreU757E1FHj
rUJcv/S57d2UVkfALtG0RWTuvAv8WH0wpSYb4y8RThumLTTF35C1BIZFPrFGEzyw/cNozfi1kLwg
phYXqhmafniv2uJTB5oyJ/buafcHH/q3yh2fQA/HCD/F41rMkOdFue+cFN5u4BWb2n5BT2KfF6V0
HdlbM5c0lQXz57I2PdhZfMChvm+acKMi78lfQLmWvn0sSkH2IQNsnJngIQpL6Ogujn2TcmBgXOWX
o95ot/yFWdcmQPC0GK225GAvlp4umjjkvuqRnHry6U44/DCImU6cvc85rcx++oEnbtrEhI5Hq9+j
j5fbTHnMpIvu0ca/BR0qkuAmB5JrtRgOoQU5njlzlTgEqVsEQT8fMkxX1Vs//zGXlKlHpbqfm6A9
IMZhZB+aF8cxr8b472UdfqscuoODHhcQE8S9vxTtMTCvdYm/03j66M7hIYmtDX422rQqruz2ROUp
NnmXjJBjF1u3wzLjAp6+mTypEcPthNsJN+bspLvJNsTzuv4eKfcY8SnvS52X+wzEYQTjgrEV9XSy
u3WX/LVp6nvfZYQYwc4RTJhwYyV3XhnBOiqd8tbGCBMH+lc1fEyd88J6c3CDAtuYHH7XznhqFsP1
msDZ74iVndhz/vaHnIRkATV2olndUsGF+CczjqeFbfa1YztWua3alslytZ3kmrYFSVuBuBLLn0v5
HTQiMkbINmh0qIJhYxrJ+hozI7Ry8VKEeMoABZ2Eg4ta1OlbI6hvQlDGzqSXU5mC2p5DmON9gZ0S
vOJNg/U8BnUy2sst6z55yuzelqcGbMedqt3Pyc6u2GjFochdTnIyucDPmgFDqEen96bdNDU8hxsC
2jH7J0HA/6aJTiYtm+OiAnKivsXBqcnWaM9AJ6OE0hraabrxsUn3Ma6zDMvwnDfQX7TbYLOwq20S
jfhvg+bGiVJ+1KRSvvJnODSfXDlNp9Z+nDL24y3fs6Rn9uCV2EVaGh5UJW8tAMRLM2JRWk9VcsTx
ScImVAmSeAfmmcpzY1x4QQs59Tru3v0qejDMetCzbppi1Z5ivmlTeHtR8SzsxZLvgjz44aHnwymC
K0Igl/KGhQ60h9I0r/+LvfNYjhsJu+yrzAvgj4RJJLAt71hFFp2oDYISKXifsE8/B/xjYlzETMx+
Fs3oVosSqwpIfObec60cxEYPZnONd4WTnNEAT8zvzjhMtp/iYAsQZ2FjKiriuH3h4C30jXsUiGY3
1pO3N3yc2rPKqnXTOC9pvbylnIUuu9GWJRIZpzgRC9CoaZqz/F8Qd4bN3jSjJgbudvU6onzHDjy0
FVufYdGPW9u0bsXM6eWl5rk25Gvm2ozHvb8It55UginTzTglnMxCgJj+TUwlN30sPxBRcuUAu6Cw
mtahSTJuQb0rWGjIuTh0GUk5driuF/V95rjljt4MTr3TXzkc55DKMTTJMon1lXkqpeBUwev4103x
xxDjEA0t881vmIFM7amLhr+VxptjTAeowfHeR2K8StF2bnUSl+dgWIoS9parFG5010YXP/f/lmQ2
2R0tYpmV2Py6Y7fYZHyjZk3N8YdE4Ky6RYf0b8ja6cUwqDnQ1ZKodrRDpvx57jb7Jiv/SuQn29Sd
Hg1X4E8Ucmu2yKwjtmw7c3b3LqZyjKAjHiIr3qCrglDXxWAkkG5s4iQ+2hY6ykj04+IvTVnc2SNr
PUp4vHdAwWQag8uDH6MjpskjWA2EYk+GG74WduzBmgUImqZIhapv2yVUgV7EyZHziZ2jpt/92GKl
TRQ3/fA767znuEGCZ6RXa8FHEd1MxlzpB2vD/a2o4MWAY7sYFSjTwPiVtfOhdWgcMlXgXa6f+YMp
mxIOsNZLf4l22FYp1kngWyMiUIo8XabRTuvRPZf6I86G4piHELYnw9pyGxcbIisMEV7cVKltEUyK
oii8dvRy6wTvxarISoRb4K6TxF1PAhZcWesIAjUA3p7m0s0mJNzhAFSdClv6FfYx10s25djFaGar
FxEiX0amSOZmQuoEElXURvN1+Sc/ZkSwrboxTRGzV+lOyw8miFyuI260iWl8R0GCfuwYiegXEBCe
r6w44R8z/OcZW2WIjMYypWLgdqAsWGT9MS7jXHH7L28kVOR374JYnjdDuSikMjpwK2gRa5JoJ8Fd
abEsVX3rN7ZRKNgpUu6hXAhskNyrzP+XRelzBWgtyr4NZgH1uKDzbAtorCMfsQMtSAjMi66c4Qtj
uKK2fwOtt/dk8Mq+dtqOvvdSUESu7QaeSVQGT5CXNzbCrbWkLSKyMiPD2PsKjFis57uPAblLzFMw
lZQbQ+GuEVKw4k5xYscGujUnc/yVPggLYVfL4JGH49/YjINNuWjvHIya9P8WvTzPiXAcR7aDvG/B
ILjZIFgHbRCwm3Qm5m41HXk1Dquxxsw8dzaE+sTGaiyjEEIb2m+bfBvfrf74Fi/YiOI7KDhgHj14
IRAL5yjobLT/EeMTiwdS8laFzlvWm+l+9OtLNRh/h6HlGat/sxkiMU4dkL8/NBLmJb5rGxOJ8Qw0
G6p6nL9M4a1anDO5BoHd+/y24WB1wbUZAwZ2ZDinnv0b7zOcmjmdhn+UFrir7jIh88qTI7pV9tPr
AGkFZDEfUoxNH3LGarKb0CytqPLhehan1pmJSORByVMPFYTLZ9eExCdrDtE54KSL6QRQvhDqWgLJ
HAJWidi8Cn+61zoIDxnQlFMO8a02mlPXtIfWLy+WQzVPjABQRHN+tevxmSyAm2YThMEz+q4cbOFl
m7L6lXeZ1W9O5Dyh9bdl91ZK59YKd1lhrUZqCjVmZ0elz9rmbump+qPcupMoCYalxFSCBp218NlH
gdQA+CjIvbGy4COguzG6mFHVeJaFgVVWf5vNQNeCX3uFyqUru4NvIN5c7jW7/K6b4r3E77ieMe/J
Xv+dCbVfbIEaYqD7qLu22mJzeWmIUwnMZ4hdhISVxr9WTw8eSBGuxc5Zc/WgzYaiR67x+Dedq4NC
ygP1gcyIxvgcDYHrsjVwruf2Hwq2NQRDVtht+Kt24+PUxYomuhMr3cePLTEFifvP6tOrKsmtq8zw
M7J9FMr1Ji6rm1s4/wwjfy6X12wM+tUl0C7vOMg9gUFWmWBo+KTWKoGBZGXlqUbeb/m47xeio6O/
TGc8ZryL10o8jGFsHW2UppjAiHpuvGDXFL65UwLsFH3wDjrNsBsbBmfM9xdl1CghS879pp1iRoiJ
N58mKsmaBCFJ9JEV656pvjaOoeE/x/QKdi14SidvRmAS0EPJAXMUMm5Nzpybk8s4NtBHKkyJIRry
W1iAFlM5Dhen3Egd1FjGpvWIQU1llMxeGnKX5uRTgyRrd9lsfoAET+HM4SvCQH8qVR4dYjg0m1G0
5wBKP7t6PtB0Hv7mGtV536W4+BAyVQO9uZt7DSMCtHutoKe7Dk79lu5MMklovE0UZ7Hz5kkqGqMX
7nqssmuNP2VtG/OfrIKGOXEZreK+cFYmrcTO64mXjWtnB9jqvU0ab2O0d1b69saFIfg8IpoaRxdv
Mikey/TpAD/9d4lC22/KElZk+cU6lGriKXOjBzb4vNNFE28Q57IxjJovJFz+2okdc19OAD5r6LQP
AUU+tdb8Oeb+eAySzLniv6JE9SYw8c6MKz/cGLmVPFTg1XUD3NaaeIZwgubau0UR2Lq000Q42ULt
y8qFLGqH0FJmzG7NIctHfY1naPczjL2oU+7G0+IAFvbB6tJqbyIBifDt+Lpw1hk7ybWmtOR12wxt
EaN31ZhQTzNuhqRkIRt8sQSy6dnJ3J1psLPN++RxMnzycsMRnq1i4GDGkj0RAgL2H1vOOG9VF3xf
NRAwXAQFKZt9tcGvNG5yTz4DqIvOMYmZUZKcKl1MZ6pkjq+pc/atav7gIfpCD1yeVCFPyFggfoFG
6me02VUgJBoDd9gGifrTSNzZygvegG1cVdj9GZn9nOuSBTl7sXY3DsbKb5fgGqvvOO7tBI5KmzxA
Mli71sgpWLafSYoJtbew+dI4zpfWy78TPPPbwGYqxeIYJ1bAsh02xlNrmM6DmzKfY3y9SzG57Hkp
Bz1m1X1ouLlHiGmoqIerMKK3AE7NyavGT53U9aUpPOreENG4M7L1Xdw6tiEEELvpOI3LsNLBaGyu
bA16XljRsMoaqjhMNhLJon2La7UQDxOiCED9HTqFhhYw9dYZrG6dJM50n8qb0UclWUNV9xQXYisa
Eipc3AZSHKMCqWvR/GtCY7jw4X0NdbLEUIIUxTrHzs64KNHHZ6hu8EGCfZtS4iujnh+6Vr4Oll3e
/Opa2LB6aJx3fr4XgnVCHqb9dihZNYGYrU5gALlDbzX+txOUTs5v6V4YzbY724OW3Ir6S3XTPZxQ
o0/Rg57dX4KnR+p0v1JjlOho+UQVPaivR4w48Xetc+epsgAxUCecAu9fj/8yGxMC4/DMUwDXq1GA
YA7Bp22nOEfMMnd3Bz4po6Nhz1G4kgaR2VAQg52cvZfALxAGlOXw1A7xN5q8g6ZHgrjNIx5j19sQ
Rwy8uCUBT3wWeLX2y7Zwg29ObmPhE1JRvsCe1MSHVO1i2EOzRFJeGNBxiNR5mocJb2gc9SzBLGcV
xPE7ir8FbvQezulZhwxR50p9YD29A0/YRD6qSzvDMjV05LpQQXQetWFYKEQeRf2U2GKgByJZ3VQ9
OgZnOmLDU4j/GV8mkAM8UjmwT5xUmkZblFMRGQTRw0jYvJShB8mkJVmL6KptpgJvQxLDoUzlrtJ1
uGmy4TpYgAe8+ipPBjrzVRLUOHk0Pael1KV6SFlLIDomyVUxAneXbjJKx82MnIcwMmxnMPq+0bg8
JVFCzFifACkSzgPSHGfTe/PfxXiXdh5KtqA8F379yxls9IPY+LvcRW+XSs7ENjo4nfv4w+GlvgPD
YuKrQu9voC+mKo8QdAP4mMOSNG5MwgCh/wUl0e+KnR3Unol5XXoN5vwvzRUkzjjcKdf/HCvLZjuD
HsYpOwIK4+Somu9s6Ek1i8HfCMuHdW04BJkFj01uOxdRF/c0pcFLJ5vbM8EI7He/Q+I6+xY41WR4
73Xef5YAXC8p2+6Nn7DttMoU7ZO69HndsPeAp2No0TMvL28pbfO2boO9FyFJs7F49raejsRFgNAm
CJEPb3xR8jde2GucA9Jl/dadTInenEcJkEsktz7Ob1vIxdXPWtpu250xhuSbzVWBRbt87oz4rQK1
4zuQdRgsYl6rOARAOm2Sbpnbz6hns5Y8W7wueuOORbr5KBlVv0e9w3e33bYRvY+FOkfZLarhrDVU
hGaJkRow3VYDYdJpecnNAaxXDG4nqmFPWPFwB3PmHtMXnaXzNkFn6Q4kQgdcJDstoo6DyrCeJpyY
7uS/ppnTHsYYXQzwdpR5U7m3YJAhKY//UjbMG40+a20p+ymtgxYfXWKvYiwfBwh3tHAqv6ew5/cB
pKb1AHOWtT5ehaZMv0KnwBKujbvOtOJ9UeGjSrOB7GKTYSM+6CZbuEzubY4rKJyzusucpwEk36tD
Q8ih3a17RxGJrCySoCjUx5GEqMCywvdU35ruX0Bt/jRbhX9tjZnMPRIMZkQPU0q2SWd1XG5PpSLF
Bb/gQQeM5YbQbm+dMP/kKPK3cWrc2g4MDBX/xTB5PPeZjh5qCI4uUcbCGeo3/HUAuDJrPxTmDdTH
vrHUJevhC3T+dxp9Dpj4coTIWBZqG5uq2CpoZCHS+XVn4nqbrAJ7gmdQ/Ce52puR3JIc5m80gteN
gz/rDI1k170nc/WvaDpKZJ2ts8b+8GVZfNlufpL5toNi/ZBECkef3e3VbNZ7gIKrqGqIh87NTWWM
0W6WiqYooPRGEco75XEDgNpCQbM2ZggO4PmYSGM7zYbhXmK7ZHGIFg/p7npq0UlgsfujpiRd6960
NhWM2tRoGcNPfrqLAU9JN4QYO+aXrks7cGLMGhlo4yQLjWNWdf3ZTOd910lQSeMvcOLtUVAbIWSO
t6MbiUuak7OLUQU3M8kGm8qBFjj05FLWAz5zNRm/GRk7oCJniDgorHs4NVQbpNU2n1nnJms9LFuh
Aiu2iIHUZiiArRGmFTL9DSkE+ZO91DeuRs+xRFNUA7Ywl3F5MPHASwjHuo3BjL+513vMIxZWTHZr
fxPwGlvVELuSIBG1liAWc4lkwWd4UmS0DA6bYP76dlcV2T3GoTz3aX/rDIYUxC9IbrD5D+vKByUz
dPEQ8OnxeJiF2Bp5FRQ47X2aoouosKtJqf4kLSIAuMNHSDDhVTodzz4wJrSM5jZJbTKnrfiBpwbZ
C7O+uRCajdnklk7rhybm77Q4K1rhbRgSEBlhdeUjTh6Kztiwt1ntxQdANwe27iyNLaba6LBz5jxk
8pjFh58UC8aWpHSrYfmSXDKcxc9KnOZ4zC4/XwwjyS8Sr+mKqfEmwnTPdi5eUcS2bCXTbEMMETv0
xZ/UlDTzcW6BTGg97JWEUVmZ6neqcn/HpWJ3G832oy9qTk32iqgG2ERAwjnrUf4KdXHGIdlvkii8
FRLkWZ7xWWuW74VL+FaoJTqSZdNpsq+yerJDSDWwp1vDipD8JwquCRsZJ3OL3dovISy6qGTj+sXu
JqJ5KwB0TOrgnZwgC8PQl9a+lsiKh77U63gw8PD3amVjlXjE47q2Rz2tZTneXC8r92lr7GYfV3RN
GUgR9z0WM3tL5phD1/Vb22d74ILyWHmuJOTLnImUnyhQCONYOeZwRpcy7yFb70OrT66h4WGeypla
z8gXeQYyuNMOwy8XMm019mC1l81hGa/aKp22nWsdfdya158vQiWQFOS2l3Z8dCpnYugfiX01cswy
k3PQhSXNe0RF5U59sReQjNc1huyu8IJrJ1r7ccSFfYnG4ZTajFztPqI/DfSA2nU+ztL2Lzax93NR
NI9hv5Bg3VPpUjuNmg3IFB68ogCOip5gCuezTrK3sIbHa0ULbLW1SLgU2SdS4HqbZxXoDRLCgCP7
1sYakndEzfspS8W27i1Y/RxMOIOOxlvioN2ojByw7FwPB8IlEgJLAm6yuY/2GW6rvK0CsNNU3uHQ
Q7zz+/luZ0DFAXhAjk/VMyCTv97K7yznrbIpayHaiqIaiMvrYGxrrApLZK+d+vvYzfMTsWKPIT1C
Y8GO8m1UvUiAjYMcq392Gn+pWni7Wrg4ghSJHzLGi97lDrfAXFb7mauptOSfDMrDecgTppjIz4Sh
Lm2DFKWAv+Kl7geOTKZLxAZ3kFieExaPGEABQjicjNlrvTBgEH9ZSbm1ZIjM2aajAy5E789ThoOf
NewS9kX8YrUMC8tpR9bg4t9KDpXFh97SLWB/Z6EWQ/Rfd6G3s0bSLubwsWNBxvhuao19WyMPLHIW
HHVxJciQEPOuPYf4voDCBasODuumiZihVLpxKOoAmXvW3piQulrdyE+KddQCcMQakGU15YHBZnfX
lPcwDuadH8fOQRQEPBtT8eF6L7bJakj06aXMJPuagukGc3V09NIu8t95ZtFtMwPy9XSn5Q+OOmEb
Y8JkISzFwoOM6VZ5gl6pPTJtgRCYDLxnljxBuWcUzzqCHrmjvhXTbY4ygLHZU9kWdEpjdIqQ8+19
x2bCPYDIhFhQmi56P8wYs2t66wxO3gb+54ebesYBh8km6GLjBhMPXozk3J1zxmbCc7cABaOX3h2A
QVXzkzO2MTiIABVm2Rsr+ISUbrN/znHpHZaR91iRthNr58uf6O0zvzgAIzWByS3OaLyQJDS/pWaS
7Wjgp5O/fPn5tx/zoAZMhcpR9IAsAxam5ggAdPGX/Xz5UWMgTcD8n4mRJXSExqixE2zCWAkqogSW
sJC4pGCN6KdQhxWkq66ZRrMX4n/9/P+fLwu2dKcN75UfnZVvwid68mFHkhHfPkbLf/38Usg4uu79
4QD1wzjFhGZHmSp3TjazpOLMYBCf6h1VJy4F8BoGuPJ5+YKmEAFIIgV9mE3HN3X9iQl3959f3jLN
i4Y7is3NSF7UEvTzE+Hy80s+qUn/X0uNCDrW0/9FS81ay/w/aqmfS8ZO/2X92ZQko/7PEWf/+a3/
LeLM+w/JH8Wc5kf//D9Kqu3/gBbkufjtfM/7z/Cz/5ZwJv8DZrMpkZSRsWbxu/57wpn1HwLVmlRS
Isa2bMf5f5FUW7b1vzkelBRSELTmCRcVnfhfRNUd88iCeQ6OB0YbezPo1SWuuxeOaSj243sz9O29
b+sa0mHP9NQx5SWZzuiGOPXAK+1vKve5rrETXFX9FCh4ET7QZjh8JpaacCTcKGB+Nl0JTmkOvfBJ
OYCAaqBHpkGjiLcd+j/QyLAt3bHchFcUG8mzzwMON5H9it/O2+Qjo3NzZjY3woWQU0oYJpFjeG2o
ybPGC3dOw465Nft5KwDwrWRRJAcL39uuwtypilCefWmhNoFmYIEvNflBqYyicsl5KI5lwPiKNQwQ
7KFmBxT6+6JifTg5/i7QITX94F5bmO1tW2XY80Gk5r3tHuqUjHISUDY1MLCzQD3LsNk75jGqSisa
X/2IDRiEluZiQLcdPaK1UTUREDq0H4Y9jqu2sfdhkvjIBGPnGugkh3Wi/JM7FF/opclUAF1On2GZ
jKkYo9NSoR9ziQ124vYX++cLcXHRm2YtnGB+X9lxbe/92j9aXFWob5V5ygb7T9PGpC60dXE0w6OK
Tfni1+x80J8dC6txdj8oejAFhw4U+skkiGQdbPNynD7nvr3k9isAOv9sGyX1NFouWyTFYc54Zroi
8x4oS8HSY3pxc4RRsWQ23zo3xhv5sfVBqKURAWosRMRZkqDLyjc7MYWPr0B1xi3k/1fQRyRjdOi5
5jiSkJfQlkXRNuv64ALfCTceUemezYqg4WHwNJfme1HN9UU06m0sFUI5SQzLhK6Qoh6Zfm+ULJq6
CWcOcEe/w+A/DXW0pjZEDhLINwb0K20F9tFqwrszkRxUZwkgSpyjdV48isANoMvUrPitON1MkTuf
JxYnpFHIp0bZqBNaAnp89zAP7fBSGT6ial9oGFOI+bIe2eFcDVBzEYTBCgjtXdh8kdnhryzlqkcH
ZBMV50eVm9Un81t6hqAvSLvEFOqItqee6l3KTwnQAG5IUYliU6oMagMmRpB/Ide9i1C7npA+kiTS
9i9uKKpzNOZ3r7AYb+hnB4n8CfrkFkdpdK5M90Lla59iY5CoKG31FABQrBBOHAnvOZAR0Fzo0yCX
aoRG0Wwek6xGmcfaZo1Yp8EPTL2jjfmpLvv0MPtpfZ6/EqOcTyoWLRdQ/gyG9Wpl8fRUhsFX3nnM
8pUgepCqmaVPV+yi2mcaloOANmN7BXEtJjgZ86RRFbDOTGGereBsGr/V5L/UcVPfUijZjJ32fFDR
0EHTTDwGumzPS6QChEC1pIM26avIHQJjff+C6PX2YycnKwb54Ig6ZB9elWKrjur5PNrwR+NQwNBK
rFNnev7WN1osZRH4T+ZUJwadEPH7JNoCD2ggM45rX9dEKhfRS2OBAATg73mIToUZX8NQmagIrDUk
XPUYlO4LR5B6HAYStVsb2VrBBjumM9yySnIvAm0eyBV7S6x0jGzBcfeYQQsUC5gtTbe+su0iw0D7
wT7zDFTFccaAVHfGg+N197yqB5APRGd5y9R1WMR9RlKj8Kj8mPfH+k0YEjsONkB75lFfrZvuwiyk
BGVeeCAyilWT03wzkc4ABqUmG3X6wGExh24mlLvnoTFesyTA0mITuJtXKFsKFzBDOWEgjkLjcY4S
QqTHqAdO7/1z/OCtwcSMZq5geMXmcV++Tyw3r5OHFiepg4Cfe7zx1q6jeMrvdfGNV7R7bTpzRQIw
TnBfHoSTdFtn8ROTSjFCwSVQs0ddZOVbI4ANPcgFYthn44rEi03k6Wyjpu+gKghLqOEjN/TzO93W
74k0U0JqEG4Jfg+BUr+atKnpxsglrImAL9SiLx61IgUluJAWwLJHFH9nr2YvAtzWKNjAmWEOUFwf
iTLqQb9HCRKXjF5ZEcSdmXuMOnSABKys4xrJCY5VMu+mnTXF3JSReKsmxj6lDak6nuGohTYSen70
w+hHxxrc2cVxjPGRPBawajObRVecOrXId2EOA+FZSE7hkHPMwxKbF0NJa7w7cfg6tQAUZeXbx8lv
oe8Mf4izxM1he+Ped9v8aM/1hxXOf7yIYJemObqj09/bCYNkKp88QQIloD0GKJrS2IGng4KUF9E6
8RPiQI64iVuTmXC46WaDGAnngRKdqLpC+TszDdFE2Yy76PlOmakhNTt+u50Xl74QD14v55vGxUB3
VQja2uQP7oxwM5gSFptD9kDikyjvDSuFpyBsZXHNHVL+dM76AslJjovIYihUoBGXRSIZ8AD6d2fG
sMpBlQSabT3bzbtNdX+wdGyuzCLGAzQUnxMNEG1hQsoNk3W2p3JjycW1xQWW1ayUS9X62MIeXTcJ
X8fcOORjDd0vRJozO18QvaKHOaGpz2zJ4aP/TblnvhTtQZT5L1MN1T3vw3dI/X8ZgoZEP3DN5BP2
3lK2N6TjCNOPtCvIfYwTaa0f6DjrA0MrJuXVgC1cLho7kjP2PgrKZ1b2RzwCbP44v3c1aWCPwSLw
bjzzySeHHB9I/Is4vmRhEpNsm24tsGw7h1HTiSmhfk8ZYHvx+NSSafCrt5gCS7ZixN7LFy8wXjmW
VqyZ9Lsyw6/I6Qn4TNP2quKu2ULLCNehLgWZ9W65SRFrPjsxJE8vg0dbs0Lbi9rO10nUBr9Gd/pt
TVpfzRhgtI8IMbScz16EHtrqgRR317x6pJafowgOa4t/7FNG3q+gCj4j1IdH4eTOS9Gx9i3DTIHb
m52XXjXvvSO4X8yw33nwnu9YiZFzRVF+mKfM3DKTdNaVwj3VyfGOYaN/sPum2FjEbh9cdKJzEGFQ
r1lxuQ2uvIA0Nww5mE+w0d+SgfdDOqW7IwuK/QtopSodnH9lmHA0ZpfBmr4jT1xUpKojHe5iBUd6
A6Z0PzBQBHtmBvtmQndimPMS+qAvLtuRHO5MHaEymvzmxddcxDgT+78jyOrKre+x14p1HYj2WLHS
yoBf8FaxOcGCcISl2UFUnaEjZk149urkMw5JUUlqYoXUQmFtgC/KMSYhIXlc6iwMUTs0Iu4exq0k
D7t+5dm7g8WdHkHAdJtOyHtXtY/Y8IKy8X57gWNT7wKvI0PO3kblXDzElKuc1Zoedwa1EgffFg//
taNLAw0kiktjuXDSxiNHtgwxHqlccdtBrWsHySLfcRct86PHYnVu36HHNV92538EVhX/ElHggUir
eMABZEhnOezsaEIIXb6NXtIyrmHhILB8bZmslJtRztFH8IjS7iEABfFN7MIZ3tb8MbX2s6Hkn9Yv
ynth98cJRjPnESeIZ4O0dOqLO3jxzeSyxGY3sBodfskBKGUuqUpLMNnbcjYbjOR8jqqN3ZvXO2fS
sYytMP7ZYHLPtVewBBPEkBsuqM2xZQJFYICzmwx0dNBqiPucg/gRVDJwVOPN65iRt8TaDKA8bmAN
oqM5pF+Vx36kHVAalMH4XpfttsYfjv1+9j/SvnkAht4fE6XEQTbjCpvjGxxYvVbC+jfkGl06MFtg
AwJmBsvXHW3Cl10gwXWt7ly0PQMe4MFYZuK3vo2LE63HjPeqzzdy+Z6fbxwcwFWRw5a4zPm9VOjP
CLbYTQGBXdFjJRmqYRG9YZ9RZE+NX54kYiSxSsI1aha2UMTfXGEINCjYiQiiG/7zC+czar3qyQDw
TVQDZjeUwJ7iisOAdC3Nvt9TgD2MLHy2AXG6K6dj1vnzZVjwYnE/fJglazAnNtHMCVAW0ncU46dt
70IlY1mG56S34CmH6DbxxpFJoZiocM+TVxsMCSL2qoIyhkbaxEO663R9Zagc7005FgymAPbEFs6i
oe3OsAlbGK1E/HaydpEow4qyfuBY1JZbO0fg6Aj3j64RveQdfDE/A9PUB/qlHqdk03oxPd0c7kIE
R6t8Uv1GT9FTLRVZeWHnHSlP5lrdSyL2VPTHTZm76a+o90P6h+SWS/jKOsZaw4TnDBQxPAaGdC5j
f5qKWBCf6fpHlsSIYowg2hVpcpill9w8heWQXfE2zBOF/kn5Dz2a9jIqGeukTnxHVbs3a3fddz4F
Mm7ju8k6q5L1N5hn8WwkAWbjxGCdXbgRpPtkwvvYfxiDsdD7C0EYsversBYKpWYt5rMCGbgl26SN
GJUBHxxs/Twnvr82MKokQA2mpscOXWS/ukx9AIHc68q8qCH6E0mEQ2nuvBvNQ4Q8utYgdoPaZLWb
8NDqg/nW6elD422aBfkjA7JFoMg25liMa8vJRmTkyhf9Mm48k5B+crJrhlImACBUE8rgSDHtEdbt
m6gHaY535NAZ1r6dPKQOPLPAbCPZ7OgBcXgQAdktuLvINXaMq2+OO6pTINk6Q7HCdfvZkyUK20ve
jXZI+GtZEcogT89x9JYO3qc72o/cu49Fl74HduViM4YoP4qr45JHTmH/8weV82gelsVkHTQnp614
cFTsixCFrzCRv1thTlBZyX0cAVVj2K5RZJZEPcnl8uvSfKALYnwQ+dk58MmDCmBelnk+7afcPqBA
d0/YsQgHZCPas97RElKEP6Fu/5Enhxavqe3VTJKS1YPC9eCxTN0zB89T3NnUOPkC4w2QPvcN7cjW
hhO/GvJbvNBqFxjkdEO9REh4axtMDcPw3EDMOhr6y1gSDRpUDOufHPKJAF+PIFhyRkGxT0imVj+v
PzfMjq7He6GzkidiPeQpWay1foReVPLnVewT12i+gHKZBrii5Uzzu+HZmfMPcN03q4v1GvU382GD
Oopa5sWsy/yAa5pE3bBiGhyFf6mG8FOGIYy3SO6FhcJmJKDQ7407TKbE7O6mZ6bbVA8o5RSJmF52
FbOetyF+LlycUJkx9OHUiB5ClX3lkGdXHqK2nSHI2qBWttIM8HMWJSvlpBXu73Hv9JW7EiJ4VWhc
Np05fQ/FR1uP+bNlfbuz/5aPCCcsDItDj5gl7ZYdDqy7fRbd8oldr+WqgaEsAbkZqcPRaAK213/M
2jwUESXTbKm9trzHZMlGNzdt0UlcieJDMwPEKAoKeZrVSnddciiHFYJVfL8JwUq2CWDXpY6o9V6D
BN2GKb1NM2FpCq3vyqj9h2s3+f5vi0kZYFDiXHBwMBkLvfDsthi2/XaCoWrpXSknsYomsIwhvNYu
tYebHtlCkaFr7WTg7ccYNoxFqY/mjQARkXWc2uiWoORKJDbOFHj4Ts2vYcywkzVLD8BkBIOAew6M
BfWaeKC/bbO+wYL7SmT5KiqdoEav8GgQ3ICkW66HtB/xovlkEjphdFNtjgzSHlJEw1aHlxLie1oS
mmPEE/YAOuCay/rQZOO2mrNHNB9HTWJFTa+7GqOQHHmcUtihb9VrpPR+gDxESuybb2AazqLssfXh
pLfxbwuGFiFIWcqxke5lrl4jzYFWMgqZrSv39S6ZgFaO+XeluRwsuwZKVbOLbCDMGEjNMOqgrAY5
1k/EWgAMFw2eitp9rkH5rCN8oGlgC6KcyH5infw5FeMBGJe/8u32avEsQY9mrJQrt4aeH5QiG3os
qVmwGJb0H7Hz5SXRF3NDP0qex5Bta2rbfEDNr9RNPwZ3+G710Wn45MwaCiuBlbghnqKQF9yAK4Qg
+NCPWrNphjNDBEwaGUdkdIdQFF9eUx/HcrFaapz+BZuWJAI7RqWMWghpba/F0dFBdaGpOovEeKxY
UDHtuYVN8kKQ67MXgZ/ihN8li/6jde/cIzqsnoq4/6/sncly20qXrd/lzvEHmgQyURF3wp6iKJLq
rQlCliz0fY+nrw/+6946lh1W1LwmCls+RxQJIHPn3mt964cDUYiy0nnyOyJNQfUKWhRVVNzSYLoK
Te176KHER92+KWL4QwpZsGCZx9ix8/R1bZTphkUNmZewzlVDnqELjp4JCxGYOYy06m3qxY9oqh8Q
qawnnECR6h9rz9m52fAWeoAxjWo8aqH1XRvKu4mpVReF751u3MqJDEO3209x9q1LDObfOf0jO85W
bZsgYi7mjPDh3WiwGplkCSiuAweVG2HSNuWYsIdbnS9s33hA9Lcfi3jv40xxa1DyRfMtL+37nlNA
n0cbMK77BL9C3YnZgQsYVdumqYR3T1gATblggfuHC4qzLi4QOUAUeFeBS2C3MS0aGTLkbJJHVEf8
jl59KzmF6B2ygUZpxGaY9YzS/U4b+BzsRfqel9ZCq6qjVfVsrDqaanR1PFRiPOZN+b0xBTKjEQSC
TVtlyB4Hm9zlBskesmFCNIHxw7X+MYp9pnnc4WCBF7ZKd6PYDoZ6r7z+m+gYa0cG9WOekVFTZDgZ
ioNmnROsmhrJFrz3PG7OTLHWPjK3MiRovSGhtufCxgAIbRAgvskbsOjjor5Y2HVorR0ybhfDTDku
KxT5VUttHdjaXRZwCvIi8RhbD3Gsrlyb/kfO/z7Rg24yzaAZOnwUIuYYFQNa1hi/p2r6FszgfNuz
JiTfjC6BFHNBg486s24aG4lgSVe7VegWmhZ/bJDpxzL/MdIHg0oERjiwtlnLPNJpb0skUHswFKRd
hpCGGf+Lfr4i7W3twrROVMfE1A2OXlwHnMph9hLBskYod0o7j8KUZk4GAw+bN0uvYRvOAsb9tup0
a28EhOER4vudWNsXmLyof4iNQYAJN35mkMKKRiZypdE8xQFDCbMTRQmTV0cZXALUhTAfbrWKthSj
0VVDxOLSJItsMRFsvVYEQVEgox5FH0yrysPmqvFYmWhQVmFa0pM1sBHJQuyFgeNvSFsKTxBlWoZL
NEApRz4tZl4CWTRu/YWNb2ypJGx4M0ScOuCXHRQITE2jYZ7S4JdXaaiogTABtZ394Bt8yv2NYxsk
ML0hgrceVMCEoIJDZ3ogQwmMNqBE2z3wVz/bJL6esFxXG6PtKvSfJjWGQV8Sx2aQUWllXWRhrw1v
SbPOaZfDQvRLmp8loHIXde468IJgQXLQruqg89unqX0j4lggesuRHbE+CzswNiYCulXfdfejqbsL
TbudCgsXv6QloUs3WCOtxrWGOc80COvFlbYIC/yO7IsgRQe8yKKJa0z6EMctL3sc6cJhc76HjzHn
foQI35BN2704dSxarlGaiBvcs16KeyMYY3TRQXh0qsBchD4wZzS0twXy+f2I6GzTxt33KvDvGwdb
nKgJbSETAZWwWa31ur5DHKxYDVy5kjDCswWHyX1DojqCUp4riImwp2nUb6qJpxMsWbaoBY4Bywrc
s8jqjY2CjqCYkjvF06+JpJ6zX80dsEpqFKU+MvKnlxlrlTMRT9qVzi4o83EdRk/VqBUEWzpYPLgN
m4yA2yREbZ02a+I5lqGrP1LgIi0sZHwFXKakAsHkl2vmIjcfCJcr9zHaoqXtkm+j+9NLbacO9zWh
aV1QgX4pcbuSfWXZQAHtkcyzrC+Q8nuvRTslNADRT3UWlK9iRDme8GNj+K+rsnuk208AUvsjqser
wUrfMaWjnSJ0dNKcb8LJTpPvrx0EImVH+GzUTc9ZHYeY97K7QfJL6Rcl0ZQOdPVxH1EPv5iyvwNe
aa+Yf+vrwqah4GMNwkUAHZiQIvIy0mJwSPTDZ1T5DvyTUQdWTRSSyBJ8afXOkC0PvqYtRDMaWHSX
dXXn0dIJBxZuGXGA04ECpT2+ME/eEQl8oiyg9T+5a9qYCGwjol95xt3a7DlrQvJ2YxoKzCFux0rA
4ZP00mtUPQH/MQmvH+n4bo/VUcJJWmGmgJkTFrfIvgw3ovgW23SMboq0eqn6hjs2+WZT7jrDcB0S
fEf/d1loiNZtMnVYlbtzPJ8NMCVQzhyb9MnBuU7mHFodlGI/pqTjmIJa1aXdZW1jvb0QRf7EdHGd
1taqMuWV5rYfEx9JZ4sfakiqlV7wU3qCzLj3QusVGRHqvvQdYeTguxe4K0QwmsVSuv21qROiUnnN
Ou2cS2WvmgmgAGCUtXR87Af1Sy3jdZXXj1R5AlWWumkh+2kOmSkVp1Z83cl91zbPgNiv5p9V2STJ
5aQo0ONrrGds6ksmFhy2hiuDvTUkZscLs4OP9p60Ltccz71OGktbryAfOFP3bCIn5Uq6fYKZBKor
Qu3axnQXsvpY6zEzcDKg/x6oTKrcXhNnsKma+XxCWuAinzjqFOPRKlgqw9S4U+N0H9bZM8jEJXav
1SCJnHYK/OP5QyJghReQAYd9qAN7YB5S4YG1+/Y0X69Wo6GbRide8oZMLz13Ll5Tv/QFXa0pwo/s
tJy1hx4vs0DN7+0w7mGvR5FoJsDUq5SdUdBbL6wK5PtYXpykfSpVxcddswOYt3g4EWATxO1MZyea
8Rn5hnH2t8i26kUelZfavWSGc1OOwZ5gkY0DoCejLF70pf0YtubGsSFit9mxrFprQdbD/ZBVsNX7
SxTRqdIQui7yoIoAykaPgza8M1VcJmndLIvGP1ttfKurDLR40u2GpjoI/FeLWiMvMQY+XXTiVJr+
BkzAe54wcA0IbadNBuC+D1gJMSFLszFJIzJPzo0nXmhsHWAIkuA40LTuoh3ixm3Wm7ucU3I6rXqW
R9GefYhGDfeIZozH2W0URgGZPME9uHsGUdZmasiuqNFreho2+Qp6EVMX3FdeQQaQZ6xAMkDNtts7
jyZwg2SLZXc7iJy5jatfoxhcp2F2N9/4jRa95gldD/a0vLvpR9CUWOQrC8JHHBwqzb1JYvhcjXpg
0P6MpwJ+83DghM1yVepPRq/AFowf2WxtHNL6MvLILwwHjWPeoZbsjexA6XFddmJv6tU2rWcbs3dv
0n0oqF8AsNwMyN8IW3hlfP2tHqAbRw2zcTPdyv4tExn5J+61IAi2onDRWFFVo31HV/qOzu5hNNVD
HdB3pxnxDjjpfoydtaaZe4wyj8wxX2Yoauu96LZ3EVP9EZfBAybYTWzHF2bOe3TDeEAZtKKvcLPo
pHdbLS/vnaCFUcWj7CbfTZ05sGPdZT6IB7vF1E1Hv1mNbUw+in4LW+lbylNPPPV1G0TP2KS+9Y0m
l77AWBrLXZym54kRrAVim7NntSljNqA0X6rUvUKdvWKP2Ss826ZlnHOuiaXUO78rGW3BMoBlSciM
ziTNYf8sjfQcDffMl37ASLgpfRLZk/glKRjGSYgegX8dTsONctCcaNlxssShIhA67OJlFQOs0tpn
i4fKcZhAoX1ehcxMY7ikdfgtA4UDhZZ+HgfclsWEB+zJ1uxrG9anTrOxkOUiIJmMkPid1TFM0Zv+
ZE3FqTerq4Z8NC01aD/P5iD/qoZmjJKdmKnhrmJPgc/g3+ZzRPI4gZHj1mb1tEnlGRWPZ2qe24Lz
021m99qiWfoprUinbQ5OPp++qmqdwH2QJ+gaJQs44hc3wxoz3yyemZ49/2x41SYokO/h0IxZZyBC
SKxixBLRtMqwjKXWiHoCU8ustfVPokt2WObuAb2CoB6JOrEtHOrlutGLE7nf61beWVG/t0cLcQId
ft98tsfM2qYDLSA53kln7sb0LZ206jR14hiN5hlEwHdrCHZ+VWyDdLr2mKKC5bgBz/yCBPCWuFY3
CPCiSPk0qheodPvBHt5yrWCSYpg3TR3feks1DQ+9Ub72LWmg9XVf18+BGL9JkHRp7D4GEHTRV4JG
IJx9RPUt6IIzFtkWOgG1mkk5ZVX5Hh0uKkh/h50+ZTTGZANdTIhQonfpxaUMo+PZHTBtwT6xgihv
7eCSmXp8sXJwJCCAwFwTPz+niRbLTNwZ2hxdIo0HpltHNzNJAJNXnHF2hIk8io7HHioYP306zLyC
gmjWzKi4/Wg82eJMzftj5N89Q61dd9wMxskhiTRPKvLoLsMUPtV9defY9saljGA6QLsciz92d2pI
otYCGtQ23hNDfMyvG4/ORbfcQ1AGx8CgL1wRbrmYXzAVxp1M7XAVBi6E9vbWDbIrjh2EV4cP4H42
TZc/ymVlTEfbIGrHG/BD1UG3TWx10ALmz/N/RCjmUyt9jnvhD7MOcA+nzn1uFpc22MhgaRFZm2d3
CkmJaKdVnLrfSSjH1m/Zt/o0sZMTusEBbuHls80AVkztTI/W1G4jG7WyVm9r+AwOCUi2VtHkpthp
IKPRYK5j7dgbeBXjke1g6HeV7E6u59AmFHuvr0+jJo8jNBUf5EM0WXvx3LU0sUeiQ8lWgVOlVAuK
/Zs/tzL7/EfUq+90W/dOxgwUq47jy+8lBh7H3PnkgHlCkY7mEdvqlHul16/kst96KRCbNtiDeWE6
A1PbYJSj1cmK0LATdRNYvhE6wChfMqZpK5sJeYLR2Yh7PsoYPBI8JgMokCTNnbHqMmpSpAvIBphA
QYsgLYG9wvw2L5l+PTw7aQnULwW4odUI6RuLmGsdyGW+c02WR1QTR3vEmEk9gSb035Th/0XpfiH/
NGjVQWX9/9zW31C6mySvwvdfdJ//9f/8l+5T6f/SiVNwSHgw7F9IuvJfDnhs5EiGacCYlkB2/5/s
0/iXPtOnlUOdq9vCQatZ5zzK//f/mOJfiD0JcUKlKR3Tce3/kezzN1i3Y9nCQqtpQ9IF6TMTaP+R
9eD3gz6BtG93uE/oZ6dVeNKinAN+UdKlJHsJGgUU0lSLr0PKJJxfZQ5SJF5FHCpJQD6YbXujcaxe
QEvsl9KusmubWg79Q8CMIKv3jdEdaxvWZaVnJQorMmr/8Xn/gZP7Sbdq66aYRbMWCGzA4+ZnSG5Z
+hP+BayzOpdqWbfhJsZIzu6GlCQzzW45oY9oXfkumS5/8dqzFPifmPB/v7irbF1HVcUl+QQ7Rzje
GUZqk4ZJ4qPq8m050+WqEc3i3IRovRmTUWiLmGfXs3Ci/P29//H1uWygSST3mLA+YconY8CzLESz
TVV9tgQNd6NH+11TjIP616hn9mVIvzRM67Wys/Dfy8Lb8B/+j/wPn73x6f75+f4t3r3g9jbJMPn0
/oeuaePE5sO3bTaiqOpu/YqJo8VAYaGLQLHWN/5KqvCt6mYM4IhfMxVbpQPH4GhiFZX2xUfy59/I
EnJ+uNjTPn0izD48Rn1NQ4UqaHpEQ7DODMQEX3zwn0JSeOM2EGqTSbhwTEvJTy9TI1Kou9Jrt8ME
J2skrGhdDQ5MFa9fxk7jXwHS8W6mmgLW7Ixd22v9WVYV/VxM7Nfs8zhxBsc5RKFQX7Dr58/8HwD+
n7+awfpAJWxySyIM/+WZtrEDWYHRtEjj3qVH3xrC8puw8HSN3n0odH3peNGXGPo/vKhpuqYtwP4b
rFq/vqjH1LpXVs7Wrds2FiiEsAXOsfXfP/Y/feomjHGXmbkLx2n+938sV7qC0UfiM2/NR+E1Kd5G
ldPdSBhPfXEf/elT/OdLfbrADjKlkpFnu1XjDD0iTMFvo/cCczaFKQqEkUzqMBiPf3+D1qeAh58X
D32FY1sKqxpw81/fIb5GB/wCDzSSWczIZNjv3BRXXygBkxW46zv3hACzhZPR3zdSIGguux1Lg4vl
i+SZjiQF5JzaVuupXWIM8PzeJpFLrLuq7XBwkadS2gNKkNYFh6uF4BGsaYvMEgDG0EFX8T+Y+0y7
MT5XakaPxbTODEroazIJ/eZitNqLKO1w98U7nz/QT7ethf1AR7SupPnbbavAwZh5w4ObmA10kyG8
WA2S0sDnXWlBd2mYx5eYWteyc+/rBGwM3sEzabYS77INpy67g/ZcLnSNZkUrscCpvF8RMwdPEJUx
PWighB2I0LqaSkAC+Q0ePRyCjC1KfYXPyrq2TREdh/otTIHy+KrXd97z6BD2ac4mZqBJf3/LxueU
iflqWzp717xY4Y/8maXxj/s5Iu0aBVXSbPOSiXfbTgcQFT8GtLYUgQ9TRPboxCwDxpM97DJOVgvN
/kD9eaMTHYgcR7v283eEJtq1rn8zmWutqsL4FmAoZRCSh0vXNjZOa+dLdJMbuEny3m29nat/jzTy
4ehPdIseEOJCK+f5A6tZ0wFhF54O5KlJD6lbN4t2nk2IKL0Mnbq4efHQtNdkDRNvTlKssuTRbHRj
j1ZNDIdoAv1iBZIWeV9e9W138QuCXVCCDHTvck53q1zc6br9oOzkropse+c6HJwou9dNByIzB1Yc
Q6uoBMTJSRYWzsCefVSEj+QoKgOcSDNsJuU/WFF4bqn6K+bQSQjOVI3921jQi6SvPK7JNkJz1C5g
pyIROsvV6KD87Ir2Xuh2s+yBK/l9eIhrAUW6eChDWkujSCwaMsmV0Bl7RVMDo9EmcgYbwa2RS5Sk
7ltQ2W+5rM62IGW+xiRc2i+m4dyLSTxD9QHBB98mNbDLepIBaaP4IVXXPoB9xI5rVyGNCuROrFfh
ghbbKQnGL+6q3xcuZdtUrSzFwmX29mkFGbBAtzjwmm0rmk2RDlvVxRrRWWRUD7B+fFDLJPFlX1QC
f3xVm10XE5GcN4Jf1y0XU5CCJ8S2qz/WVn9p8+SjrZybYdIe6Hs/xSR/fPH0/F57QdtgJzBcg5wW
YX7acmrf7TKNfuK2Eh0TchiyJH7eVVpTr6tXW+IAcvWD3kAxKuzp/PcX/73oVJiy5vLcJbvNcj7t
sX5rE1aD2Xmryfy5IACCxoa2B0qngRkxr/RmJ7V3rZfpFx+zYf22SvLCBMRR51qckz9fXTAgWopC
ptmKFtImTxiyt7RbJv44QMcKX5FRO0sIYRBj4GvULJ7MLJNXp3uMbAbhf/8U/lD+8dsgr1WmLQ1J
SfTrVY8hlRtO4dbbYaAK0udlwy/iteuT8pMqEq2SvjZuaqljDBKgQTwPUieqU1jH97lj0pNP9NXf
f6fPPjbWVIX8Fk+cIqPEMMSn26Is6aGHnaxRe+BcS8hlLwjd23Rh91j44wdpOHC0iC+k/2r67HvJ
U2rlt6NkrlYnxjfS/fwF0EZyDpQ2IgkCSSydIlpwXTFL+PdGZB6bUJcAII1uS9Pea7z0WE7BRyC8
YU538L74mH+WNb9ujbwl6JGcCAkJtD/XtL7QNBSFFjFsYsKQhkijvTGkl66zjoDSxIjpR0doGztr
hqgkA0OSGoNbYs8PfsppDWTdqzlRujgdOhGGoH1RgDpwoQZOKQOrPkk2uk2TIvax2LRC3etmLte+
AwhwEMw+K/faHWSzw8QPO1TsfYttdUiSnc9nlIfMO/5+FQUxMp+qAd6yaxiWJS00gdb87//YGT2j
ctNR9fW2i8lFJhYukERQBhBKp9K47ojh9BGC4gZi2N5mzCjy4CMKtZUdUPB3rdBQbUBv1Yj3AjFv
9swgGa0g88HwEeXPWADaRTQfZhvAw03yHQLzQxUk6gruVr1mPkj941irtKishUnEwsI2C4uQyxiV
Y++vC6/GDRNii6tTXOOxqOZQXtA7en3X58773z+Nn1XfbzfAPz6NT88ZooWeIPKx3vot/pYxGSsQ
N3iTc7hRqyJWKUmebKM9GRaOQbqca2JSQI30QPD26e+/i/2nlZ4CnE2aVciQn5c+NXYC/WZbb91U
dtteqPEgALOT6bZ2SmO8Dm04TUXYemA3fBaExDilUD9P0i32rkjmHIfq2suZbuNlaTiqjuSpwSSs
JmIP0rnGgVlM1mD83QYouSBb/pXUko7IBVEgRXXUig/jnh97XxFMsYKMgVCry0l1UfFsTg8/kgzc
hCfNU5OgWGFc/ZwW0IAVLvmFhWZjG9MvHS0AYXPonrIwqBHC425IWoX7pz9Zwns1ZP7gtBF7e+Gu
ESw/tQ0gojIIMcUST1z57woD+tUXn+3vN72j64YQ1MAoBH/mHv3jprdNJVH3spwqEb/6XoNWglgU
RpHU9H9/pT/sX4zTbDIoAfxwmJov8j9eiXGIk1WY57aFn31EBfI6WexYOs+qZ/4SMCmBwYBjIBP3
f3/hP5S89MJM5ZouOacSP/Svr4z2pYXYTrqHmdnrtovQcqtB7OOmfjMtrFyT8lbSZEroZLGDTEtn
DDdykveo65eIOlaFZPBjt+F2YpRPEHkVYV/deCS3f7Hs/uFGh9uFwtOyKC442P76mzIJLk0v0ust
wBmXSekhryMMMMl50EiQD8OPWuZfNbN+Fi2fnnQ6fqarDJPWHP7dX18UNSwur5Cny+jaG93SV6z9
K4mndnLkNZnHwB4cMJTECu/oMtyantqbddYxE42ZmOTiPFh4eQJgjBsAtmjWwvE+BJqCY/OLEuj3
8xoX0mbrlFwXoX8uv/CWdnbQsSb1KscDVkiHdVDOTmAkF3YQffz9xvnjHcsRSbkG7TY6fb9+MI4b
MQBoh3prZce+MY9C8Kom/HoWZ7xb3L8kwA4EU3x1w/5+IleOQZeU25ULIpT49YWj2vBzQxT1Np2a
J7zMF0NyOvQCGS+DoTpxXAFixfkzJpgJGwyMQ6YXq6BDGth7zCxUWjs4I7qNrsiEQjb7xVZp/N4U
4ReUHB51HmZlf141+rHFY1PHPFGaeGVVgektmmgTF/WRc+OPIKQ67gQeIsaCiqFcIfyVJ6YCMhNi
PFaxDwsf/RcPj/jT9aJC5kpxulXi843c+CQWwziptmNLCo6eojzQMvJ16wnpBKq2m7rBkAC3Tt/4
uMpWFI77wqSJSDRpeh5TuI92eIc1/gcz/f6uNfwLyL/6xgdtpFmgnVVwM7HSXJcuWRiOZ2fbkELz
JmNfcCPj2CgjY5AfuMSBsE1kHSVcqI/OOnDc7qkuj1nBCQE0U7sFAdq8Ill4nlryyzQrko9m6YOu
x/jfGQF4smA4JsYco1JNxXVerOqSGuB/fH8rDH4Oi7GkljY+3d+BpmAFZE657Xwb4VAYrVuByqvP
CFfIW/s+DNqLo1UfEWqWv7+y8Yday2XXIbUUK6FSn5vYYWTQ7q9kia4okbtIbwUsA8/b4osHFpA7
xr6vqqsOs8BV4tHftGaLQDBaXywof7hjOEvZOHTmacRvOwP89akplACRG0KiEohAyxiLdthn+VIG
xuugkM+MeXYdCbP+4nb9QyNd8eJ0cznESHr5n55ykzTBKG958UaO+Gf8YGuq/DvCPP8aBQhWeg1j
jD9N+6jzwYvDEPj7RfjDKuNCwnGFYzCdtd1Pl59KKUOJSjZV0k7MOd29hSdC1fhEURpAo/jyHXMU
+sNZkppSd13pSoV9+dNeo2IYkf4MvEs6RrO5SWJKXzTOeaBpswmb6i7JumQFrd29Jxxa5zb03i0Z
oHMd5ryYwXPPkfYKgyZYt+noL/owhNLbW/65NRtCr0pBZm6L7wBd7CqRlvagcMIXY0VQm06MjhYP
8rGmxQTWuLgzg+QJUwMqg7qKXhtoHRa5OJc6wfRmWbnNDqhz7M2G8CFrin4NmxpZmjlYT7EQ3yFH
kM9oDghhOBMdfWP+QcLwXmOpbaMOkZqu39LN0e6FRxkpe3RPbhztaX+RShRiY8pzoYGI78BKmMQY
t711YbCB/fLDylW7CAdQDMp6JE84+tHR1696E61zeC85QVxQZTORrsBFk8THmVsFnnsbwbFk/j8e
oOifp2k0HjHtwuYgi+LZq6Nsa8mcFpEpxClzk0cqmXZfkQ1wM5g6waqtcdU07guHoPhYGEN0raZE
X7BDov0eo3ucCu0q7ScXLQCWLCy0VM/N8CpyQL4tJTkCPA1lup7AEBhJdoxC+WYGxfSmx8aFrJVv
TRpqm8wU4XGUbXhsh+a9GOeImbZPpoVK83adFuEclpR0V2GecQJrEuL2whgSR2Skg7MOsX3IxIJZ
lBdU9W3yhFaq3Rrz335+SwaTQictYOjrMrxhZw9vmjxvrkbaJD+/ZSiyZJvZc5OF/XU0f8l10f37
Tz+/50FfrbuKtJlB4VWw7Gtaj871zz/995c+Jayk6OnJKbtIN2NIEnqHiovMqTE8+gImS0+049oH
7AkhQ8c5AmIdV5qsXgYn5/QywbgM/b7Fdz7TLtM0WYPz1hGs+iTZ5hXeN1TAuQePYv4Ok7/xBJxB
7NQU7/LKuW4yzz7/95eSzKqQWuVGpnWwsjH0b0nVxU+Ai4QatxAPA+aBXSPTbd+0yOp7T5C7wZHq
yu3Kx5ErsAmk9Neovb07ofKNgYLwSQvy/FAHnGU0ymS9KKCAFoZ2O+TlpUtkc8wxkZ+Nit6xGzZb
b8CeZ/u2d+8HcXkV1ASn/PxrSol/HNHotvWwrzot1dDSxv2ZMqEiwRyJURS25zpGnRAdkHd4lzJB
QwIgPtl3BeFHeBbzTaQ70QXRXHShwdSthzGcVtPo0H53uoAktLA7eLOBq4Fm80j6RLIt8kKum8zE
kRrVxAeJJqW2UtuaoI/HUcyODr+bjtgYpke0pkB6DfeS6lX1mL4k8zdFHST7oQWgZhVyC9O5fPBR
Cd05TbaopFE+lGNF7lmMMr2YrAgNMarzkSPxiUgz6/TzT5SuGLLUQqo63BhIj2n4jlZ1LctJbmQZ
v1gJZjipGucKKLrD/S0WmGkQPQ+pv2S8Vm0RxqxS3svD3KMEXKsktgd87VFmGXd6CsBX685tXtRr
d+Jtux2p512QgaYYlNxaMS/chS1Zd0ZfHLXRnA5DUSOTPxgVkFmm596l6bqZxTurV/qDAUbw5PSm
dZPX3Ce5CYBEq9LmWPc5PIcieA+cFDk4Tj16EHq5yX34pl2NsyUii/6ObLIL6HPnWxqpbF13xbAn
Uq5+todH2JnpoxWKtVVoNI6JJ9p6aam+tcFVaY7OC/PfAb7+1OzIxYqfbcCZ9fx9x6LKTVDlLLuB
ZdVSef3gCLzRZmWOuxZjTFFB1c/G8IWFJHmBoMB/Ht9hTK7OuP2cxyDaWH6YPuLwbi+WCo/B+Aju
1bhXlZufVDo8+G3lPdigNG6iRnv7+bdEhOExq0kjSr3cXPUErG1teq8XNpmFxIp6585fxkYQnBZM
4pAwAgW7ipvOytpmNdFcgnljjA9ohgTc3cJi3paP6HjtGRqtfx+I+l2WeVTftQMeLBeXblV39V0z
fzEG+gcDOZBL34eRknc2befM7a96GEqLcv5r1DbRXZgVK6fXX9y0wkZNeuCud9znwcpizmsOz6IJ
iRQW885Apf69/sGF7ned1rdsPkqcPUdyHrdBVtf2DWM5YmiHWG1V2TCm6CuYkH7nXNuaIlK2wbqF
lXE8+cCATj//1AUUMnmMKH/Sos04WMzzhjo+D2kRnJzk0cUqukk7vGyd5ZPM3lnGoTDp2MhSTitH
c8wrBxvLAojUtMOvKg8W/bW4CG7kKPODb8TFQRQpZq86QlA+Rss2trMNI9r6YoY60R9oxg6lqYpD
6gjuUjkFp5+bXY61AR9kz0Hf06ebn1+QST8aaPq38GX9a+GWa+Ub5l543usUInEkKAsa7I9c694Q
AbLn0Gebva5uV+PNxIjAidoFjjSsQ9H4B0P3gSPNCH1Cda/MOV+cY8TCFuFa69ytZRXvIZk/Me4+
Zrvjxp/CH9pIHlGBz0/rxTqrBb8FdR/5P+tcqt1kTgxfPcI8g/qpKUk9Mav3qLtGl73lAAOCRHzr
QudW14ivpP11oZxHwIwkRcZYIMYOGkpJDaml4lq1zRNsjfMEH4R2yClBQ8euy2TJEyhJUJXK+EmZ
3k5M9ptpBluBWWgwrwhaYVnTPrIOvI6p3qcGclhGPqrm49hsJeCcKjHI6WqKJaNQ7D5+3q1lO8G5
HUsMvW50ZeTTYzs659LpJuCNZGpUGK3G5NLNomqOTEmBfQg/BCYzY2NlEyI8IiQ6c4uXf2UnjBxB
73DivBQW89VRVgJKkKADmY7kDNaUrDZvq8iolfX40DWg250CAxhBYDBnbiPU9csWd8vC6DyqApt+
rZfqK6R+b8rAoRGGabCYkuaSud6tM07lShtGqGewKXDYpXOTkdAbunFlrk5J1Ko1MWCAHNx039TZ
VWo5HbNJ7QTF6jWccPZDiVjpFUaIyDJeYGjd0CrplkptM91cyYmzp1tP70EPDjnvzH3TcX+xJ3XL
UiPYt6oqhWC3PJqxHq1QhAASKqyzXmlgN8ASLzucf4n5bOJnGEGxrzubWzVOE3KQ4whURFDe9FLL
NvpgVBtGVd3C07p45efmja1xjsgqCJFQINwD4sIrU8gfWkNyRK6sDy2z8G3ZuYXFz72Ju+mi1+4M
v4Zg5wGLESZ8szjDcxmDWyMjAJuXH2Bk7sh7WY8wrQsHV2owJ68FQQhBx9+WPQE4RvhAviX2ZMIm
6ARCx4bSAn6pbtMfKoo+rBobTj9lGIqpLBaSiAOgAOkansyj01kvpVEgMKiQ9d6KU6gxjPbRyzp9
P5Bo4lbAqzU+YJyYgWZryyJqDq7a5IjxV3rfJsfO8zeT6byi4oAFU9rxpnJwNZYkdFqJ4ayglGL7
Gptri3QYAB7DM1h14L59f6qKzlqFTD4xzPZw7diXik7uASVXW/CoJE7r074u27eMDTAqxvDSjPj8
I9yJbRjIFVa94RBjrDz8/FMd6isgf+0e8saRdo7YIs8tDsVg5YdQcsylz2gbRYGHT2hIQYKDm5Ep
VuoSZ0JIHleu0zNWUCy61K8OqvXxa5i135HWTgv+5zfbCNsxPolra+jVltlNCdusoqMIhxYnKwA1
k/MNpt2+MLdoeo9yfsFSjMUBSByrpzHYPKUKXNZs/8iFWv783YN0yIDwR2+MBkh0n9O0Hc7uiywk
nKeDMM1y5eurRI/rg10CaynTWfZRDdiDQnWTx/HO9CttXXvp9w5s01r6MQapriUqdf4Q4ojhgjtT
cVGKtweCkQGgQG4IGLanA/yZVPn0ctgzZ9+hfqUqB1KsU2srEgR2Y4FspO//k70z2W2cWbPtqxTO
nAX2zaAmaqhetmynnelJIBubPRkMksHm6WvJeeoe4AAXF3deE8HWn+lfaVHBr9l7bWGuncAme+f+
wF4wDjo72ivDg8ZSZQfVey4StQrsS0kc7LpVYX3KPONNGWKMu/t3X0/Rgp+zGlrzoqpT1rQ1bPa0
PoXT8h56FEvwIlx0OT7hsz7BYYSaYP/N77/ltusajFVLfeLl1YcFm1XQVyCbQm784JVPfQLpHatn
ebLGlOSLtN8X9fAdb2gT8x0p7feHZgl6KEzWa12STWMqpP9fz+dlxFH59eXo5VvGdMG+BXMCJhBn
yNdXUbrsDWS7ixjduHMtkMxS7wLVugQiqPYtJZs3/vstyuryxCU1IP/14GandHkhkggjy09fDzNg
ndPUED6bVH+fDns3XNWYfjbjIsnP7F2no9cQCAAHgLOqLX5ZNKZblhkhzAwNiCLRVyheE7aKDl/W
LiRQiR2aObLx5L4G5mzYgJc19hbv+EpWGYltdHBbewTsspTGJgvN8FIysbqUEz6CPDIhWRnS5kNe
INjoAhUn6ccSWuLEkA9bQqFg7NbksrQmSAJMyIMTHmeiZuEGwKty2T0YLb0qMOvf4wDzDl4zWmsz
+jNDOJjCdNoWgqS3sceDHsF6I0qtRa+OAaKgH+FLpNRNd/rC5/hfz0aJQQSEvse2fz073P+U11r5
1hGMKoz5nlxvpsBHeB4NOrynrz9n+gPcAkQvPP318PXjv74yRxypeQQs4uvbv/+fv49ffxXQaQ1p
g6j2v09+/Sn59XK/vvz7vSKbCHo3qRj/57VBDOLFf/3nv68EG+WbZy/B35f0rz+ITdYnMtN9a2yd
UXPfaUGF4e07AtWQxMmeaNypP359Vd6/+te3X199Pfdvfw4pRxkPQ/3t6/mvhzFRoMf/9XdJCPdi
cFkPX08tWblsVdX86vqaVjkETlNFBLl/ffuvhyWnkW6We2DF15ec6cOREHkP2phzbCxq8bTtIFyN
rcB+1561aRCigiZyIxfk/wUI1N1UWWIjpyDEdckucMpnPMFu/znlFtC3BBN0Vvm/uRFh4uRw3hUq
PQBcXwg1H5xHHJykb4l6uvghnbhkyY19n2V2F1k7l8RLsgMLsCHjByhocwc6ivVpuDC/3xAY7YDQ
+BXSujykjDros5+r4AcVG3xvDnLYFwvhixXxSuY9hMQvyo8O7qXy7BuCFWSfU1ZCDBFveGZQI/uL
EWPOeY+CRww9cTO1v8SUlAQHQtcM7DswQPSAF2npBnBjufazXdVkB7hp/s6MvOeaWC0Qge2e1upx
mR1cVxojRCIwfDI8caz+XKryHlBogqZC7ef4QuMwJU5pZAmcAZdWulb33DK1xrX7K3uGeXLLXPzH
0nGon5JHp5keAah/9q63rSojwf+YfWgNDiHtaTxCp9/ozoUOAxHby9kiTCgsaOwYFjFjYSKmqJCA
KCpDb62mCQHGyh/TQCpI/QTSAet8EoZYYMPoMdDNL10D2CzC9o9Mhhejb/ETmaMkAmiCa5P+rPLY
qBSG2/AuSxygqatUbauWlI6mjk6JQpuQURtZ9WjsB3gutbD2qf6WIt96SizKGZmJs4E+5YTbetYN
aiTHPEdRL7dFlGfrbABuSYIC5Igss7g9X3P5p3GBUXS0wLEF+2ZVeE0JKhbrvzZ1sIsSBQTyHu47
Y923wALYnSoYa1nF1cDOv+/E8oHGkVQ8l6hrV4WninhMdGR6vDkIz7JKvhml7E4BEC12HQPVjts2
lzKTe0+75mEusj2jp1eDl3DyGH2spNCsAUVIgPudt9EEudh3tvxJd6s37HCaXRLY+iGDdDNQ8tUG
a3k5gPojhlThRXLYrc8tG8UqoCFs6N0ZgVVbEnJBXszZCw3NTJBzpqFUkLcsNB5AUlSo46j7y/nk
K/+btgk4KeYVDmQkLuaGKCPjQAghDMwJnFEFeuFcZ9g660pSBxeMbAX67oVJIqqo9EeQ+9zhFyfb
OLlS5575UEec/Mol2m4tvQR1+hhirZUA7n8VzaAeWrHLhcrXi2dfhzvKroMRvS/M5mpaqD+0h0Wy
S1NyT2dd4V/toh3a1wjLKQbSkiyiziWNFCueeR1Y4NJWrBcre3MmxKUZnJ5N3tA4pQ1FqkpqYBAt
OHmj7Jh+ZHITNMS4LXM97xo5PHrYcLcpPyRiznUYBvCZZjdy1RDQPdcNHWRoX0ubtXBh4vFOfN9b
i4aDuTQJseE6NEgEMfjt0Ncx0S+Xz5pVstFkP4xGfg7j5B4HazFAzSf+rvKRa1ULUYNY7vkY8fcj
bGpbw0p/p5mIJ4CP0GayZpNmUXAhl4kwS3DPq7ZGzukpdtLM/c7onMINTAGPW6cLt0NNBOU1zbLL
e0jGwh7/ZFDub5yACGH0MKxUO0EGKvI2nse7E3Kp/INBN4f5zzpV9O6J3zYnS1OAOab96mLxjyt8
LYfGGkgqXIxoP2txaoecALwoT5/7yfkjvEsjr13OHscgZOM+Cc4fwTZHlxQaEKwvajPszZuvTxGc
+xEso/UQJIomLtIVO8pg5zszskwK5Ut7fxjhU7qM5uo+OPZB5O4M/GVdJIvL3webs7F3ok/RphRY
LCEgS4+s/sh84YcFbXpuamQqHnl4AevAgBUgw0GYDN5YDKcO4fyJhnLaEGWBVyERqkFBh6u04qS6
V5P2zlPJIVJMVuyMuBdpgDXuk3FbB8Hen2sDfhI4I4Hpcap/ulZu4duWGWvy1N68dromrhIRFqMt
Qb5umMZJo8hPtjmtyb1hMAQSzTXvqKElPQRC87OqtSGArXJfsbc8S8BZJrdyIG8y7GB8mEFfnsD1
Em6bZrGfJd3vsdK/bZO02YJipzbBKqmptqgT54/GBiDrO7sZdyCzUJzYypBnVM47TQX7aNngZehl
VgPSzZU9OKhr1PI9sxM3zrP6benzSypYaiREdezY5Rhcbhg9qqHZJ0y9YpRXan7pBKdsmfbelnXz
D4aNpAmS0A72hoT0abHZ5kTqVBc7SJ27urc5owY+mRE/0+F4fGj59c3pA2XqGMsB6zJuqHxdFVYQ
d/k3Rt6Yj6J4qJ2HaCE/NvcCkMB2RlKDJOAtaUDoILLYjtW9x7ojAqPSWAfGMD2m3anHl9fY5EoW
VIBJaaibcuTvrIBSEbm6uExF971ogbrODF/iZtAxpAW5pU5OCDdFGKdmSaBJYcHIowtpkmw9NmNx
Climb0sO7U2SuEs8Kn3U6WRvZyb1aw/18wPcmW3n6CdrSdDP3fPD5N0So2VmbecfWDqqJ80CaZMX
BFUGdY3jj5FX3IDU0WEfnyc04gedFH9GCyCvY/ku+TwFC57S+UVQBrFvI1GcDrOuvaUIzumDMbl7
fA/MZeaDN6ji1KkANJSEEFctcA7C6RfIbOfU9jlO0ChK4hJNJWosm2XbRGBygO7vyiiAlKmyXVuD
yB9blx5WzPaDFTXQEcghzB9vZjYtoFc8HJNerlNOW8KdPH+y9zi31KMjnrRyqmdZJgSUJfYjGgW8
oZZTxGHd9xtr+KEGIV/A5Q6XKc1+8HFrX/oQ2jg6k3oVCcJm8+p7Nuj2ZJLKtTbv36KMqza9bxdH
RzfTIS2ZMbRkXmEKtT6NjAgw2W8VIZwazOP3au6SuwiQKUlArzoTSRTiycPeAMTZYJTkiZy4AJuY
u8AalweHX/PKy+HXlzUl5MwP2kVGGc9t+u5N+kCyrL5JiDtAu+W1n2T1kpXDnhEUgOKw/Oy9Xq+d
QRFLUJmfBKvliPjP7fiLgUR3KXJsWn2JtDKto2NeDVBWBsfe5tl0MK2OvDZlYt8wBn2nzoGALJJd
haiH3RZl59yaYOBI8nqletzWicjgFvoc7ZQpWMARIdu/MzBJ3qyJJS8TC2aVoMEl39kG3gLgq7l6
FuNCAc/v4HXLARhnPGWYlXDVxoZM/Uedezt3JiSVpe1e9+OT53r9dc6VyR3E0rFsZhzOOM0hxgUH
tHvpjmCJ6Fy21LAj8G2yD6iQMnZ7VrSvpP0r6IEnRblzmRzGCM4EtWkkXseciTcp2TetSEakiQ/d
czUlH1jrGIgGAfnw+UIkLfSlEnrGoU+zGqx5PyDxJ8kuSFxuuGIumSdM7h74RaDB8LBHyR80p65F
0MGNnCcgDALSbSVzN7ZrJiIGKzCEJvPWz1xnbY7dsF9UKQ5IeQ7E4dibMiyRVXFSjMqPHUZVYJ9N
eVCFN698Mb+mreWdHBwLpIUhZU6nKorrEEs9ETfy2SqrbeczUm5Qt+ykD1KNRVW2Su4snehuqbbb
bt4ELN4ssztwIk1IP3zSJeBzPoV4tU1k1Z0XfViu0AdNYrjXOUCu54yib8wlXOSQ24sLoyoJuY2a
lWtsbUC6VmHMcTW0sNBol08L7SxyV8GSwMvebUasBzeM3pNR6Ivytlaap+RBYRYh4J46yTcriouA
iYqku6OjVXsTsbYztfV5nI8Ip2n8chKyyWhTOyfLdogwUZz7RPsWCvdnF8zxWEfFZiwe87wNrgq8
KeKT6ZvZgQRTxps1sZUJ1C2fWxGTgPF7plY81w2NJ8O1c5iLZVsgx9nxxoi9ct9E4wnQXMJ498c/
Iqj9Nyv/LWfoVZE3zWc31OFB1djDkTBzUy9wvNc4YCy3/lbVU3cRfWE96fFFFncqGbKES5qHxbUC
/EFqlNoVCE5uVTowHioz/6LLq0es2S0JUU2HFaSOGtzJTVDBfM6lCq6QDJlge4hXfQfVaGhw/QKB
Y/wrCEmoCNLy7g+dm/SxChZYcEMXXe/QIqs4V7MJ/gBcE0lTLzIlLI4Vxfyk3IVAOoNeY8hZP3nu
97ZbwtvXA2O7PSy0D9nABAUgBOZXBeQHdDNmoGR+WUQ+Xbgf6CdXm0dS695h+9pMrTUbmhRVWkBg
woXkFDhRk6E2qIH4tTr1DVI9QIRgGBkND+zYF9hWTYn2OZQkmFAxSKZyQj0SmjrAHUC7CKnfmbeB
b9YxpJv87KTdti/C5VQzKN5mtukQUMvM0zQ06xyPdXPrpTtrFiM5l1y3LCnbfArPeEenY5Qg3s7k
+JG1I1SPCVh8K+vp6NGwNqTBbDQkq11bJdZmSKHIWCFjRetUlIl8rj0YYqilMC0R+YD/g3yGWHmS
JNfMo34XabQGmAXuI6wfi9TJ9ikLBiag8Kod+Z3lO6eIW2fxlOfVxict6MFpZlims5/fIdzDth5y
tU5nlkGW9wstqnHwAGhA1MuO6A3U6evBgO+6Js8lIlUsq27VTNIDwpsXzSf+mGugacVgAgnOwh+1
SD4MzJuPJWivFV3TATEVCFfhkG4q4NctgFA28wgjtFGEIketnxyqPiErqmoT4imHdu9JeIeCUJLd
PMPZMUAcCFrMFCpED2dw1xPbvm2z8PvSLZdyILZhcUZ1moJMshSpv2OM7bkkomybGtav2TWpf+F2
HWHoZ7vcCttN7lc3exnUtdLZ9CCIsZ1nsgrnyvHimlMIGE9hbjT8LNRD6Ru5aPcMZ5CcjoGAT4Q5
pVAO5UAykXjwkp+R/dkG2nmLGnINar/80dyDUiZ3yn8wV5drwSU2uv6Bxtrn9MbwB5+KcADHgVdS
jS+VlatLQ0kBsHQ3+L2/CjlHIa0GTAd2Ra+zPR77lzpN5UZENjmEAQhtrw99WLf9cMgLgNM9CKzr
cDKr4CMcbMSbrbgnBcwvrg8lcOjJ3TQ7xAo2IuSqrnlH+56+I0QnMCB4Q2oDYImAi4R17fLHBxQc
NyzH6R4JHLK7uSXpqF+zn0D4jhmkTxoZi7xUGBZgvo10RUUPZ7NHhMdci1g35hWwMACubuDO/2zF
trPgZOP02Lu9jHaltEmXiAgxdMHeVU06rCU6010plr2uJdniEtF7ITfjncoTyp3vNu7naB7wj6wK
Jv2eyJxHw7L0UbTGvjHLLZDZcWVPzH98MVxUZfyYqul3YjMLqYZkAIY+wyRZXOvQGOTB6SC6SKNQ
Z6vpww1qqoqFJkvU1rLimiTNLff7+0cXYjRp97Ezfc8bmzIlOBJhzXnvgkjy25ZbfZCs3CiXe4dy
KrtnOY5wVHsHh7wvbCSXjGSoJdDXSaI/AE3FFRGuqyJPv7eDwaSWGT9NKnoeOdPKTeG1VMt8lGax
K8QcnBIvtiyiKhejqzdBzfDL9qJ+b0SZDa4GHo1QomIbQkJ34/V/mIebu9BpO2IRSb4eWbKVRfOT
NZm/mxOHsZaBtYYqaJvY8Iwz3zxV8EVXkzOIp5bh0jyxrx1wL5wIPE1p8/qntoALOJDwQ1iR4T73
9c/AdssjMli96itiSwkQ8PZEF94xLSzo+szZz9h7IeLiWvAYheO5zRmjt1SOVfCWGlHIeFHWO6KD
p00rFxi3YgrIzmkIyksmfA2K3oTAhgddW6SQAwVmqzpSyyISV5ikVhih3HWads6ZZKPlUI3VYxT0
zZlILCY/HTjoIKDm9PvpzCG8EJdXRA9lxhyEBMRNlrfeisifFyooxcVKhnWQdgfiDPONi5ef5WcC
hFBFu4U8c4y0UFabAPJfq65DsLxYbMruE6ngaNllBXOvIbE15Bc3ypn23zcEI0/rheSs/sgJd3Rn
v8B0M/4c7ikOeQ6wuHMY76VbVwB3tFvKt6SxfgHlLdly1H86mvbdJIFHG81HDcLzjMQujAMv/zMS
m4ZAJin3OZZ7LyTjwsZFGJNO9su26weRf81tGWTPNnuyLsX8O3BVR4bpk4MERmeK2L9UTdlBBZLG
qfNyClmshXDsQU4zm/5gz0uTVVG+iCXnvq0ZFoVGzmBBThenf2eGsc4pRN6C8TD3ChqP1Vtry8t5
d0Cmr2UKAhwD/zFanJ8qyM04M9PiOEkfNBH5Wnamh0Nb56QfKI4S6shbLT6tQDU30/Vm1BCh2tYy
z3d+wicziCa415wbEd2GBBxP8Mz9xlpFB4Khf/Slyk5JP99kDXRLtfJc4ixY537DhnChHw47ZFgj
fKekoR7ISoZBc+H+FhYjGrfoeZdHDwDbCKzOm4jy0pFz9ELjV4mRmKQUPr80//feKiReiX+eO4U+
/pG231TCVZuEleNDBJ/GCZB0MaFNNm4rnF3AsqVIyR2uQiD3s9UcQsMvYfZ4mNbdHyb546eWeBcM
rGN2CNxrw5DFMThxDOOWWDDJRzviCrAJgxpLAmICMR4x9jU7uZj+umH9NLk+C32nlahIwLanbg8R
6f5Qjt4fyWyN2V/WxgwvsgM7mUcRSpe8EucXNaX5u1TuzRNmek3nNowtEKCBHnPur/oOmgoJWRX0
PzjOeIM7UdJr+nvmLdlbHjXXZSSSuWQIlsv7eqxPyA2vRgqmMj/adXVoi64kcjlRh3rybk4dwKhu
ObSWomW9t77znhO9KtF5/O4p1wYVvolSUZyPTrGb7qE4VWRM1AHOtzyo99XQ/bSbrniRjIR2rMtQ
eGinvVaDeqGogqMFTK5Y6vK1pkaa09456AjOH0ZwcnYK2jSZdpxIo7vWILvXc4jBvhVw5no7PSqT
u+hAznNstB4G866gFVhwYVhJfmwBGpyRzMV3Ifu2npLw1qWNXhuTNON5jt4DhGtr0yeL1p3wHmDd
GtZl0+9bu3FO05x4q4herM8ZvxVgERg0jFasHHqapTEv0WJxHwzkrkrYxczFnVxGo3vxo2LXNRGt
Dv5y3mPxdC1F6cc50bVblwzYVSdtJjRpLS6VOe3hxBNfRC190NDO8Y536J3s8ppq4mqnJOZ10Jcb
+dPcBJAC9Zxe71n0aY5/wk6sclexp2QFNXWHRbq0ysYlbzpn7ZkuLGJrkYe+7sc4xOK1CU3iAnv6
tnbyv8PNMh4rC/6XDWu4RkH1UEnjWpHEcBh8EnqiJAF9AMnrMvK5TJ3JIp28QWwyCUAIaOHS4pr2
ZLV2pZedCyF5e3Rv7+C2cVrVZr7+OvhDTTcZGARmNL1tH7h3XLOZUtFsJdi8/MGxGfourt6URq5P
99BuLqGeg1xKcy+L4cJUHvZ4q/xn4bOcSJX93NTUKGJEfKQLNkM6s35BIqwfs6Db6qZ1f4QMWsiE
6XhJ+Du2dVs5r6be9/qjl7370jpm/xjmPaFK6Kfoh+114SRwmMv0o/F9/dGA6vW9mSQTosT2nkEr
nC3zWRu+c+jsqbiEtruD+yl/cBus0SASnlz4TXocHKJeIxBbV0iTSSySBmKbHjaJ1ZYHg1U6LOKX
Loue4MxxEZl053PjyDUG6RnJYgVRWnH/EHnvPWjikdcpIIKGUd5De3+YzarELaumR3caSbUZTffb
gmp8lY6v+OSie48LVmMsH2fpTPuOuONKFi1x9EHr0/QjKHLn6XGMrOSqTLNi3UDWAZ0vo5vg5DHn
3ISYGRjfkzFmm3W6NZIh2NBae4eWnHVMAHjbFkndr9DS5hS16OAaGAo9TZ09Gvh4k+Ld8qwH3MnG
DttmGtsKkRvH/XtgLR4VedMfsmZMNn2miu1CNDsOqrTbu3idnotq+ZRc3xlBCi9uNDj7lj56VfBZ
JkDXfBgnjp88KNCsLiP+xwwaXqXuwhY3HFitLuJUqXuw25KdMTQWV9s6Q5e/X3xOhYAkuvVl0jyM
fqOOheaqwzHUnUJfmBcN1vhqd+XBbJtnxzMYP+PMOYRKUdD03toOqLisKHG+TXP0xLC/P+ow3bj3
3IOZYMFnNMKv7hiOK7Noi1Pri/Jmd3zgGyfKNoEDPHVmmneJ8obhn41Bd4KWeWZHS48l9b6KrDke
8t6+kbp0NwV7m3YogWND5STa27xYnBmbbmhsIp24ixglo1s/gcI5o20aWWB55dIwFxz6p8RozFuU
Hjt/h9mq/F0wnlr7k9k9dvqx6cvyXGIuoPEsrO8IEzFwWwqBOWuGN/pFPV6EdMMfTt43bH+4KYJE
TakOA7ZLSUKQVDL8rKcc6aIv3WNlde90BObJVtwTIgDsJnbwACgp2e9k3JeCw6kodfo4Ts5LE1Lr
ufCrz18PIQsqkBvDLef+/YgN4mYRQO/DCDm6eYeKCDz8Sc9RsO5b/EadB85ZJCNXLQ9JT79tLLBp
y4HYLV1Yhzby8ieI4BufTO2Ac3FdOXo5+Qww9rOfjIxkquNoYAuUkZO8qoyxa1J14sy7XuNgbBlA
u0X9TuBVw1I1yG5VPRAHw3b0ld02Mr0bkz3fLR7sCsFd1R9lGMjXarh3z9AFlN4b2IYubmJ+Eyw0
Pxun5RYYeI8ElQcr3Zn8VBE6V7ZCt2KkGAp7MW9nKFGbZqiuzaIz6ida9KaQ5sVk1g/qfnjuESjz
e62zt7RlvNOG+MXGGeCuNTt0tKSMUYRqYhwvsoCSXKHKZA8VcQjnnnhUlf8zTPxml/r62TaSB5Ui
uB2KetoJnwTGQvC/UW558+YwPLGnb9gEjzlzklLs6xLwj3ZnfRtxl4z4Dr77isFnUWQ3C7chixLb
X/GZxOUhDrj/Yr+z/T8gQAtfkOfFbOrrIfes4OomrnmBxrRJNgb7oO/EaqkT6aHcX4va/N4rPSBS
S0Moxsj7hi4NdqWhq4vMcrTbnjd8S7m4GfYWr4ip8h3jQ1qqhUh22SUW6MRI/ppZEc2ZZZ7THPSB
DCPvSDLGQCPno+/sWNU7lfM7RCr0rWOEQzXgtesgCBWainF6mme/ORm9+JgYBz1lIl9iWSNUiL7m
VTUa01qmDrsbxle+6qpzOH8GgUFGr+Og7AQqY60h3A27tr+7DrLc+eYtQGEzWzsQVrXzrbXMf37r
S+530OLmWJV6IOEPWXhJtsaBrBfMAlXyTo5A9q2UT5GMmldti+RpdEY0F3l+I4TAeAB8sJOpeGGq
M587J0qR50XBrahF+mp97SKGSR5JDyC6rfNf0nI59xDnGacU80txR49iMjupEhEGbY5zGgMsUUmk
2u+LYIWFuUAe8WbqnVLMHCLUbIAFhiguBlpoDxF2fZeXL56adl01hvhLyvrqzfgga4dN7ozUfKsB
C8Zsd1FUel1ztZvqk1FDuGttEwWDPToHKnI+Ends6FSx4BezwTFDpbs2+2mJh4heltp6vvgU/GvZ
jJr6zrD2keX2D3qh5ZWEqb/O7B56khieeGGfs1LQPJGHbIciHfc1MrSV6gtxRvbdb9lqsmAVyn8o
UBSH5D/oQZx0QsFbdcMnbycDwqTruJAGhxDZ4n4rtpxHOl33kbZywPLjnSrDA/k8NcXWfZvJc3hp
E0O9UL8lK5PE3Z0nqY/Gmh57JDjo6k0Myvo5eBscc/iGxJYWN6jmG6sd67qIZjMUQX7BwuGxgZzf
ld9bl68HQ1sse/BAMr/gOdZke9VGehdmy4n3qjyi1rOehHfMhqG4SfJ0T6KaONMs2ho/cF4W67mP
DPvN+l12A6FLUfKaGnbyAFHkbfIjuSk9MuCdOR0fBtWND8RenHHAiugI8iZ3Vwtzg7ieKVEXjK+s
iQn56kjX+CIanMxi4a7sQN/2ZAYU2C1/5hHayymXzhs6qRSR3XOv6Uhy30rihgTFS9rVD4GrjQca
BkRAqWbGs+TqZCXGsZO880BT3ggPGPYuCc5xEegfdBbWAeOYc2Jkl+ynyariaMIzo8ql3kboQBmc
FGRy0aqmwdZORLtp8M7hNlOvKVPxNcvun6Vrp9+W4dHv02qL8X/cLt3woWX/NEsr3MDbHu+5OUfd
OB7wuORbErXmaah6l/AkeNbcJ8LdaLv6r+Hyf4mm/w+iKSot/L//d6Dp5qP8Of5UH//4j4+6Z+J9
+PNf//j7d/4JNA08gucjh92yD5clMn1so/eYov/6h8F/CkAhevhY2RF/wU7/h2ga/Wfo8EQAcMIL
wLnwl7q/RFMn/E+6Icsz+XlAjdgO/P8QTd3g35y0bgSUACKRaxLbjKf330mEBbvn3Fqidq+Lxt+E
Wh4XS7dx6IfH8a7kzSqv2yZMxFYOQ8lMHg3tb8esrfeWRvZRtaxakw4hrGfh9MoNUH85EmdULpjI
iMM4eTnEtNgMONZkh9dEU7ebIdh4WcCsHxEWnDqOd8jw56FrjNhI3kMazQ3LYH/dUWudMqKRQY/3
YOfa9KcZ+ZjfAv86enN1yIjPzHzXowve1KnJp2AJk202Nx9FUy04Qbw8DvknrpnAbHXdfXcn79pI
/lnWXUNRvrsGlC8BNHmaGL5wdw3XURq8wjtJiCcW19BB19XomiwG7gdboUhmXgQ4lpp87crznpuc
uKiEBa4xIFhjkUo9NwPgX9ydDLL2onAjbucwYi02HZAbLvvAJBzbxVtkJ8k7hThhCWjrVkV4Fnml
jhVzubU5vwzEZ5IlgBS/TwlldkI4fC65meupVYyOEvPHYgKSrZtovdh42EZbMrwpimci43+w4lQl
4Ui+PGD+SLfKtT6WmttTHsgr0XkWeZzRPcO429is15hvZu9Ds80Sg4U64eCrBh09h3rfs3He0vNK
xKAVpOc+5hr6LEZ6bUd6pLDl/bNMJNhMi/c+Nu3+tWKSuFmmLtx4wLlT7smku/zxDIL5mP6waE7t
G3r7G+HzBF1FRbqBC02MgG5WMX27fVUFcjIzKT5nxgRlcFyIEEpWVlNdBvoUIrBehGCHHHQ+eTZq
xvybLXGUt3+shqmn187BpvAhR3h59ZjyP/Id5vsYXC/A2DEw2fatZqg8O8FZaJa/gpttOtXPOutR
OQozXKsevewIAoECkv4poUMIk5sdVudmrs6e+UvJ6lG2jB/vm2JEpcU2z3lTkA+9R74gJsu/SmNN
3OiBzdWtmIv31mOBTwDLMxGI2yBkqFRosWYIj5wAxVOaEvtmUhoHiDPNWa8zeiIpHrA/PEz0tQJJ
IIUw/3I9tHT/QIM7VGiyYgxb4duFSbhIEOesJeZy7ySG3GI6WCsMlchXiL6q+IyTLTGRrIeu3m+D
/SBVRNk4TgeNwSxhZbK2cNvR75YklJCxvpLmfMjy5MW3QoxTfQ+r36w+8/Ap6tMTgrl220TWg3AN
BvfCWA2ItS9z+Px1j/ZVda5Mn15cPvvG3D+BDovx6d556umrI+956tknazJRVfWB2eJehNwsQ69v
Hzo/2ufzM3O6bltOVr91i/BlSC9B6d/l8XAPJ8iAPdYr5DwsQojOPfuigMDloDXNK7Pm9bfRxu9c
0OEcNYXS2UH+UgCOHr2rg9DqGDnGNeDQidkXZSsjQ73VADXYCOttHqcmTkz9VGXAxklMJWCRtnC4
q7+Qi9fOmrGy2tCDyY1rjB3lWntr53I6OwubRbuPSAHr52SbOjUz50wSS4NfiFUDp5Mun8I2cvdV
Zq7NYu5iUTDTDYZ+id3UfKDajmJx5+cMzVpk6XOTtgvKsPq5uwf3Aj3/JG7e2tFU1PGcWr+D7Igy
yTqOz3jk9xrtnwnHHxdSElmPQWsR6z6PVz3fbCc/9TWUD1apRIhVYhMK83ee6WxT2d7rYtfPWUKi
Fc1/gLBG+Cffrf+bvTPbbVvbsvar1AtwY5GLLVCoC4qiqM52bMdxfEM4Hfu+59PXR+XsSvau85+D
/76ARJBsNbREkXPNOcY3rHM6U/sw1t6PjPX9qJ6BRM7VgPdxLfyJDZBN354JRWnPGpIbktHWbyMO
9DhcqNjmlxTyHMcG4ntGwz7IqO+DZUg+WHOHNkitRq8Kbc4bVmueNc2IjvUAALl4abcDv6bOTCDV
mehiNIDE9AEKXDHv6Ak6nA39xLqyyS5GToJYBDGFhLJDlU3GYbBJDh1tjqOLg8HaqVgglaE2uoXs
fmhWh8Y0XBlTLI1yTvCLYknUHuCtGKwXknqXKSBrmH0X5zgfKNrIDyMSmSyMclrv+lQtA6WtrnJe
xNlGc4OspPCmiFlf3DjZxSoZ3Q4ryjzdwqU2NgzyHBObuSBxplzSfdzqppf0Ogkw21a028XtWrP+
ILuDAITtJ3AL54Ad7edWlnGGEYueO8YFvsu1dhqXBkXyz6tNYrJSfzGcaj1FJm0MITWU8XRFEJ/g
otM+kBiFMQZZXJzJk0n0NVI7rpUsqk44kDvc6+iUWd//KIyGInhp0Gqnr2iE0S4xYSCYbWVMBlNM
LPoDQ51svzjMy/tFO0USp5CaU3gPLFAmZb02CBp+Ikf+rwD9NwWoRqlH9ff/rkCvSddt/+o6+b0I
/cfj/sTq23+ogrLRZp9TTcvZEPn/qEId9Q/owbAfNUhJf9afFK1CSIvilFcHPkbV+Gf9Kf5QAaDA
ENUw9JoWwLv/+s+/ENC7v93+j3IoHqqk7Dt4/Jr6N26Y7hg3ciH1rpQONFn+2N/Zagk1kgF8iTPl
WCWBM/Vvg27eOQVDLOglxCRzjnCUcSUlJbMDNLXHaF6IE+5jRjwaSlidoZ5rLQ9ZKzFOOivJFn11
NJUaSBGGlUgdvs8Fh9QqWqtTVgA+naLpx1hp5aVbNjcxged4+Va/w5bnSpxUEWHEVjvsyTy9k+mr
WCo/07TqZ00jWisnEAygci9/4PxZfaIlz/pU5GfjYdiiaETdvSE/mdx5aCx/SQfpEeYdD1+jWMa7
3tafzBKPRksksSehTHjhmvuTQKhQjP1hHmpkvqIFZGcn5DKqlXOfZoBDVqUs/RR2pMOp9A4jE+Z0
o8P7RhsB1kdSYwMWzJiK6KvSqs5JL3r5jCgjCfom/BzLNLlDkI8fPYwSWqqCtu8cLpeUhNB9u5Ge
iUonWVPSDy8ZA+3bVMHt6FDaOVYkgmzuCP5KLDauoaA0GD3YIYSPZMl7dFPFdXGY9xrZeIVD0wY0
CFFfJtMDYNUn22TMopGb+mQDCxirI2CH8Ttdot3ahZ8nnYNsAY5sp6hAlZe0Yf4/eU1CVTfhj9sk
DAUVnfZShtgQNXV5VhnPHRyEuuMWC94oi7WrwjFE2DyeAYLPD6vFB0pZhSOBTJrjuqXYrkp+cVTs
ji1PLG1YDEnVvsu42t3uvfTxHe5n5zwnj0WIFDbUm5NSK7ipeMK0QDplox72phCZ1UKjHL3fpuJv
sxMqmhaJBH8ka7nTkptAf1i0+FOffB1jgxPvdiHi6R8XXZxkv928/fZ2v9td/tnN2y9wAwh6ivrl
dkvZfBPYZWDrpAPrh7+9xu356ttvblcJ93T8JsJy/9fN0FMb8+dKQprsCs4Kf9nQ23Ma7NVgWxvp
/evNuz329gg9IxHcFsB7bo/49YvbzQhgCTnE22b8tn0/76msL4YJqQJUBDCgX3f87ertjreXWbua
aDKj3s2oc3exXdFU3S5QBvWM6e1+Z06LuEwRKTE60CZvXLL+ZDg4qGU0P5fFxdxC639dKIvO+VvL
+ZkC7DTKGcU728/mCSauDPFDTJ9vd7/9dLBXsDK2hhky0k/G1H1qSdXYNxpGYZw7TYfF4xJjhk/m
qtzHDruSKgrlEvaTcrldk3GBIX/LTu8xICLxnE+TM61wjbRp36NHLVnGImsNsLjICzEn8qJsFw6N
5Yu+KyNNgleDI7R1EQ6332u9ZgZWN15CS1nOpWLwVjPh98d60i9RZOqX27U+L0O3W5bHTcXfST5g
hR1r1VIDdYsyEg3Ee/jrZ1Y87OUg2tO83WNpw68tNgYvz2SQTJN5huNknuOJQaoaZ5UP81Rc1jmW
RLvVdntBF1Q6KQKvlpZ3h1ZkzW1xud3rdiHMXP15U9oxLeMpewX4WHHwpP0SNsVBFnhXodbgXbWG
AOyhce40/i+iCQoK416NpB/q5VegyTCcycv2S6HWVwyMTO9789A2ExnLICUYhxXaXuCdg25azRdM
4/NlSWMbQmv1XIAcwvHCxZxqnVsD1t0TFzlftPZhGldJFNTEiMZA4PDA4N/0lLBXXTFWxhF33TFe
yviSbhfjnNJPz+KdQCi8zyU2706y+rF4wpHZomtu00FZAoUR+WUNDwJmLctwo2VMqqwXLLfrRYTt
eunI/mZ8Hp7ilR/dfr5OEWIh3cY+st0t3Xb627UvjX6Sjl2h7zxOQOv9JEIvKdG+XCCuwD/Kau2+
1MV4rDfNGU4DX01wH4xjm19Chy2JwJ8EiHxKo38a9Rb9AwSOhdiO41LgtKl6k+BGh2i/sp42plJk
HGppvNx2rFYqs09YInIpO8yvOLaLKyl1BFXpDINuN3U8Uv6iI/odxVJc8TuTUWtVA1nO3c7siBhk
wfkB0/gDzZl+Q4kwecpQhWURDVyZ1vkRpVm3g8RDzEQV4X4yikMlZf4pUQgllWF6r5mxGmg5TvDZ
SJUMqWdWnebNP6xvP1zCdELTM43+ClNg3/QM1910u8/U9dXpdu3nD3/dvj0wFRUjgNvv/3b3200Q
w3Qh5HB/e2lL61F0JhjZ//aA357659WyyD924eac+bUlt9e7vTzmRjavnRB9RibQ6t824rf7t2Wn
7rSIhNwIv9+WUNCRprxd2Apf2l83My39Xz+7/XYgbPyg6zHAcciYKErakFDRMrLu5ICBjtXtvgpJ
OlrML00ZfelDQgVF0XwxcemqcztehzQl/n1MNjXSK9jC/cz7eiS1hS+QnhU7CkEND49+0LFCBC3L
dazKJo/QALL0Ov2AlaZVl+fLsajBdjnt0YQEk3Srp6+q7WoxrX3Dqh9Hswzicnns1QnF5zTyNyvx
PQ0Pdch0LzNwTda0H110zq4S0b0yowJFk10x3VDX9FjkW/5g2Ac5EkCLuYaqnpwUg+JKR+MIN8CD
p2Zi0ObpK9PAStWADIq016lMQQzHqeUX1r5oC3G1tMbZNX1H5B9RyuEnNJG07EyzD8yKbMBJb7Di
r/ZdWkEEYc6ziwvlrahhNQ6J4exIZQkaGl5eR/PUqzrC1mwYV5cByLjgQOgKFECeWhHFloojjcqB
XI7OOVZc7hxrBRxbhbCA8ZOJyUj2YYOlJ5ERTruYEFeG/ASxpwRD2vIYG/ifSbOZ92rT0evAlOwi
YpvdxpnJqu2mT7lKBRYST4TcxPqg8Dm0CS0FzAPQ6TNIR6mBhwH/JG/ClL/XoIQy+BbAH/G6ym+J
UcU4HJ9M2HtepNfXRZGCyNjulYFxCHJUH+nLkuK7OM4pZKJ3rDEFeokCqBjCy3ONkphgYIL5+tV8
i9aR1qFoO39i96QWMx+gaBeXMmvfyhdCOOCU5zWLzarbFWJ47ej/eDDXv0wWibLaXCMfpkdUmxi6
4dXguC4nQAIKRcWMMBwRBH99/UaIeOw5V1BAD7VV02YbnPxIestuJTp3nLJ6l6eGvrP7T+safo8H
J7CqrgHEhDgrGcwjYsSAd0xe2zKaXQF0bMyvPbtjTyiqN00Oi4YcaktFBy43mFVWov0Yd37soILr
qx+W3qLxDQdxXuiCTuV7VYaJ14kqaA1mekvRX5zUvIia7lcpoKK1vIPSnHd9aWauk4zeKFsmxsl4
1DVzJctTvs3rstDyZJ4YZ+01mdiXkJAEhNJWrtGzg0Kaucdz/lQMJwt1kksqFOUzQ1JGjg6flL4d
k52PTgwVp6Ffjro0dO1Q5gfwfbSPuKMw0B/GaaF4JQcdOPjzhZw+WOQmgy5UkSkAG6yRH9XGetFT
PHYiJOO7FTJArhrEg5mcyBfbGaV1jZay8RxxarU+31dqdW8tbKMxBl0J5IbJhe4XUToEg5wCNdsP
kk6jyHUc+yIYU0xFjtF/NGXyPps4pOc8izxSHSRk0LtG0mPB+1v7RgKyt7Rj5o0mSA5m6tZeKM7H
uZMvadZh1K9zIqnbJjvUCAPoVjkrPSOqsINRYvcPcSn4HTbFc5rdm5DY3CaOGSeLct3VNItmfSRM
Jkn5WkavcB3FcSKDcGoI/7Sn/g53kH1h0v3Z7st74OkCxVEfe4D0tMCcHeV9jtvcL5PeRRyreTeC
d1pvQrmmAOjtTLsijYGBRBkqMAvPUoxXh4G0stu44f6woNGQpBg5yFZ9OB010JEI82uIhYUSJ0dG
bNIlO8Ck7BEbdeYpwe1dRRG2AkEm5FAr19XwkpDDfoaBUu0rxeun6DE0HfuMymNf5xb7o8J0ZFxo
CZkA390ysh8UKnmM89luRsJBTIqp2E5gcAxRUi2hkHJo99PmdEutpq3VIigRP7TQCoMEsIKHXgeM
FnYDH+fIvYoYiEU4b62mHuDVQaW0auJ5+TRSY2IElNTfIuOS9l9sWWGGn7Hvlcn8xooVMe8GlipX
jlV2XKlbaRcGa43dV8cKtUslzi2ArVpadJ5CWrqndEJe1aFANGWOx95ZhTtl02O8Wp/LsYWUodu4
dLcjXjdG1alv0leVBJo9esmTTf20Rk1G/a0jQoN+xYGdXFjyKPZGa1v+qOjfouFkr2H41G0g0OgB
z3+ICTSyGSfoP2JaGDSKE8yPCDsnFL0cqYh3dj7Ltj22pAjeWQoJ7UqbnmCvsEDGKJI3n1G2zIAV
+x81vdod4yfOgDpjNFBlfB+16RqT/cQhJ3lurZ6VRVE8SPS3+LkLtMmcAR2Js7stB7QORRoQB7Wr
bHtvpcaHyFGOEiCNjkzosKAKrG6hqUsLpaXTAd2U4o694AL//14k9iOmlmskHgGAXgVYI+YgCpb/
qO3PJW4rmKSfIy1/mQw+Btq/mPITL82jFzrgJqaWaTyM5WPNyrPBeEG1WWMNT9B2ZDBLVRVuiRUS
1lWab3oxbNBAJgJ4PF0n/gpyAy2CDsTMaZJzaJEVKPB1e8iCmgwzy2A+dN24GxRET20KZlJf1Np/
IN9K7u3GfCptgQCFr58Sx0iGy+5bXkbBRMr6oZ+Nr+Yai0dd+W4XYzCQmvM4k97lrqyGzNk4yAZl
rTG+timFxab31SIq/yJ6Lwd2LwVsm0usESXyuqt62Fa17vO2M0PS0CGvdfJ9avTPJlYul4MINIaa
0RGIb4M95ZxX9LXySONDVKzAsZH8c2IsPXPksFsbBDsUOB4rc0h2VQokIjHesdpjuJxpbEEPf45L
mjbRx7qAz7YSLJPpyJ0GE2uTWatBFSskG6/3VUUYbowoK2LZsEuM+a1HQbIF0KQBdOE+RlbU9HTU
y68mbBhizO2m5lmVYBHlW98omWf0CsfEsTolaXs32mly7GL4eEWGRxMS13o3hm2C0rB6K+nRlCJ7
XKbyTTHqNEj62gNb3B76DWw8RdFHJHfL7lZyaURzuKAXooOasjrFZVLAinIa4C32ycLQpWNYKCfj
Kp1R0JJWKgx2o9+YZuM7UeJDquP4IRBDVVmyb7v1U4W6xR1NlkDIC3c5RqF7VNouomB5Hi1ihmWG
7H5yQrdpnfUwAx31ujZ8cPL5fpl+GLJv/blQSgh6me4zgSWMp4g/DehsPL3Vn8pBvJCpIA92zBI+
ZZiYIwCJ5MmQYjq+Zdkauo7Z8ja3eG51+6zNU3meNTr3i968OhYn1cLYGHbV90jjsBmaGgiTOFGx
KhKSGBdahUTxrnL06X4paHUoyPfNSmf1GdsJttSjXtt2YEdQvXCSQR82p/6CUbRbBaTOVPVyu1of
hlW/65upg1ZpL15Vr+a5qeOPgRTVW23uI1yMR2VKHxId4zO6X4SJ7bZkt4xDRasDXAEzQc6TIfV1
GGiWHt1PUoK3BBxSIH5OBv2HVpBbBEsTXHWPMYpD8bhl7nYX6jpMEl9iiqYhnLN9bbWGj82VLB4W
pb6bIHG/DiQvNnz7T4ne0XfgT19ShgmD9SkLHaprrRi9Ye2op+UFXZ9X2IYBMKmdicbE6oAz/iqU
6GO5TXjRALRu6+SxZ5nFZ8VYkPd0CWfaRuAdaj/TDDePZkeEsK9n2teBzowHQCo59lJ7mRYEZ1g8
IG1IG6X6PQZ/1V3UkrPucHbSgZOiEl17HOxjt2GzFfDOulFtNNjmgpEoGFJswNHqeAvqWKBJy+Aa
Wcp+2DyMWvwoHPDOdqpxupr7ZxFdTLUcT3qHBrADNlcw9doVGx3FcgbBXNZh8UJ8Y0hUmkur9FMX
wrYAfsxHwQonNMw7BuHGjnH1vVkIQGu4cLLIeCDO5GzAu1VjNoei6sr7RDhTeK/Fuuabvf1pmTvD
m6vupXamx6zWXxo5UPH2wAlLJXvM1aEm3GQx9vkeP0noxm/5FDOatoh3hHxyqEwHQC1sjHl6TNLQ
Dmolvgq7sc7rkJqeC+cyPXU27AzNF0gbj4OlTT7xv4Nrtmi2yd65g6V1l3fzvN+OFnW9sJqDhRN0
dPljfxq1Vydq0l04FfG+ltod0v355xBLryJ7j2rsW20q1plFkIvxab2vW6pkQClQNo84VyNY+PVZ
yRgdwAIwXSgxL5BV4k8gUuvTjKhix8yzpLX+TeZPQ5MttOQjuIN29phodbJfWnTFBScHr46+FzWu
6yYakPkOaFDr2RPEggMYwcQRtnmyn1QYFN1cFn5VJsFccFI0kYbSTaSF1Qc2ffI9qx5zl1ET6wVC
mcZ0+v0wV0EIppkgbYn9EJ4MLrKR0uU+snTAB/hm2JONYzhPz1o6PrRkj++QIYLSdJRny4GOYWL0
97LuCOmO2nWgOuohFBTBGi9nuyJsfNTDglOrdllzktiVDu3f0rUqK2igNw1wJDeyVwSP1noECfsj
FGMeJLA1OJKj/SkHeEkW5Ya+OidmgS0IZY7BgErGvYMSddc4hI0PVf+cdp126mIWPUWqgcIZ2yOz
BsYUQmFdaCFL7ge/WdJn1ZTIPpv+EastjoqR4MJuMOnFqQXI+cIfUUl4BKCXu8E6jUNX+layUASX
duTm7FCqrANLwzUXOfi7rARF7jLBZWzrtNkhZt+Nzqoxk8T0nEOCt1UD1JSWnOsp+pykgd1nDic7
PfVByb71ecXxIx9ZYoQrWhHrfYnqfGfnA3WwNQVDu9w59Jt3UZfqu6VKOWPl2MBWi6UNyYXLCot4
Np/bsFSAc1jkufZC8w0O/bUoPkcbbjIs7RcAOQPvcUm3xlEaYBcsnkWpnbKhxuvdgYlV1yP1G8Mj
IRrCmN8kLWu1e2lzJrI6CqnrmigLH9FrtgA1h0j5paVJASwA97zaNBBvgLpEvo0y61Eh04xvC8D4
coY33SwhbQj9u7NGLwsGNq+I54xxkoZoQU7vsLcLPxbpy9rcRWkfXVuYAA9JnjU+mrAeoMtLKeka
oFr0ZguuR683vpELzh8ztJysSG2vWUV4GKfiWUb4weeeshSnxqcOVni8wnZZs/UbS0H8amQaMzSq
QenGfGL0uEEpJQ9yooTuQfFkM/P0wTE/6E36I5v1e+Tjzy0ZgTjpGXmofY3nMtcJ74JjL9+7cC6Q
lJsKfVUWpKuE24Ww4zlnZXZUdedxWLXTZhhLbO0KJyQ9MP+rqeRZqyYvNI0Qa+riha4ocHC9f+y3
Lyn9SIIwIeGUuX6aSDhCf+xmX1agTuxqeuKq08KYToaOn6BBSAfMTkOsH2ZlDZDuDW6vQHZwevZM
UiXUg7Amf0r1l8kktGQxIPSSGPdjnZC59IrOF5/UiOZrGI0HjLZPNyt1NH8z1mE+xAtwSrt5hYKH
zb6qHTxPDv2r0PlRMHX3a4I1V2iwAafNkvqmW3YMT+7ZLfo9KWG6a8uydpMiincwErARLMqDYDAL
r/pL3kWX1q6f5SgSPwlxBg+1Sis6+yCE/jwR9eKqXUc+aG59arSMISRhpm6h7i0RsQZev6g6BkxU
aecY3CQVG0vFCNEBIVTlPtfN9LLEg2sh5thNU3WP0xCnSIhpIp8IDqll/tpCmN7HtSp3nGxhaGl0
bemxKLumdAChDFDHRBGeQCkfJXQIVhdeGulIyqznNh/uc0VDcZjN76VdbzIbhEkmEvi0RwLPF1SJ
ujxQiqex+wJCaDo3Ur4VfbknzJYA8GQggFt04mjO36gx0yfL3BLOoMisdnUcwB+4vN0syqc9OsJ9
hso/IJqc8pkuGDyasdumot/XcXUthIh3mkVFDviKzkv5gNnScWMEFjjDJjaNI3aNZejOwbIawAQk
1lrIb1k0lL7a5t/6jBF43Aygvg2TIeMA5UqnvHQtDp7uDNrGxUuSeEqv0JfEGdOuVeFna3QV5tIe
K8xFijrZh9qODnyBSCuaBlBOSXJUYDfYiQ4SLk/YNZrl49J34Y55PXie1j72SZOe9DH1sBUyg6rs
5hAPbHFlrIaLYzq56Mq1S5FZi7a419PuspQ0D1srqw4WreOTHOm+dPJTFU7AakuD+YPZ3iWUrxif
zzoub9gS04OSqFbAN4auQZ99cAZsOtPUtkQI9oPXFYrfpNjcdekQ8qs6D30uPqOrJZAkrvxxrJyL
ND/mCUEhebctj9JNmCYGj+PTAdnXOyur6yqO2qrAoGmcu3mpQ9qCyltf0wsj1BAKhF3InYQnpAAi
wricNvvFACJTxQKTUnk3lt+SpU7gmx3xHpK2Ip2dNRLqOzr61wSfjBfjwMofpmERNMkV6tkwQtuq
WNZeKXWgvMYCt5wug6I82jKYOsA0rdrlFIGFRxOIvrkAVF/Fh5KUHHYoQN1OLq8JukbLAs1v98Oh
xV/gEblk7ZokF8EQ0xuYEbnR7hxJKPZkvYWSIH1Mc6CzszUek3y+anZTejWaX89Iqp0QuMyVkRJ9
TvYyKT+smQYnDbeCdcTXOPtFuyHfsoQu9AR4FIBnGzvRI8fmH1Yc0kRxGPSnqTb6OQulfaseE9vK
H8C4XSCSulkflZdyiE4dKatHdc3aQJM4uFBzMMUBKIk9iqohNGnk5DSqR6I1lah0rmIeMQrxpq19
xhucQZIa+9mkkx6/UImQC8lOrZG8Hjd5clw7WqqL8hZaiOU6fXyFQ0du7jg9JJ2e73SzV/xFEL09
j5DFwtYaDpUdr/ioItoIY0QmOZApy+nmd4s9gYFE0It4ZP/o0Dvo6JZM7WLISXWjpfo4bHOi/saz
7eDFGjc87q/bt2vt9utfP7s9xL4RdIftMbfbt2t/u0/CFBsqB8q/2y/KG5a2IO3CV2zt6ben+fmq
//QpwcGWaLA6zft5p9vrcDZkCP3rxX8+0krLc19NWAURSuLCCdF42xEF7/Yn/tq+n89T9upFOMLx
f3vath3OrJmAiPzPn/XbNv284+0v6WzjPYaOtL89dUzrKUMu+eer/Hqp2xt3uxkXxFZbZbgAt+ct
+/WOCkMlmoxwhaRVPoajQbPBoVeZpPVbrrWKFwtiuxHXtDTvxtjFiMzKZeSMOWvEaOuYenpNVb1i
ZFFMzfzhzpSm8GxwM0coBgciDMHN9XTCICh9zDnC4Wn0dDX6ypI/cuMqbVxOsdM+NRcO8wXQW4fx
vda7Skgu2oxrF7hD+dGBLLNI9CwY+vLxy5iXAoFJgcdkyO6E2EYmC+zcRbFK6CsXldjOsUm/biOM
doEDmg544eT6nnVQ2IfGuODZODhoSVxKDMvwUSDeyYIQnnwlqVGm0USmTw8+f9OGFuGDkBxQ8c0i
WDKwnodw6+y1BrEbUwA692bEIZJoJyTIxrlJHcDW+EkSqYNUNQ8Ds3i3zOPrnGDiNc2CQXehnae+
+LK2vL0VIy6yYvaRmCHJye4j8TMtRj/GNRY7rSvz+ciJDS8hqQB9rLqxubxLennLpLyi0yENXpsv
SHPIPkOWNNoCAG7SHuoM7EAcS9/ols/Iclg59H5IlD0Cr9THJR4SX9YyMtfxLObmt2qSG4lu+QYV
tGeBCHQM9DtmHnSqFNk9cS3raxxpzxVkbWb1GU3Asc686tMg6ILOK65HyBCaALarJEYAsTLck3KB
Fr9lgJ7iFUZ3hNNL1Dxfdg7DRPXahc6Ajgh6N/QcTcec5cZgqeqxn8Dor8rw2kykHFl69jyF1BWE
He8Y9nxec6x+ZYFBXLRfFi8a8i8LJ7W9gsTD70vFVRNzulit5iW68dTQ4mxm2BMa0l9UnOUdh7G9
A1OEGc1GmigMNr5xTmINN8sUPMhxraDAmy8TIFbC3cwdcd6N3y8+v2XM5LQr3u7qvl+dl26tT0bW
vxczSVoLU0s9Hj6LeTD3IOx0tDzWFhePQsqsrX+XDadtgr1qA/iWm/mFroKBc0VKoh8lpRK6vr8K
+uJQX/IEMNpxWRi6FKPinKyMyUKi5g+5QN0BRPnZqBu5V4oS1nMfh75NNssBJiY6W3nsYFwyQ1F3
QxQNZ7VQnA/6vLhzbBX3GTtCZXVPHAqinwrTv2gTf9ciqlvU9d833BTsDtI2pEnf/68bviZlay70
aI8MgrOjYhrINWjn4YJjcob3mdZgajPTz+N7I42TE8Fk1b/bhn/y5tH/MKW6SSFtqry/bkPSJKk5
x6D+EWss93WuHTM1jY9Ufjg2VswBVT7ZfsjqQGkoGQZxMu/XuKw//yYhffj5R//+Xvw9Q3v7EJGK
6o5O0puNd+lvaa5ZBWezzazoONQIuWO73ZhPjOcFB8GpQxi8wgyBe/as2lFztTN1DhKaLWOtHwl7
Vq6j0zcXCnq3Le3pGiGY4XyVc0ZXQQjpeIaZ7En1GlrROQRPa/dTd60VrPI1+S9eqzCTLvOwws+v
vpv2OAbEdR0yp7Iut4tku0a62uu//rP/yb5raXiuVDIlbWFb1vbx/Bb0O4jejvsxjo6mClxq6upq
nzqQjdTI8msDsoW+tpexmVhbjmtgaPWRVAnm+/lK2T5fSjKGgkJMeqAaxYhvlEinMYodt4VKfcjX
WAsGbXoawkr6ty3/P3n0v5NH80X9lwa9u6rt4//YvbdVnpTvf1FI/3zoL5+ebqBn1m3TsDSNROn/
UUjb+h9SgwUohKqb22GNL8OfQmnzD8Omt2wbdAo0Hsaj/hRKyz+4K646TTqGUB3j/8uoJ9X/vW+q
uoZEmmOCZquIs7d8yt/2TSubm6LNUWQkwtAP5lx/NOwF3Vg6osXShg8pYZMfonQ6lQXkFSiHKqsE
IR+RZzPTLtaBYpYm/lSajzXm+/3aaaWP72WDVJJgPa268QCNzY7qERwAXo+oTJ8qVCcu7ShQEENd
f5Lt1SFSPUvE+hYSJO/RwG/utL4k/2Qlwi1Ku8XtWeN9IAbL2bpwxZOVDQgETCzTaigfbQ3UJiWa
djaqxAF9QDdQRaniaXFj+PUM9JPkdgA+DshJGx9LBuH7rOOpDdY5LA6jukyvpNt5YZfMnxO7dpVm
wyYD8z+khVl9WhZAcE3MikjmyL6KaACJQR8+Vpb6is2m/9gVNKCruje82qYlDIkj/lhiWSsMfA7F
Wpy7ubpb1g9LGOvH0W7eSQQtYQxnB7WZCUVIDPuSMiY8tIPiTxMYw169o9L55NREb1hmTBesGC9O
cRntbDmj7fJC3qwX0bdeXpvymDrrc2UWnACNsUWRoH9XJhuQCi8nurXzMhh47o0+19CJJ148KNfp
cdgsjJb2NFmcSyP9JnDsfEXvqoNSXdJucF7EOf1A+kH5EA3zKz3zyS/mfNwvBYq3BS9Y4ByyCa90
NzFmd/CxzLh7oLWMj2U7qoCPwHaZBdZwhz9BM9Ga5gY+zWaPHqDc9a0ogoXsyVNnJajv9DZ9CQfb
0xMwUIqNYl1v1A3A943vURMQiKMHrNXEfeKEhDtU8hnuQ9ju4eAQUtLd21qh7SwjJOi+HjlGGtp8
qLUeVhsfjt876NFwwvkmYnh0ZECyojSD+l6QGKakzRDQLYldpTZiomiUH1UnvtSKWIIlauQHoZyI
VJZHVSudizE49XHmSYEDAADpUVWdaM8hFUiaHAUNuZ4KbqJDb9rlLt1QH7KGUg5RHfyqzN9aKbJL
vV1Ya38OEbkhQBtqnOU5+z31KgLaU0FQ5slyHumSaVebJcMVpUzhdTkq/0RPnzJkKAl71skOF9ub
0uVk6yETN7pcZmObOHQWEKkxYhKzayhYixYJW13me0ck4T5qOtZwOnicNAJ5WdBtwIkr+PiLAaBb
YnkxpanXVwvxgZrijbzlOytZG2IBts90AlsPK+KgFZJh6EK/wxpQzKG/dp+nuWSd18ZfZNjDBG5W
dEImEWF2mnvolewd/LXDarVtsKyPE/FyTVNbDxaZjbtC3f78BZ0euWptMONC9Hrd7g/9trPWxGx5
VUlmYKcyjl5Yfp6TKfskYr19cCrtyYyyUxJKedUiG8s/5EwGTF7XQe8bzah6LSqV5J+u3IHTM658
dz4ZdGE5csE1V/P1Ax3l5chYgp2byJ8yrGOfiMV4T986p4UXstTpQT6maQxQVtChE0vOJC3P+KLp
HCbaqjY9Gpz/zdh5LDeORNv2ixABkwASUzqQoChKlNcEoZKq4G3Cf/1dUEfcN7mDN2hFVZeTKDDz
mL3XNu+h8jaXFCBz2pafQjR482WVBozg1fTCeGbfiaS/VGbKKrBlXsbkaq/pVkcIUDLToi6v5VTW
MAPwkhis1dU4DdTu3rv08GzhvGUaYhcfRoic1SFgoJFaxRbC2sy6e+gbq75EjCTvHW+abnViFNvc
reM7d15QGlGSsDomxs0pbbbVWtFfO/qIR5HpV7NBUSRH93FZMm3bVgt9YOQM9w0r7YJN3B8SWPYN
6uSoTl+jMVr2sqjlniSuIU1PM63DpqdvOg2uq5i/ud4eCVFCvgWVS2IiBU5r7Y+dVuNTGprXKrdx
KVr9xdEd0sjzFnQrXM07p7Uey7l/02dOfuMvZm/ziiq42Md6ot8rqDeIr3BHRNCm/Ghdy0R9W+4S
dlJBS9EnGvcrSkLvlbSh8B5NXNDiigTZGbJ5SbUV5g0wwik0cChMrQ8r+7FwdWwe6P0/EQeJq0te
8qxbAJac/gXmvDJDQdiJC9zSYGypd/2/NPH6g6Yzl89UFd/ZxIJtNH1JjugWZhLSs/c8MZ6iZNLQ
G8bQu/LsuZ2/QZReAbHIF/ww74WL9bF2092SOXGQmazUWQubW6yLrG4Ll5t2gehoxkUQgV7KlnH+
XJBNzA6/c0A7cOjbxjtFNsRUso7VtsJ0fEShCOo09NrHVYQjrJ+oir3XJmrsI4F7D4lk+95nMn5K
WaVuCY+5TSgY/bLlvzLVLkVs7Qpswjuj9oazUGZ8xKH/HsagY8asqII6Y287yIWMIPTd/hDWcHAw
GfgOJaliXfrc5z2pNqqY/F/HkbSGo06ZTNKWy1BjsEmCaWrEY9oabbMgfnGhsp4icrB2MmZBTmJg
dD9qHuvKyvk0Dcz6g2O+jEY1oRIxHhZ2D1uMj/ZN8AxF43hw0LUGMC3JdbBN219ZLjsz17zd2Jj/
zHn+KvrMeJ0NsjZL73XOxxuF0ddSxuW2mRVY5Uy9RIMX15tO79Xd0mj7OpNfsZjHoNLG91oFmmHh
Am5Wi/CaeGEK4/zfReLO6SmWklsxdZFXNS1eMsWd2PedSQ3QGbsM6OM+FgoIaJ636H++zEa3gSLp
xinXG+vOzKwEFQM3dSzIEBSqlMe2gyvUMqt+rpJ02XuktOx7k/l9UUGEz8kJPLemlZ4q+MzgT+dA
D3N55O2OMX78dvLbLyMMhl3qdyu5GT2icYPdvHO7AZUnZOdhbL0AzlQbuBbmcKHfuu5+UjUjdiDL
7VxVpzoDxNtX2pmQ2QUEo0PEpKrVo/LCs8cBdFeFVr+NccL5qlXOHUCGgKixDjESDCg3z/82S0NV
oDGh68fHpuDJriM13SId0pPS7OfWgF7eOfq2NIgok13ka27V3RXpZ27pJU7U+afV7WpPJGW3j8F4
xolML+i7Gc6plukwGXSlz8wWchPEeJ/v82bIouITQwXgQBIv2dHKrcMM+J7FWr2t6hbN9zzpB77T
qLiiD8nOm6Ox6qEod1p0GheCQ9Zoi4H08evg9BSP6XhHXpRxDEdsBaq1kezIRm5AD8R3jl397dsp
JFrKwLKAZF4JUZ4wtbcPlqa9jWB1z6J56lyNKHD/t4wgTYdYOuOWFqVx0Bum2QyUyvehYX/P0aYt
D4adfZM3ZCHGVbtG1O5FUheiHKhbP16Ir3C9j9K+aTFqHhGKL5u5DGHORzQTassGVD0awKqmrnPP
kvithg7mjjAP1PHlOR/mfxbKhTuk9y7ay4VLwU2sLaHVRJCg4Dp3Rk3IDryu0qjxGbZp91BQak1i
ZL2e9g/UrHjyeRW3GFoW1pwAX2Mry7a6xiaZWFuA9q4DvkGpjZYt+rFg+7OS5QDbDnp3zsCHDhbK
U0Ge3hEd1YtQBD5aZviMCCbBZsio2E7Ha0zttikJSi3rHgR8x3u+4zNiMPic9oEZyvYdTT1/AxuO
tLnWotxb0fjomUlzyurA6NPqyLSPzY0x64FtBiSgG/dN6jDXHXskaS1rvtAZplvBpDBmLJf1dn2S
Q8HdWS+3DJc75rP5UiWkykTTBMsRFYGVGCc1CYscZ28PRWTYWRpFeIvHkOi4TD/EeflTlly5oWYl
dxlEIdyN4KrjDpJqJ4ee286BxzSDR8Y+iPEw1ghYkUu1TdcbRWXDW9Gm4vRbDPH5bmoCP9ht1E8q
6YFth715JSuSce3i3REeDis7J+umNesnvJgRI7IEqHGcPxIfml749SB3pLFzMlK1NCRQqPWWdm+M
RFSUYkYesBZlyBOmuzRGYY54DMYDySRnfSw+06rDiIMp5q7p0+Y0lDq0Z/jJd/ZYghwlzMdzZ9Ci
DkliWICtYw/XfeMMsCyaiH9qyu0nJFDNzqlmb69zWxKOEe5hoVXjzfJm4x7ew+b3FxNYg3xaOFCL
evbLUNsDBC5uSEp573Icx47eoUzxKiCcNdpTiu1DbxM/kJhNTlXpnTSLwrdPqKm11tpKVkyoZ3gq
G42VXWyZR3YKl9JrRzZ2ttoZ+oD6klzuqv8c0NH6Nn3Ahk3hPhXTPxdBzk553Kl5l30LBn4nYdXD
xq1r3ioZsulSMOSNlLUQA4lNABJku+O6X0NsIcl6w8mMSGhOVGcCizGQ1VVNHB4tzeQRiM1ml0fp
e8oyZR8q2M6/xwDfur3KX1OnWa4KIMuuY89+gk+wXeIopYMCBOi0Bv5VM7r3xrJ8xsT67uEeTVZ1
a0TBuDMnzvoQ3N5ZTNNToTvwDDpdAjG3WARTrnQTDYue1y5L8eR5gSlLZlHLjtV1CJ/1kIm5T7WD
KdisF07RrC+4wB3MVk7Y+q5GwkCezm/sPI17hsDEeKmQ0NL1sSQYDTmDNQRFlqHKqN+S2HN4/JAK
y9JCNVPOH6oYiFGEpngGXeccpJoIF1hCvqFJ9t57kmQez0l2GTq9wyCdi21qbNDG1aEbVu4hd1K4
1VN2Lk3RnIzG/jEk/LUphClaRRC5yuQXK0uUKd5JC5noat9Wu9+GO5GIY0Ny2Zkq84oPxr+K+mU/
pOzkof5+zzaDfzJ9wL8IshJoPlFQCr44gtmP+A28O33krZZgFtmMANwObePquzorobZkINCruCAp
xpSK/CZ5VKouj6TJxbvE1d0jrjkKO8O5ZEZSXTSxIhSoVkiI0Q+GwAGzUfZ3YiHfBNS4N8fI9MGK
t0cHxIWK/Djjuu84t3EoNl+gW7+Jj+noO48IGr1LDT14W8HQvzShdqqnTB1b3IO73rWmm2FODt/D
eTzPtaIt7ziEa5bJpbmElykcPulc+Q35QPKq7N6kOzin2rS7h7Z6KJPR5xbvQLSYyhcr6aipeV0Y
WvmY0q2FMJ1lHKBXIvTd2CukUW8zA/TO5GEJWgg3Xozd1GDoARy+LdNZ3pHbZjw7QCZIiVhwhLh1
gzAULyURgrc4bE+WbXZXXGSktXboGxyJL0cWCrTl/VSZ4s4c3fyUYE2AasgGgxJdyY2alzWwi8uv
UoQWFCHZCprIJyp1MtVnosmJ7YAFTzJRV8Tha2yQPKfX2SECXbwzLKqdqlzjMZe7xSv8JKuzezqC
zsfPQ2BjHul7aHT1tpsJ0HOgam2N9QqcYDphe0xfnBaqO6KXCYfwcZnbB5w387nIx+1CRsSzg9xF
WR1aQs++0Hf4aVfKh27Sb3XOwiL1XrOJokt3pHPqI5JwZVdwqMYrfYU0BUQRbKfAc3JdLj5BClBz
FQDLpDUHDEVpwDJ0PGlklxiFMh4q+bmmYOBQrR5qKHKG6rx9tQAa0bgOTgZ+lLYXZ7GUSLLLGXOI
6UyHrGZI5QqNqGf0sLNxIR4qviTZ+J53mnpt5MLAoPzDcil5EnnyHqZDcY7C+PP3xkoxbYZYFfaG
0ZSHatFe2Mgj+3Lap9XPa1utdcnMhYjqvht8DjnzxLFCyf4I0iV/jYHKEG6+Gy2Pr62dkb5HhV8k
g3kddTFuK5ydfsVD3gE6iJvAqdRRrqEfCz4IGhHIrBoPNXc1kFu+2mn1ji2lSAg/GjvkUG5zSmbf
naj3otGYj2NIvISIKOea1GTWZET/kPrMD3kOT9zS1G2iBDTnW2H39UcKk1N2KbMjK0MZN+XMpkR1
tsv0Xypa/WLH9t5eXcSCEe8JvotAbEGgV6cAmZMb7vUSKjWycTLVECT6RTxqJ5Us2TmZ0DBGmdcd
oqlxLyXxY8dG9k+VN/L5t5l+GoqWPQFYpSHGW5Vm6zJujpMLxCPTr/MMb8hMwArxRuJPP8CgZIGC
k/zdwN8q0AR1JEwsV1FM8RHwDyW+cneSQBDgqz9yAhcxgTZoFYkTse59xBqvFklgNah6RgERt9uD
KoybvmSIOHu6GSqb8aH5lGKpDqPVkjlh4YsltOSOCFP7FgOiSpWOk7GzPiPtPQzJsk4sO/AMuFaO
yb4mlTmYAG+8glc6MchtfRAC+jEnZxqdqIbyRdMYxhT6o5ayxKwTd7gfjeGU5iPTXEtmqOYb31tI
glR2Pe0HlM2I6BjWWqO6sSdmmCkHjLYlmETsUIS6Acbfunr5iiRtYkXHKMX5XsMogoH9+lWIimnk
+JxEmXsV4yliho5XnsBBYwyPtppAKzozrc1v9rSjkW1RTAj5pQx9BudMsUqXfyTNyX0PiVOORvSs
WhRpR7LayQPs5+hQZiHZrQMiaLNT0cGuB+Qi68RiWPqSLHIX9WFSiQ2rtw4agFYcmrbNDjVBsr7L
W32pmJW7RfxAVMitsujGc0fc91M/vM5sbk/cz/ejkN+DXXlPWWp4T8h4MIgym5DiYXS0eWsYmreO
nNODWrMmYX1tNRk2T7GNOIHi7gLn4E1ByQ44LokoYc7wyHwEWBYE0HEB20rGAOB+YlqraraOZTbu
NBYEGIzWiGcLMluCTFmO5ofJ1HyTsi7Gg528OQROy6x9bezvYYBkwoRD7gZd/+eQC8vIkvEH3q+f
Mp68k+tkTVDVzb3jjBS2qBse06l6cpbO9am+plM+i3tKnegU6Vl89OIYPPhQqbswZ+udVyYT18Z0
ToNmemh3obqT98gsuGVrPaTtUYMELN2S+oi7An1xtlWl+jPU+KzHWuPOmY2HqUDNKbXyS2rmJl6I
gUOGFnDjkD6jcST/+rO7iXz2nPStLOc+cshbbSJ39FMMz67eqGCAgN2jDlUpY+Msv2mLtfmNATfW
LHD9Z8KLrYpsxgwBM7FL7CedEcqhC8NPrZm0vag4JnsWxxT3y9ZpmbgiQXj6L/p9JTMViD2BEoDc
H/QrFYh1GEWLI1MJiOg91FGltOpoY752Oq4vV6FTJHADkUvqUfk75ARHVNVTLA926iGMhNsyWdUY
sDUfg6ljus3LxuwWTYnbxg+0FbsWLq1vFeJeRzN90FPnHsV15o9L80iwMQ1vjq9OK6IKJRsR9dng
LIGRAYC0SBHZ6havv1e9uH11STGKACJ0dvkgpyMlNYdrZdrkTqBFiHQ4N98dh3bgwNgKUtTRfjGT
XN8sKvj9EFGuZ5VLgG/zG3yfqX0R7eGchgd7yN4qxJB1Rd5wija1UA7Z3Amto2Xn/9yqR+oUkSrL
oBnQX1t2u7jDz5vNrj9OzTdyVW5RLM5adpe23scSvsdpWAQkhItjJcINslEVuOsHICM4NeLZ3IGw
qgNdk7AKiqnHBAco4PcDI99u47F/2WnejE3DrjLECcPdr5F+nsB0VPH4p4s9UtzN7MmlDsJ9YYDB
nNe9hKhOAqBghEmFpmGgIzQMvtNldiuBaKxiZXunSFt1eidgOojIkec9wLd3N8vJ8il1rQn7YTnv
M5qszWRm4z4BxotAyPsTNTkBzIvf1e4zKrK/oU5qdjVELG9YZHBLOjwrp1mLVWAAGjqYsf4a6u4Q
mFh8N7iwPu2YIWUNiXgccp/I4Ac1SUgP6MUWiYxq9asHM8KRTRhNirEb34imfNGtReyAviPzcwQ2
R4D/xJEeosq+9Ks0zhHgN4QKzxVgRxjf9eIzn+DhiaJXsPbmS7UAzYgz92hzCJzcxu0hy1XhYann
F6SQhKmtO5JFVe3ZAqS56+/vDLT/95rssw9JhkaqUX3YrtKC2rCfY23CD6C5VqCX86s5Ts5eTzpi
AiXebewCfqaNnNmYtt5nx8R3qweREYqdBXke7W+JkLNmfUIvg79VxOD7VFFHe8OegHxXqzGJOX3S
N8G4fphV3R5oNW//PZdwWzhBLW+DrfRFJPhMZ/e58H7sDn57fNPmOISu03zhvx6ZXHh4+EvnKgvd
hlac/cN/uxNeN++cNehIg9C6MXF1MRbWNkp1DtkxYcdeR1hHsmjMQOMPx2a5Dhz5HjtrrC+XMd7Y
iqKIhxJfLDkDB6enb/+mTPEca+8pZWC0F3djLm5MHLd5n4M2Et6XNOtPPRl485bnIaMAdp4m9bBE
06fwDI4ClzgSxg3vWlm/qW8Z3xeGg6QJIL1K1xiXtak2X1pdPQnXCTTkdOE83GrZwxSEAciVgCsW
IVPf73SDjNqm8F6yNt6HmnyBEDgEbmzsRyvNjvbKlp3CejyOi7YtpvuoaawT240+KGKTl9gpQW4R
MGD4PRXvwoSsQaNcMtFmybx1ugQW6t3Y0Q42xtxAQ64eZTbhs2CThJ7bBP9DwwrlKjvESxQxu4sz
pu/RLTMbphElDGu49PcCUNXCFT4nTxHjJ8oXVKTwx8gHGpddbA2sjhfs6ow09MAlybmenWKv+unn
l/NRHskn3BHLwMhAK/nqsZzXs1Wc2kUc49b2/IiGyHC68WjNSMziCK3Ievbg+6wCPSXauqknpmim
dsQrg5AuPzipVx4HrJKbumlokyzvp4g1BUIaaeymMAHbuIy+mA9AKUxpKj0ki477TkEc7aawueJD
roIekxIVtm0QpRjpfmJYKsjD+YPNBC1GSpClPUe8N4gnOLNDifaKtCwqpVEEXt0UhwWizxAKMq4K
gxler/uRVQXLygguGsrqCVPgxpmmNwjvA3it+bVe/1gYKT2QDd8dpT1SIWAEyMOrzvnze939foBC
3wcCyfA+teVDo8c4JAlJNFE7w/2vm0DhzSLQiiM2tCiIq9jYDSLac9Y19ComfWE+BBUb6vWzbUJe
9zhaVtdScUW10GwLBMqbqo9QZvJXeFEA+fxad0vmOxlvdNROX3Ks91HCHq0rW5pmbj+5fua/P4J2
MeCN37gKpOpUae8sMJFXl8Xr9LgKBR1e2LpWRIFT+NaUM6s1HnF9qTCpEtgukCwW7o37CtJa19y8
ikRVmtIlsPWeJYCBIXcp3Is3Yf0b0uHNdIuvPsIfTPobWVk55W9hmoIO2fpDLh8V3t6zOJ6JQNJI
hPB2GuVpAC9fBqE7lKeWhEUB2tHvjfHVtrkzOM6BfIUZ83gvwxyZC9iRNWnfuZQkKRAxvMu9kKsr
hz0L947YH4MYQmGfhM0cc1os//feZoDVk3P+ZenaM7b7a7w+KdIKzwCAjogabwodju/CVcEAlS1M
y1ad7zBfe5UT55AeJt1hOVk7vrCa13lIIx7v9j7rprPFROgs9BiUQStuFgmOqz2aoxhPGN/JDiHA
+BwN45XKluhRalBp4xwoPIf4rKT8ZxscEPTKwCTw2rpL/iZ5JzV9DdtqmC+jqI/dW6b3JopyeHHl
SBCDEw3lXuh/1dhQPVUY0DnpSPUcGOaNmPdbWkDAzKq9MhFtw4SWRUlc1IjbvbzGKIE1J88xfbvr
YM5yq+iQPTcp+dWkKz5yTuDSzBlj2Gy2JZPt2uBkhNx/6iH67FUmkB/jg2V4C0IRvilvYM1vCWby
bbKujpGR4JJJZ7E1Ne3QF7Z+0qWCyqMYFxTyI8kRKuoGRYw7XwdWIuc2kUwTUNz0yXiFyptvKUzy
tv8K0/KPzrd448gZFp4B+Bn9hrUZh+azdMzP1UtodfZZry34Gumf0kDCQronagGpjadpTfSjYVeY
Vh2+Olj72nCrzPFEx2NwS4L80IeDSAhk5n4sdx6RY1wG7rCjcn71RjEfjf5HN8g7N8zwZNVoYZp8
W3qGvWbe5rvOzVrfKFxCf5v02WVhe1Rzf4SSDNzW/htWcD9iEZ1seslt6+TY/6t/bRXm7x5ecaxr
q10j+/T8xkPSD3EnP46C8LnFsv96tXL2GBPdTTeTHlqE5yRebZnLBM8iIVVUGavQT4+AWzMgE7jm
GC6ThOxCtuiw62GnxHcaCueVhwDiIgOheGUk9qswAGqwvW7mQ6+4EjARHc3upg9IdzTYCTOiZIWt
mjfVttSjL4uCdV2nfJPF5e10fkIC5GZJYE7mneTADTHdZjr5yRrUDp77E1LNkQ2REfJyjhGTpqcW
l/8JCdYMNV2o+x5HaIQ5gqzeDW7hH8b39oPs3YJW6tItBnSTqNZ8CAd+0sPCYaV2NWiw7cIBcxRF
PgcUfkiCHba00u9Ff6pz/SdssTdF1oRe1/PQJOlV7Yd26YcMhjitqFLIscmXi0Sfjplr2LvLfJ6m
lgLEncF5wfMiSg4il0A2ZgpU5Xgjd8Dwl21nux1WEffvcFn2U8L8ry1wOs2A78EbpCzLl92011mg
QYwTn2b7bLlWe+pHNArJhP+S/RXKn9VPqCsHhAdDrspC5pKVj4gr5MElZYaFMhKGQh4zoXEdZXuG
j3RQuOmI6CCdsOtZOnbzyL4RdjsB8udJX7s1FDoVwa4uriU8te8ujKrC6T3QNpjnYXhTU8d0HSZh
pxaHhiZYNqms+OON+MD19ROza48MnHm+M8tQHBPVNNskNn8k82CyGgjlKPdQP5/zujHOM3ASq9Ho
74ZMbRqNIplrDiPZDjlYu5mxPkAW78HsNDe6PC5pncAxeOd7Q8w7dNZYQXN0QK0y9rYGZbQgXzRZ
iNVlULCDC/QHs/3T0rV48cN+V9fpKbw60ioYmrI2Yu6Ihbg/gRslhW1qg0qZe2fWs2OHSQCljHlI
w5HtoV1vcmGpA6p9dp3GeNPaCA8iT0ed2QGL0XzbhLWfCs3wQ6M82ZMORNw0AYu7pL5Gyvhm9Wtt
EZxbyKgxRi/m9KCvQcLTjQ6nDexk2aIxSUidXD6bBORbFTZAutLp3akuEbBP9jfiTz5azU5CeTr0
Ce/zoho+EP8U644u3KS5d2YRrPmk/u0lf+SQy+nWljgPq2RChrT+LSMekENT1YzaUDl1VQ7MS2IO
0epHpygfUvzvAfsbZyfC+V9FJNzRKp2LJddIlp51xJipnWXGXLxZRTB6FF+zsdmEYSeOPfK8Ih8g
KErcU2JAQM7TWjc1OHutYtHM3mIXYZ6Gt7ps6rHYR1r00cKj78oFboe/8ESJkdJ6xJl3SFLo7crl
LrILnVmvO+rYgr07dGMWEAfYB2sw7lA672U+92RS9ghdpqeoSGnubTNeY9XZ7hbr06BctvC5uQXx
BE2ug1Krp8+9Y7xJ1keFID8kRCYqDSBeYfqSo0M8INGgTef5QERmqUcrlvGZNdVlhKy4aXIH4AYG
b9hSb7FXhbu+cw/p6nN2BPFl+BeO6xQf2BDCGOgOWF6QURClvQB5xR0z4mIQMUAnfXho6vwaggQ/
GAaPjRRtiLivwQxYJEHRjvF9W88f6f3Ui28r5+061+VLjTtjow/eZwKn+BBDty/iHJ8lGctr4XdG
bW3sy6HjPYEajFhZmjdQ1em+bs4dq/jE5F72WIVRzyevYBTAzVhmBICFOadud8FYru/EiRqasw9v
frJW6I3eD925dl4Qj3cnfa3c3bW6/v3w309dGidnBg1JtGkVaHOTMeTAR/QL8rPWwcLvB+N/f/T/
+/8KphibjsZz8cARxJLBbUgyRTCkugtmkj5zdnrjIFv5pNMSZhXK/b4l7rrNxgA63xj8/ij+3x/9
/vT/+n+/v+X//Yn/67cIMdEsJDauTWHAMU4ac5OqNr6CIpL7aGXJ6VWHMm8OF2BLjGfiJd2Xcfsi
xhWOFLVXQrPGfehkEHoaeYbOxXRkTUkXyJEht4ofMSAz7Uhco1ZCQ1QH0hwYCELWD/uOaeE4pHc8
eT5HrHmY1vyf3oun66jBA40LsStJetqgKGVTyZjDZlW7EX1yjvh10jz7AzqWbb+QStmGn59GZngX
kf/jzIRXonPM9Qr0hdN0vi08gqCNryglaHwO8SuVI1MkI+WUtFxKqJ5gBM8IqtD8kBwdp5Awksn6
rM3wYY5C13dp4dclttaPf8zaMc5hQg5oxxLUcZkLEafFy3MlMcxiZmghfhxQFJkO0MO1onRC7bUv
/unKK55G46Mz5r8MV+MdPuqXiBgvhuqzb6muDqqMtEVgEj3RkKYgONfP6l5gF6GzJ9TgBy/QhdqF
a1BXr+ihmUuT/EQ6SU4GMScmHdEmNtxsnxg9DOStHLQbKiL41ab9MraOT5cOO8gAsWOaybdiQLFJ
52Q6TN5QEPsln0sN1Gs3jjP+rKTDpD5craX4kP34NJF0ATguoeIpyDOvasGwJYrOMu4tP1kWO7Cs
hmSjXpKuV8nnXDOgF60dHbHb3ToumiBWz/IwEcWMDVoLGs/tt2HvjCyGfxqbN27X8BeSMKoF1ZQy
yCLzFsKUS0JBNV1NdtUbDs2eEAkuml1SkEgyV3hw46l4XOb+KfakYr1uDrt2cJeNZkxu4BRNhV2e
9GFll+KEdRr5O+PU0ct9yGUOnx2z9KKAR93qHCieeZKxl59nr9p32cpMXXu8oSJLtx66EGc8Wgmv
4rUwIkx3wl3eaBTJsPKMfURo2hFMWlDXGZrvicTU9es32qvluIxQJv2ebTmTzNmh8y7e3Cx7sCfr
IR3RvcWvED6ys9SBmoasF9Hh27c+pd4xGT/9/kWejX+ar0kbGTnHjnbomBkMcesc0W3gqV6YxQIq
gEM7yxCHqwl03RthVGLAgfvmW7Y+s7QCyF5U5yyxcQLep2UakCrHvzsw0583buQ6W80OATZpK/ic
tLGZSaHKiJ0Nh482phcUuM4KOQ5bglIKOE8TXryLtI03AFzl1vLCL1Ubd1bqEPLhfpDA+z61ZDyC
UT66Y/hhhXHIFjvtnwYYX/qix0EfA5GyWZkJSyB5zhtGReG70fT6wbVShvvJ/JGBl2HjzzxqAAu7
D1Nc6FKP9afKbv7qhesDTExvPUKGjd7AbR3hvGciuZUrY7xf8lfSnLyLllOv0z7sXTZSrKZlei2y
9KhrBIlpgJkuaUcw51QmOkBhpi5QlysQf8c+adk4ErkSYnRA4x1fjd6gnflyVt50uXxh19zPQDsm
RjkRG8caUcdBzfFjvnZRQHJBaSzoFiSbB/aOKTi18VnmzDnyPsX5uW4dIBXAOKA6H6y+3BsynwNz
ffw6m1G9p3jZo3LBQq76c2wCawYbRYodFek2pM7wQ0JG48hhb1Wnb2m9ot/HtNzhpmjgLnfcYsUc
LZx+Juef4RQwJtAB9w5bh3mCBATTAXISDtXUjjj+uWXjYfwYvGQKrH4a//vg1QuyEZO5QZ20l9LA
vGuwiZAWoqC8OZX5kgZhZ4I+0uvHwbBP3brQ+P3Q1whUbF3T0Q2Gr1M2gXeUbY1hNgFPPUw/hV65
W+khdYZRc6ZkqrL1Bsm6nTAjgN8UijgniMFgYB04vc7Yaf2wVAMjwo7N4q8b2TCTV3yATEgUJOTU
MYkiKdemp/0xyZ9nuMqfQQFAY7WeaXgK/4He7rbwlV7Bl634GBbajcXOkyw5ib7po67Z4NUIzQi0
fWvXDXYls2ynj9kPcqn4NKxQzkGhfnd7wTAw0V7RKxZLmDwgMiaNSBOE3bhAyEblKG7NiT2ATnJB
Lct+xzguPi/av5l5PZ2EODsqca7emhhTLkb7V9b7cpvboHLFaHCrWO8jwAUfQABoqlEm10w0d8zP
IUQybKIuAxbFZ996ZXULXfvPpKwnUIfLh1ZVZ88dp7+FlVy8h9Fe4o+2YKe9aPBnkQOgTpap2rG1
ezVjQBOLPR6GlAn+jGVgiVmiemadvJs9pMPRbn9m9ebiE8Y+/RB1wqFbGu2dKK1/oYsYNa0ibZO2
Mt2Hg0lvWCLYwmes7YwYkImVhH+zRaCj7hZYqcgAo2opL7OLRLQl0+zJXSXgXtXKT2M8dbV66HT7
5jRJv7PbKDspKVdMzgszKhZXZKr6fbEcUMZ92emDmJL4uWwNxugJZEyW+rwzONncJv0y8zY62yFq
SuIV+gNVdn0CEExSDPlOFRq5OtQV+mKl0842txHZKBFxw7fsyN+V7Huf67gOUipbgBM3Z+67u9BY
9g2QsSBNDAA6McKuGeoeDhgDUxTfRyd261MENH0w57+eld+VEQybbIS71sQn2SL5pnknyHLkhfJ6
y772EtMyR2HvCxQWT3i+6HPxNP21o6OxaPVxocLdudHSn6PYxjHTGw+tjVR7alkruo5zZ/aVP1dj
cxliC4ac08d+ZsaMgBm3XaSjP3bIpZEvq/ICDZPtasowdWh1KH55b3wokGqHJDPdwF3XFL8fCnrC
IHsboW9dSqBo5CMnDgAtpqv//ZRBvq86MW8tapVZLOOD7OL3eMbjVUg2PH1t3lIZ2jsYgOipmqTe
51qz2kQ8Yu7jbvs/7J1Lc9tGlIX/ytTskcK7gcVsKL5EihRF0ZTsDUqWLbzfb/z6+RrORI6SsWv2
k1QQkhJFEgQa3fee8x2Y9YLxDs6cNTQVMUF2c9uI+lmIKb7zLbnPSZdHPa6Zd2WsfLJa3V1RB8hW
TfCmCVteIscr7aCONeqEHtJELW3RDm7xtfL1oHKsixiRazKBubI8KHD+2kj6XRiM8cl57O0YCZEF
B8zJWwQS7pDcVJm2qrHXLzBvMCXWTWpJBaYZ8IQ1ZJrMWTkeUIBfm1mtf/iZNcIDTcK+dUMXmAc/
eHjbwEvCogF1Zevgwpyp1g9do+5CvXEf2F1gY+Nwh6k+axbUbVa2OQJaJkEMdB+mFKZSiNmTMUxQ
tETXrnaY4KaJvgtjYkmQr6TpjWMDjuwL408rFMFa+g2JusnSL2pweyHwUqbwKAYwCjeJW+P9aLW9
EaPDByCiUkhQyU5o0Lbohfc5yYz+ULtldKu3xj0hSP7hfeOkWb1N/PZCWDl9LZN5UocCTh0F2OOp
JQmiULVzK8Aj/no3msTg/N0WrpmOodHvMoVjsCvNv/sugbNq9Bgaf9v04lvR+drntoo6INmYwTHd
2FQ4uvB5ei7GGs2PSIwlZXzjjNoRKFGSwBAyE+NM/7W+F+a0RrOAgcVMsb9Q7H7kxMWM04qLOtbK
beyCkaQkdxpiAHrs+3pF5PtrolX1DnFw8CBDVJBcQOKrEjRFw5RetXDIlmYOopUhWtwg//SOQmtv
nQGSIZLQU6Pj0zPrEoIBFk1BLebqQBL7jXVd5mJ+3E+u4TAF1G1ssuKjdzozsDUH6AK2re4tQeB1
K9urN0Wf83EjfWQqaUU3KI6afaciZQ06SaNTN73R4nY3x6OXueR30KEQsG+2s4Etsppya/mWu0rp
N958s8gcvndW5TCNn2AbHAc1HcjNQ8uoeIAeo6h7VHpzj4bn18cAr/uvH87mA9rIhYnr/PtBkAHz
aDNM71t4YMkt8lLKp4TTGOGXoCDo0PTzklOJL4LulbmG/zQsCiVUvjqlxrUrZxJcJcXWjKxklTk0
W+mfdgssU+qnyrX6pahSSt0cVot6guhE6aomO1kkP92KyZwQutEcxxbCl6LHzWvHEGmrY/ZkN161
djaIf4YdrlzievM6W/q+Kj57RXqbmnTjskG9qk30OYQ684nZTbtJcMBsTdHq5wQh+AItEkLMfgQo
4CtPVH3sR6wSgFyi0FxVrDlucpDANyV9k+2YANA0lpw52l4PThUZKNA7NeeRix5RC3QI+jIJ7grQ
LUcWswwIHl7KKhq8fV1mT11td987ml2e2XzJwVejcUcKqlvnpkPHEAurXGhWYz4W1PI3BR77ncOC
ekk+EDZduK/Mkjr7uRzye62arO8MrVuqn97etgcMtaHnARl0/EvkkSvQaiAysdnhuFDSLabLkOsE
NchgzXW7Wk8KFpV+DTKj/oztDeF4fcu5i3+3d5s7PcLlYoL5NPqqeM6EDTENkQJaLHMXBVa6bYxq
3FjwPYCR6wJlVWOsEqYZQDe1/zOUQbOE4D/D1VVVaB/PMBo8oWLgyd26FEy3KtJlg9LmQXRPSaef
QgE8xPQre0UxUd8nWkwmThj7WyT0rPjhkK8q2XMMVf1ralHnNendbYRKn1wdgXyl4whFRILFa5wC
rVTVT42zEA3ot5TYOquunJWRu9TvveAzwjZEG1RHb8x0OqgNv5k4vbVN6VX++uST9voPAwtqClxv
kkhhaKoMw/3Z+K5YpTK1ugi2k8jvw3jU7/UxhNpEVMPRt9o9FJF0C4f+kuuuDPpR2wsrmnulb1lg
VnV7qk08lp2AzzJa/oH0LFsWKw1kMniWiw71t592KAelEHIaXjTcfwuDrPPOj6JPnEQFfJqFGlc1
MKFgp+fWlnJ0vE4Gj/60IHg80VNrXVqbmv7XcqKd9ZtdoNn/vAhBJDBBHeH3oPqofeCCiE4tcASX
wbbTi+5+THzn0IId1lL92RZN8zD5drAr/fBVmGg3zLB46kPyuIU/rG2hUpBL3eJzEt83nfaYjDEq
5lQ3LqnwzUUJgcjhIrK3yqp7csPPHjKFU9d3X4nxU7d6OeJzU0z1akSCVAybM62GkjeMsGZIJsVk
trOCPLlmNN7up7B6Uvw5RzWG/apU7aMrdsS1FpeWitCyTIdiS1rVKSnU/r6ihXw3+OMXR607ZKYk
9ACEvA0t+1qPkXXf6KZ5z3j5nJgh0Hld4zBtwuaMfsi4gzVw1MsWuKWfYg/plUOLq+hm8k0LjNBU
ECMaRksCCg+ztoQx+7YGKULwzOAgDymnc2FpZ6ct8n1bVmfDaJy7AUHUOWUxWLgTimP0kkA5+70C
GpN6XRZunJb0g25yNu3k7hu1pFXQqyFDnvNgkT+yUewGyEnjm6teQZCKTdEvTBToonDudIvgDQst
HjG9CUuPvvsmRpcEGpgnCyxgUKbbxDslqXZPxYEclS6pVoWDkrjO/GoVsnxfqVpaLgdHIL7TlHgd
gmM8QVfdIjlFvheyLidMjlqn5seLSSZsoemu4c9SNLcCx1tppaZvzAaYW3JlcsX8Dzog5HaMz/VX
SyuofE0jUq6p+6wKo95MASIUnJHM/VoMjkUGSaGLWDdUU/BWJvoJ3SbQa8O471OKoyYOUwdhzqJk
2XWCzeiuiBA0VsNIwSUctZjWeoYWUKC2GEP1gs88f0iCIbzpbZ4ZeDZz9cm5ohRbGIJ1HwpT+y5t
Rxo8had8+vXIounEHn4cWoQuTAJsTc20XfPDFDnQFApDnVA2dFOHG2kiJA/Q825QdOsQwsxvcGyC
c1ZEgEBB+K0KYWY7Uk+/dJmQGe8U7pQIrkTuusOpVvTgtnW5rKWBe7FcJ9xWIAsA2fba1jDspwZI
2FAQe2TlFuH05LVvmrKrF0aQNEfXU25cYjVY4J0AUwYn2e57YEKKt0LTxSrMUP3CxKRkpYNk7xqw
UU3H83zKKYPIEq5CRnywc8QPndW3SyK4rINlprTNc02jM5y/0DanUu3kB3iCBep+jsfQ0sRRTxpY
tHZIMElPjPEIvQZqaPOU9ro49bDUDdxm0qe3ToNdqrT1qxjr29BFfaspJ13/Svmi2yo53fI8Wk9M
Io6CGS5Xkr7fAg9Bf2LDDWJAXvUdr+LrAKshek5bw/ZPTRYhuWEJRmtuvIV7YS1nH7wl9oZNWS/x
CqIRqdgsErt3r9hoD/FYQqcwH7IJ6AITb2MXWC52wEaUW+zzAc4E11iZ2LAXU5kZ93HG1BxhEoSe
/kYj1E/KXHdVgjKmx5q0tzNfXSNjl6I2qYRAXI3exbpEOG+ofAEE7Ty0mFGcT4D54/IYogeZwFbA
MsKMh0oy8qP01Y0RBriRTsSCp+9Be03L+Yj9f8zP7zA/lBtYd/3vKajnIP/2/T8YwF+yb3+D/Px4
4v9AfrQ/mNrD8jFsF7M4Ysq/ID9C+8NxTZM2DemogLf+QvyY+h88g5msvPKaKmyzvxA/Jn/O/MH2
kempH3JPf5WDyjX3w0jk8I+hmkSgmrwv4+Pcrqz8tkpdN9+iS84WdJW/jFJjeBkdHOmql5+qWm2k
NAoff0YloXfxheVZRJGOCPA2EccIXlp6csruAqF5H+rWMyQIJjLhnVNHBKZq1ODjFzAlB5Gra5bQ
C0zZQZrf1vnRsMKHMhPHPnKJTe+HTadV9DI6gqzJB6F/NZ3DwXYQMD00xIenE+TcKe9ZigJz9tPk
mKgdKlUnbyguJilBHPgEOIuu7XQQFaGdIWL6G8ycu9hIRsJhaAiqBmVqzXprEEVkypc8DoZFgkJZ
oRjsZtDEy6mBEgtZOgrJo5cmuUzHsQNtnuwmQRhJR4bKoJ1QWG0bU3zrMCBVLuFaFBF1Kuzm1jVS
0CLo93XEvkq/Kav20rASplO5dEX6vSf/UCmrFQ7N7yO1MKNBwMraw4LwLkLlUbCwWpAbfYhBk2A4
x8A9EHmUdQ+9mhzCJjnkGV1/QgcoKi3NkpCufjyFlTgqobrnmrLPXfXkeipwEwsZwXjySuyHRDKn
2rVS6rUVV6u6HjehnRyqJnzTcBu7SviEV+EcOu1FD6znNvZXKYzVeiVyB1fbwEqacT6OXjRr2o/A
xtwY84fWnQPVw7h668bkGoTt2tTjAxTOkxmN+8ju6U/Fu97FQoQTqpuiQ4gDwdLCQ0HAQBKjIW0h
ejfLMBdbPSH4qIkJk3WPPYXNXLDaIqxcKONJnexDMz6pCc1C1wzejJTjwLfzPZMnOp80N0tz22f+
aowIuWLi2CAho5PFK2MDmxYkui9DUkC0xniOu+TFt0gd7IElaKcisLZFE+wirqvER+1wIx7kN6x5
/bWtIc5O8VczTt4sn8lHg7KD3VgQGQq740Bt5aKVGzxXr6OKV0LD3aoOGyJkcIwQg5FhP4hb0gX6
s5shu6ryfk8uirfwKcTVhrsbtP40TPa2HREdGNg9rWM+wXMO2IPFsNcCcwuxA+VY8ub4XH2Rxcs+
zFo144NhTVd5TE4QO0hWRkEW7jxreHUKWEDOik7FxWZm2RfmM4575oxoNwFSVBST59cYCYQZRuNU
h+Dse0qBbQmCv3ZsIjKGjT8kL7gOEVbUK+Zuu0Bk5OaxLuX4a8ZTxxQhVMNnq43eKowUo9FARwFe
MyZ4VeOdwXmejuHWy0FjVuN1mJCTsugZoumEiQ2feQN2mWNVqR6BcnbRsKnK7mwm7aVS0kMnhwPn
6xBMV4IFzj3CJ38463wlTCde6u6zOza7pp+uopyu8hts1XGvJPHBDNIXuWPk8aj5/VmEmCjyial9
uwTjteh6fSE/EjiK5cC02sCfYel8NVCETn2tUrjqN/S/daxLvlHx90hj5fPErlhxqV70vfVcD/WK
uIdtaDpfKU5MAWOCZ7aPLcs3eWzHxKbL94b3AopM11xCpmfRpG+iKDtECAcWbTDtbWQMk8e53qbt
Oq2TN9x4qzB87jvk1uFw0bVmLQ8mko/XZahfvcaHUXxt2FNGJ55hOnO8qNNVNW9rxX2k+rmmkr5T
omqd0yCgzHsS1XAKrOGC7n8p2ePpcFLa8SqifkMHh1EmD18c6i4s8h/u6sE6mpX6GgD0Dj1/2emQ
jQ2Us4YYXl3L+5RZPVK26K2BK6vDIi85mBXISM24w0l9pJNcKCevz+/ApS7tXsPZ3GzLKd4ljn00
re4yleqpYO03yJvW1jKmvfGV3LMHFTtqUxnbUk8Oacl7R4qNWoJDgj1tQ3CsvtRGdd/SXnOL5gKr
aQ3xCrjUsJ84EeR/ShiuKYcp9Ay4aAhiy7R9abWvMPpPA8dmZbaXEhDVIjKRFAbTqhLWVg5W+O2b
xaRhqGv8ZKeJ7iIHbGRpSz+P7l2ubE00XbUofWnK8pPuoYoYLobHdC80h1c9+F6HoHUG+yhPSTkm
qK44omVZy5Oo1mXokgYst/Od57YtKDFlXGlc85lFJDZclb6w2pxZhR91BqpF3J2CJiJ0abgkGaOb
C1OEtsiiN2xOtfQlQo5cKcFdFRzla6W6OM5nnDYcMUX6NCLML7htj1rmpSsQG/fEviIfpK28CEbj
E5KKcEHDLNoNCt5hHUceBGKPbiwu7qh8IU67AxGvvdJj9W9L16IS4xV3RovNXO/tXcQQexcHY8K6
alQhU2BPw4PB5Q5A+jRuI8D0qKRJPWrj53QYAG4BoyP8Fk5I/cUg7XdheE6zimOFi17Wj6CQMZ3c
ZNZAG10nhiJRL2SSdbuZIj87feZb82PjhB23TxsiXewHuuH6eopsAwhaaO7mW/NGMas/75qGfNtE
XaT1znVaWSR0qx3B4k8dULNlZzR3gobFTmUZtEiUxAMMF0i6STWRzik35PJouzQyIQZP1pOGVBbF
hrfznGw95MlTEOpYgxuv3zlu4d+mZKi0CfaAUQ2vmtACGV+7AgvOENKqW1Qza81RVlNGguIUrzJT
WfWUxLkG4Nt4duo3HHvreEiIICM9bmyWMAVFicWZRxr9TinAmKY1gXdlq9T7YswRhclNix1oz5ub
KFbVRxFUw5pJEVoMNMoBhZRECU5ZbuaUB8yrg4jcepksdxtwFViVgfNCp4j6NpXYXZi1Xwg+v8mU
CLYGTXWa/OGitcG35Il5RcbRIOdE7ZkqNOwri1y3Bieon3Fg45p9TZR412XW0THBNgUdzUm4Bnkx
PtNEDxYTp3lUMXhwClCGPhO/fvarkaShajV6THRMy/mcqGlzr0YrOjiER9Yrh+Fv0Et0ZrF4Fop9
tNL+olfjJTbzY2ITouU5G/jmL6G5VXrqEXa8+2lSf0IqDkX4Zy6t9s9psqsL17Fpa1E4EB/rYNBx
zTbq4xypZfyGsq7Xkksm+ovnDEfI0ROR1yXzqEGUq9+88sf2hgPJ02X1YFgmjHC6m3+vQhLA1Wa4
iLOt52unETLfQhbBk6WNMyFhoiPDH4eETAIXgwNTpd+8vOwy/dgfP6jKvDy8QAo7lH51V6gfXr4X
AsmHV+SIy5nEM9bAdVgrZbFx1XOMHtcmAbPOb5vhIbTSfWUyqjGxDaJx85s38rEaO78RRxc2kzZX
/v/v+8E3yHR0ai/byi/fGrqzxcwkAZkm1PuxYGKQNGchqeeoXFqtWmVJi9eRXBqNq0/ChNVFE52Z
lFKefv3O5Brtn7vIpVYsi+Qanc+/v7Mixu4OoiLbuoQFMdTsjcB4UOowvRn6nkmohZU/br/Oh3dR
Mz9PxldmYhe/PuVW9KK6w6sRMADM00PHmk7+RreVpyKZrg2XLiMab+yRaQhzO8oSG1GST8YUxHb7
TRxZ24ATQM7S1YYzJaEYEUQ7bH4nDAjbiu8CpNUyycubIOjOaGERcD8njrouufh5TrvBZr6pnPpc
jv02QTgJ/4g5LGq7zltndrVW/XpVGtUKThrlsfEVQNOTPZhHdyTqxKhODpI9mj1vpdvy5yOAuOhj
mSXqppAmvSZeJNDGKKZwqcoH2jp9dwmqPPtNG/DfDg9TU3VK1Boa47mR9hOlViecI0VpD65Lr9fE
3Z4gcOzS5Os8sx6uWlPd/vpr1/7BqpZHpKkZctXumJwjH753F0kLa1POTN+GtppEj7hP7Yhg17w/
kyx2Qtkev4wDg9pEZggC3gvL3V1ppjuDeX3SWWRXPAZ1dpsRrpR2Z9dtbwY9uzeEPBikRQP21snA
+0+f677W92HjIAzIQFe0XDr67G5iPGyZism/2zvFmiqd1dlbkGwHuSpIOBJciICwXPaAIW5GMV07
VlWpVa3cKLgZ0y82+d2oQzes78EpJAfC86CFfnUCpOUadh7XpgsxILTVMeOHo26vht6xYFVYytIs
ICtS8dILpI3IPQhfP3iOFFl78avWtOiGuosOvgkZ9n0WD9deeJeQSK6OJRgzcONZT5gdA3MkFvFz
xXIUDxdJxNOpKXDEW8kxRaZTteNrpzMdy0KW7MG5rG6pHKOIv+3Yx74Fr0pNoa6Zz7JB0gMSMse7
QYneFL3YkpK5dPx2PRbJC0qbndCXjXEaCgOqm7UdGbW7xnm2O+0kl3vMWPbjSuF0tcSPdVJub/V2
YtilyZE94P0/ys+h9MzfbLCDEPE19JFC6/a9o756jkkHnDLBr4+0j8Xi+TgTDgJI0OA6xOe/jy8T
KLjSBFSFcIbyO0u6ga9duwqveJIfObOLbfab0fbfRn1LZcrpoCcnIF3+/KezqaLRJRJzZLCNWZDV
LEzz319S/+WUFbZGK0VuXd358CJhUMbk7KgAjxw0L72FqFdPpks1xJsSk4egFPQQq+V5gj02OhDl
NHWP1epNzrJJzdwjeCRaAqSahX9Qpxyh6MeYZU+nm8+CgZDaNL1SnpMDNYiir47NyxByd6A5jske
ZT0DcZwO19bXrx28lwXoDPTPYAeplde0XAfRng2+/9aLX3R33DdNA++Ht8m6TBjTNXDNY1yY28Fg
So4ayRLnqR+2Fgsd+SYt5iGEhB5Hw77kFC1sVEpO8amgwuAQ6RAOJ8QcB7dvL5qwnv102Dt2dMhA
3gS6v1LqEfOefWygtqjEScVWdcfhsZ+QIniUPmrqBToyjgXVPZxd+RPxb/hBCGMl7IcygR6+WVwu
lJE1SRgfuiHe6YR8JnyThLlsZV1BvpxaMdB0kfWc2e0lratVXIpnlY6BXJRIEZHCe/G8/iJHcJP1
2q8Pbvqo/7x8cojRA2FVpJqm9aHNmulFM+Rjmm21hMsn+o2bvIyqRdiwbqrooWCSUvd5ohANG/Ad
KUO4AZB/GwzKI6yOhN5Pd6xY5nUsDVvTPrams6ubq5VPNyUrdLl06zpoNMM5UPy72tHv0BV9dkEF
FVlDSU49Rkb4NDrxC7HbDZcsdmmftbdQttZQGN4yCyYS4vqopATQceYzG5WTCjCO59azjnJULafu
Nacrq6j1PgSpKRj5UwYzYeQHs+CVRmen0B8sSILTKC5QvfOU4ew63VlrMU1ahCLlX+QiVdC+rBSc
2FOzLiiO1AakRovZDvUXuxiuZaCeWOANvXmD+GsjZ2OAoZdgIJmDW0dAR76GurSqaSf2r0Sab+Qk
yKplycJ4diVoWzrWMAe0eX+1LT5x63NKGMR9UKJrnK+xpZyZuzfLX3/R/zKKMXGT/2AUp7L94Wvu
/ZIQ8L7Ltr1DvKJsmBeCumbfb+RBbjTAHOydB1D01y9LBMg/jy+H6TNXaE0jBvXj8FmaBv4as822
TWBdIdkf5HUO4EaXtKte5ctI0oPXN6RjsVaJuqVnmNuKCU8xUnihwonycGvU8IonfZmBm5CT7Jiy
ZqVqqDL5Pu2vNoUUM68Wcr7kUCgVEIKpbmSx89y59bon40wOGX0Ip0LZ1GSOgEkRPeuhxGUWlo6v
vmcfA50UbIp70QiwoEgOmK+uctyNOOgigj993B8VsZ+gWXCyHUYIZDhszj6THuYTeTm90vkhKYdv
MzLv7F5K3OJDZrAej6bzkAAWE4wb8hz2jfhFfmZjUq+Tpl6jST2ULd9L/FURCfpHln08Nw7xbYtq
pSP9xWG5kxMdMaj7hsO+ZuUqERllcoQv71jeM/VAztjOeZYVCr9TMcMEXG7NYzGlb7Ic4nTDfcbM
/FteuhtYSAfy3pda/1Yl0brp04NtMusYp+k1VVcGwHZKBJAmbpRwOE4NZ6Wc1qFwfJnwgdHru/fp
2zL6QX8ISvL/Endds9yN4mQ3quYicNRDgfkb1C7Ao/ilHcVRVq016nWy2jSW/loZzZUswrH2epUf
GrXsRY+1U6mEOxVraxW1Z3mFDzk3+s46+t54kvcLfdwD9AspF1VteMgoJ3eDfQiIbe/Jm1yEMYRl
DyFyk5hbOfrKylrOetFsCEcEYiwXsWN7ccb+Vcujx4nijNaqj8pOjrotRXKiIg86rQNtil7MMDpo
WctiM3gxTd6VYjFCU31NEQiNHq67GF2wZT3LSht6xXXF2ZupFvIFKvAJlw9mlwUUZ5qXcsKkJePV
TMxncgBXeIdWWjy9dgGXOmYTXZbCa4t22Kl2Ch5uHd+sL3ah4+PIpKbZJJQXy5Wfo2iKdzgb9vMB
T9NDTiNDLsNDz/5k9DKpCpgZNneugpAjj26CRZ54VD3tb+XFJyPuUha7STPGZvqqKtT15QEnq68R
F9ViYO1Ql1RrwKEI2E6LWnTXZKLDA0hj1ZUM/hNx7iVVZ4ZjWSecCu/7r4cPzRD/NnwIy3JVCyGQ
oX6Y5SejEZW6ieKqFuNrVrMjp/7W8D5R56Lg0eLtlYtRh4Atypj0aFCdciLJ2rM8sOrAtQEisQYg
3ZhuUg9rObbmYXv+A0L/WkZMcKvwjcDr18jBI2YNRy7ej7NP25ahs31cEXto9av6IVbIwVIRSw2h
ohOcyDUnqxRzpQJsc4d23BqStGi07SlFlLJBHI71qWDK7ExQ4sJnTVaR7InTZLDTaq3p5UtRgZv0
I7IucRBeqpxaaJNT21SNol8c8TCy/AxaEED5pseC7FLljprxivERe86bWhmwVjnB5fgSTMZtHkUg
sdQbOarbZrNf6QxOcsx59BX1qJbVIq+CF9VhFtL1V0PFhhuZ26aQDjDsSkQycg1P8Kl52H5zu1mW
PVM9ed1tk4PLESnPv1q4j5rx2NHXSCL1JP+anCb5JDn0PeKSe6USAJJYAHNUxFB05R9xqfdXlJdl
ZUChnRDrw06uNMy6u2gx+qJ8fB1TmQk5XckuDSk+rbdVwSwob8/qXSjBnaSAbLoYsFYGtqOs35Km
vWBtOskTuhH/M/X//777b/ru9Ml1TsT/ve/+RMGYQN2fW+5/PufPlrummn+oFjk4NMr5W8JgddF/
r5v/+k9F0zR+RDXPMGDDGj/33K0/VM1AkMO/TEVdnUnKn7E6pvoHUxeWYCrtclU4zF/+D333D0sf
1VFp39N0t+TyBw+GLCn9tL7SJr2OK7fsj0b5jHdAMMXEdozXxzJPavqb9eOcfPZTDe8fr/ahdFb6
hloMPa/mHca3oVvY13xYQlzzHuAIMfu3nvJ47x+MTX4hNs98Llbhd+B1tzTcW5bnN85NcNdftTt8
kLc4wfObXpY0QAuv8t/M1tAUfpgnqo7mOHxvOklursWX92G1i9xJS6zE1A6iBkFeSHJbJjdubwz4
aCU+jWgr9OaN7qBDvYh6GoCSjIAl2tKqdo0GpH6+FfkQtfyhwrNM2QguOrBZvQ1jOldsOq6scHHV
L2WRDTugF3jFtAnEUwS2f34MNr690OyxWJJk6C7jsCbwsCy79eRgWZ8DKOeNUwcoYLOpi1aovRCQ
SYd1+MO7baETmu93dZPvQnm3wHieOWXPRRtjty35A7lW0GcjjHL3vmklnGAUQHb9KT/Gkpw1b9LK
0zYFXpr3hyotxFM3CY3ZhwFCVxsqoHKJWuxaUbDOpekUrxoc5T+85Jbo9S1YbVg1OMhNhcAJlHpy
++4mn/BA3wSJNuKrqjy6jQTVmhCRzM4smACAUp1vUUWi4SY3dXUHLF2/JWKxpI0dQIiqpX1v3sxG
Pm1QiiWiRdzvilrtPJVGjMjMNvnpfm4mJIEM3lOZlJLrriMIIYc8ZUKD8VQ9gFfz1vNDzaSo6Ed1
w155TvjZkXQiv4nfHMjuK1vemx+aN+93tTJ6tnpE9IQ3Aa+Rn9+SG1LHhwmyErb6+VtxKv9OSCLw
+6ecb3kd3CWkvuwErjkFgpTo8f0T6rGCVXG+jy4UIolqtN8KiczyyrqCV1dwkL5/+PkW8CBYJZq+
GpG37Yh2qXfzrbAE5NiZE3YK5qmQRa/zzxLasrc1BslOr02+tVphJgAcLsig2ixc7CJrp82vP+7i
msh240aXR4JlwQGab81Hh46dAk5NfTM/Pj/EN+4AneGY913pMyglkqTExzWx8IYK59QQmwdfweXk
lkBwWZEulaDErjh7LPteSJejXG2Sy+QvBum+DLUKWJEpcKhl05Y6KvtXHsmdfM8/bk3tQ2p5zfqn
47WAgsJ8WB7FdZ47BE1Wh/nd5PNb+mszgw5gOvE25WMeuK5FSEcLzzAHjecwVKRMZ3bz3XkzyB+8
3/3wK4nJLIQ6JKXNnO9Lla1CP6VIhV2uEhvbzTcadVlc4vwUyFK1+3CXXFkd+VIdLs2oA7AoM3MN
w9OJ+pBPsbVJrIqkfX7/8/OthijaLV3DH79VBYSo9wMc+Mpkf/U1+2uUm/nW/Bj9DobvrArNm7iD
vzA/SAPbh0JOZtCPH//0m436XenISo4kJTEeCcidbw1mVFTP883Rz3ACzjfnTTkn65ZMOX2FUN33
H8zPLt8ffP9r8+8oTqqhHXGi5bzn4792P2s7jdNOP7dB2d+WXGfR8/d8w74lhyjkxS4EPnPRzx9N
+JJ6+NeH1o0u3ri+uv/xU9OeGO9oa7Kdf0knJmcVVqSAj0BuqMETwCFWlvwjP353/q35Pv6vP//y
fHf+wfzYjz/303MypU03Y5/stUoXG8Bj6yGSJ9m//Zn3x/TecAivqJpvos6LJYHimCHgceBR6Fda
Il7me5F8SJXHaxJM9nJ+rNc4hudb75uPj4FjZqy2jHCjsDdS0I3sAfm8DFn0KD/8vz53ftr7T/L5
ee/351sfX0q+w/fHfBY61O82xqhDwcJ4nDOasQbjgkvvaiWGgkjaTH3G5WJB0+MyN296edUrWbGJ
RNGHYkP3gUPUb1BU5RiTUe2zmmlG4DbIbBko2DiARgw8qusZjfq+oZlQ7N7vzreysER7UaDplq+j
Fnl0k9URQht5Zc1w56irBsc3kPi2Ws6I0Hkzg3jf7/70mLzqVXE5MF6BOFtEwlPp0bOTsx6UZTuW
+k1tTduohzCou+YtCd/5Oq4wEzlDd6toKgF9AbgrQFFwabGMpx1jevdo3ptxTMlQnn+dDJ4W8xlU
mkijhhjHsTOAbQgtdg816NVolWKbhSyGdeyQxIIw1HRpTZFgvhloDEzzhgxKaxHYeOOdMV8P/eht
i+513jeWoWT5Ns+K6bbWjzPmcd5LtrzexaK+j9wpwmVQY3Dtrbc2Mso9aKPFODgvZR346x6luRvX
4xa+O0BhIhT8T0HEyVvLGdbMToKDkVIoLrwzWRLlen5MHg7U2xKWXlJyUiukbPT6Xa9xCalLSFpM
lh5Iwb02zHXHUSax9fu8YgXfgdzbILG7Bamh7zTF0H5sJqCJwMjibdeMWzNGjIj5fBHo06WE7LCO
xnTX9cU51Jjg5JqolhJIBfRLPEQmQia9QfinWla6mzdysN256fDn3R8/QIwPgjCLb2Zi77z5cQTM
N0OCUG6cGG5EGLDM1oWCwoI0RGBF1bIKzLveA3wo9Bjaz1Tjqe/9e4gSGh73mPky6RoLuxX39kQ1
qlAtwiy0VHsDCpqudHmRmzfafJWWNNL5bmZ02gYu7AbVxreC5lSWwCCIHaXbzbdKksmkIbNaBjkn
YconANk68c38dJ86LBTkHw/Dn6h//Mxh6OisCozIXw/NT/zxN9K2Y0oG+thd1JB1b2p5ESrlhnAF
g5q6vNmaBPh5IdpbQWWViU7vElk+/2oRM9uYf2m+NchBfL71/oP59348ZRrCb0mEhGZ+TJQUBp3K
JB8a/qojNyo0fnafvMnBri20KQOZgGiOajiPCcXkxwXhuJgHbueH5h8Gft/KqV2zA8dMPnDJ20va
yl8IR13BQHRus9Y6DZ5trjlSuKRjoUgqr9/0ZAMiNpsfa6rvvoMDRsfD/t/snWlz20i6pf9Kx/0O
BfZlInoihjslarNly9YXhDZj33f8+nkSlEsSy9Vd1ayYq5i4tE2DAJhYmMh8l/OeczqtMhJFWsga
9OO12ON1w+vH7jLHwtXJoS/bHqzh0pYWdABwh9ZasduLeO0R7dTOFGdp2MvuNn22leS8Q6eS2XFd
Lcyb+AK345O0dB1inlA9fBJVKP26higK+jv3rICERV8M5aeq25UBnNqzHFIOj5rnr41630ID6kcE
1ZeRuvSjr3p4qYRrqiATtCrCSwuJL8jVgBFAoUUNiOTyfO/S8AIZ4abfUdPhOguICmtpaztz07j2
ZDDfCy/YRsk2GrI5yCKUHZHHPE13EOmMzNjz+nGE/HkJCMCfQ/wE+bIl3UG1StlUh5TV1iAmJA+X
xLWT6BZJd42a4YX/hZqe4gHGbB19efWmQT+RSnXkt2fou2jqvJZWpghXryFdMxMUoSFKXUVAw3Vo
jGfhlzK8QnszPpdX+WxnnOb39gyurhm5L2cezMdT7RQI1d2wqxbhj2GlAVOZtctsIV0ZjESQIcLZ
2M/trfqkXKfLbht9Q5flKyRvi37jjDP/Utu0G5Dgs+DKWprSzLzC6Sxn8tZeJOfKJn8IcCzrC1hr
6nwJo2YcrJBRqbqZudPaBUJ3ChZ2vcigo1w8UGxzCTvdarwhnqovo2vpAuj3k/81/5Htil2P5z+H
U/RbipoQbvaXGsrCC/Wm+qYvnuvNeLZt7twtZ0Vt5DqYc8LYIafZ1anWb6w1TKPEsWUPKVemrMUI
Pw7E11BIfatR7fU/ocOFdlAJe3SxcVcOTBwxIhk9SHu0HT+PpNDqufykZ9c+mIDvHiTf4PooKBwW
PXyj5bxrNj1ubTjvAVwSHCBshp5RNR+VZY4km1zelWc769rhstIt+vCfzZ7g3tJZBlu4pyX3Vhs3
mbceIRNvqQ6bW1+a1ejuoOG/JqVyDofvXe3MqyeV2jq4TxYRskSol/WL4XMcUZOzqvsN4hyduw2r
WWZ+0iG6vdco/h9X3+tkEcJjF23y7KJbyY85anzjcukzk4p/sD4ND9YTuKAWNRDjLLJmlnzmYgpD
cnmpoOD1FWKlM+OmlWbSGZwXi+zWeIKxDgL+OQlpZ+eiP7ewvrdQarrz+M6pF5Jg558jhKJv2rvh
xsl3RL3lHbbXdXyHCmU9JzIhPzhQn5y29zK9stgpMKas23UaLfK54yErOw9NaAzngz0LSGb4M/U2
Xdfk8SCV+Wo+tNdUVHwrtv15ApMYCqzpjsdfare2u+g+Q+eegBl+QtjwmQpRHb45WEAzcBqrOFvp
+pozpPm4w+mfK+faqVDJnPf90kk28DMFz/J5dy89xlf6EjK80+BG/eY9wR8bUHVBsGBuzqCzuIhu
i9vsTL4mLuCt/GVzBhejeZEhuDEbv8Vb/eLr8Mn4LG2ggXpOC+r7IZScGQv5R5AuYKdaZctCsHSt
yy/1ur1WN/qZvEUNpISgZdHe4x3DhAK8UV/Ca4x66cpdkIpcNDcBtYRoQs3xCkLA2vGiUBa1P48Y
snEgrts7SK3LGZlsmDH1YCbvoBBee7e6cko5wGcIAbn0bEmNRztT8X5hUJupK3uTXjvfkQT62i/N
xbiJ7pK1sUQmLLAvtWomg+aeM2guvNO0mncLU5+7s2zH4xauCNJtvIggGf1wR95OmRH6OoXMhyef
irjxAiSNjXjwur9+dDfeDs9zA1aDBzWO5rAgbORtx8hTrsgvQcGYaOj2ztQFAhrLZlufoTUEuiab
g+kcvA0VJ167iOVFyGN95XwrQO30AN/nhbYi2YWIbqrOigtr4xpzm364dgnvrKGSnkOW+L07z8ov
+F4hmsW06KwArJJOp++RE9hRbrwtdu4qOTW/6pzzWpopmz6aX8LYap0V+SrfaMwpc2oxrLlHOBKF
zHD5PFxGO+dev4q+eOdoSsHQOzcu+piCttfpz04LAj7TFKkxbCRtDIOmAsW0bqFAqLkXio1hUwtP
xc3w1xGPRjOwIwgfVGazDFRAOKGNbb3RTdD5Wp43C40I2CnF+gTQxJInHJJpqTOol9nsFx2EXpdh
3J5BSAtjrNgHQQ8M9j/+thYVWDEVJatWbYRwYJjzqM6gILF++Flq4VD5TnPa/PYWlrAuSRpM39PS
tKGq8jspgzNfKgAEQ8Gqn3rjuPKjSN1WRK7sTqIoYNQZKafFXib2WBl5sYBitdKXFfoH8w51srlH
UvTUzy10kFBjChl3iUGE02cotXvkNuPFEKH3YZYO5vQrkHlaqn3hFEzA5ulzCWHkOgDzYrZ6vMhj
qGFVJUlPKd/F5whQo5iWXtfBmU5ZbNlcuXK7CBQ6vznwA+Oe4OkWCDouBsFr6nqXniCet60YG8RM
IfjxS6SwhC09vdWRAfpUUladiC68vnnCFXz9qJIdXQEKvpyibL3w2qalciKJf12pQyRFJRQly6qI
yZlqM5d1mOyncHAtQoLTkimiwTD9yBsqX+cgAz/HsuZCXkFoKu+BYg+CIwZm4+KMbL2y0jXG4+Yr
0kXdtgu6FZy4zvo1gCRTEQFxsikexqBJZkFRj6cJ5IVzrS4Z1Ul5wTSD5dm0AZUjjbb/KHdBCyWN
ce207g00J5D0J32HzTYqN3lpFytyAP0peYAeNSPENbTA3ngQtqCSqBu3yZAj1Rj3wFVCEa/TIzT3
LNfOF7Yg2XTEL/f69rqubeVhq7q7tFNA+LWlhanUZMNi0IsbuQIDjtejWa4Jo8lPGrQ04yqMtmXU
E0E4HVVwHtopePwaTFbV9s4wgHzDHKvPpKzXUAEBYD4UKDSZxcNQRw7PSFP7KwgPodSAn2d6kxPU
luWuWValCSmwcDOnH3h6e/1o11nAReIYytjk089LxQVB5cFScIwoOJjnQ2ejY2IT3ilE0Hn/JqLJ
pDJZ6XkIcjo+JkkBsaEE0zSOsYiwhmpYnu4/2zJZ4ynD9D/JuH+TjCMWB6bmj3Nx/ye+f7hP7t/m
4vZfeUnF2TolrjYlrMC2KeAALvtbKs62T3Sg5SBawdVTDiEwtKIX+v/8L41cnAzU3rHB7pim5ZAP
fMnFafIJqgOag9NvCooOR/kruTjlEIBGMzYUHyDcYVmStUMcLwSvql5purSpk9pZqXbP8w7LghR0
2Sb3VkqSp5uqwA/yqiSZ9bGFc0FZ9r/BR/3yNCxHE2XAoAzUQ9osquLLoR1bhNxySKKHWLXB2TQP
pMGeKEtdwE6PBlOFfYsiN9KJMjzbvtprmzc/3a8qHUTq8U2ykKSbSeUu2TcV2kQQoAJO9SY1aevI
ATut5m7kUkc6NobJZlAkdSu5c2rOtl2XfYtM98oMnG/xUIoi/3qewwcCe1cKtolM0UUXpP+2DELX
RZby/YlBQGMqInFqA9OYcIRvTgx5SqMguuNukHVA+kyGJE5HxRfmaHuXWHBwojhMWtP3pdNyxPS3
BkbAPlR1GLcrsIRta2ZLAw4pdJS80zbPnJ3Sx2AqrXXUu/auUklRGE5y1Qm5yOG3N7ArBFkI5SxA
8SFy3BEUmfh+Ic0eTgNpuHWLJD/rXRgYtUCCMxzSCfRpibkXtnmqXxvep4IAMVp73XowKfWVRgRy
0K384VA+MofenBJlFxXXutpYRXzuAoQkhYWWVVtGNeCd6qmlNsoY8bS57PRcDsfPNrT2wJceXcqM
tSok+AeBlXfqtvArMktni2hozyAbpKwng9R8XpvojBYSpmP45EAYp4edf4YMIPMfsxwjKfCNVKWg
xWtDUkhosFXOmSxBtamq6S6WdQqXHII+hgVq1O52WQCvSelj6rdYftFgQ0luLZBFgIVWgT1dVD8n
P4ZCTrZSjkis5jvPIhDXo81z3gW3iWEO675uksXoEYYwEQJB3w2F1QrdF1ujHBjB966FlBAemOc0
QaSIIjhUN4ofFgjxzPGuCgQpQ/TDAL8W1+FnMmAP6OGB9W3TEiEGZ1FmTX1JBHMG7VTHXg6qAwZ0
rRrSalYJXXqirysJRnWzGZEO0CHQKtWr0S03gOi8meIYgExMc60q4bZtfKKlLTR+uT8sqEH5YqsK
VL1D0SylHhxY3hcPlCasXOuKNM+dZ43SKjc0FZIT99bpA8wxbNk5ApPXdV9fIBXwDJW+PqsToiEl
wkLzSgM/Inetj2LfdyX/jD47kaR0CC5D+cFrc20eUStOCYDsQ3+XwMq71qLuGZm9uZEzBVaVo+D3
YwiEpFRWlo2yEJo01GIr1QoUvHYFN8a4iEufXjH4a/iM81mYmI+Dp8AOGMJKjWjyj9iEwjlSBpeA
mWSTADfdRdWg0KfEXr3SAs9aUEBpnKduuUPixYWkEgXUnNrDDRpa8LVoxsKnXOqUUj+QqJJl4LaJ
RTkkJvf6lhC7JrMO4mBaB93SA8RzkLZTysbd9C9NrzJWpZfjbIlVrQd4ZzZ9nt5QCviCdGv8Zpdp
PbCel2+8fnda9/pxWiqNflyH1MdPBmwKPdlI2k2/RZsUAcLJshW27LSkI+K21If4FtY88mRT2h/W
VbyG1x0VkVeGhdBcvEIDIC7zyXOJsD9dxqEWpkFhL5UUZMHFEfYr9+/TXnCbwO7Xafr+S0AC0tPX
5kazsYH9TV99cyaDLEN6jxwKqjEIdBUKss/ii6/nRoUv6Yz9caa1w3TyU/PWdGLTYjGdLkNIiiRC
MENGg3RN6Dw3GkHWSqJ7Sp7y0EUDdaM6D49n1IiAehDb+54N36p7Vbkw63Wyuxw8QuN9iQY3pb6B
Xj0lzWXrDuFX01RhQyF62EFnIEq34bn8UUPSm8dZAhMNFCkIyNZLlAWSjTaiG8JzAcEBAzset2df
xGW5cWXvky6Z6tKgBnTWWuGnUAP5aWqXbiQ7m6Gor1XPBmRKMSPizEtqPKk4qQQUxIkBvHgIAQEd
uvDTAQs6vVNk+7zPUciqQ0RtGL+JQTj5c93iDgLq3aBEDdm3WqKMZITx3JeVz06K6nzW5hdS7/qn
o09EpB3GG1XL1q5UPYIWXI6Bri7LtIOYB/k+hucC4hgIy+Dv6he5rwMg1XIHhpyQsIk1QIoz5N5i
ICBnqcrWrYOQ4YDQROXD1gRMuZlFqOGVwWAvybWrDL/jpWQozzDgGd+L5hKYXobemjau6qfI8syd
GZj5ojTTcKH6fbNs6v5yhCEJ5mR9XJZAOu2qaVbFLOtlQJQOWqVOHgwLtDa+DKbCdJaq5aqVENhm
gqt637iyoCLs1MFdqLphrILmqeySZ30cH1q5/GIgPPNJauHCUSWH3BFTndcF+WVKQSc5OKQg5CbM
zvQf2HvOzK2HWSbEFFqKiedF1N5XvRmiGUlduWYF2dI0mUflUj3zo4bBWMad4AkrjWje1qjOtyOR
GMh1ZomJmELRAoxEaaSKr2yZ6jJVsTLEsfwfZKYQClPOjLJ4Uuy8Ww2evcyLy6L3vwUOkGvVCoUW
YHOaWM3S6gLt1mwgxQ5U6mkNnMC46KEYkj4rjVaCyEjWmhKYsxTYt5oUz2aPNlceFMUS2iawygLl
muVnitmfx4jdzvVsvBglUflqVDMDYXII8UlKyaFLiRc9QCWwU1naVqGSbzDUHUJYa0yMDezi+oKO
fWmq/kARHvamjizGRs2IK6tnlOr2S2/wBTNaJF1lWDPUQz2PFt0rcr0RsO648uruLsjkEZrIGC0U
wpMBXEHUJLcGxdMRzPtWbuzGMllEVvrFrSH287PyxgSqDKKVcgWEfqHjb0JkddT7siU+hPAdUTOb
ynfb/6YF+dwEBwNwZiS4mF+GZLj4JbIzDf7GpBd8VgVKR5Ia74LSu5J94rDG+Kk1NXIa7bfO1ey5
Zff9mY9Cl9R61lwlyi4r28jwCC9Duy5BezEz4X1AAIzqOti1+c01aK+RhfLUsz4j1I6+rYOEZ762
E/muLyo8byd/1FNSBZ1FDDKBkhGpeGaxKPjcOao3c9oWmfN1ap0TbrnsQ6A0TD/+rOmdpeI1KDhu
KUE+VRP7yraKq8pEKK2HuAbD6XvvdueEtb7CeDHOqDmEuOm0sNucUXu46gOPGw0pm1tWS0NpbzIb
8us88BFF8Aj62pLzCd+e0cX3NcTimmVvEValIhru6kzd5FZ7G8otsT0i4aFGnLP1Y38WFas6Jepd
QKpjmgnZ44VntsHG74edWRObNyTiz4IBdmybs3L8pI6+urTVDilmN7/LCXnNGl35CswJBh9du7HG
MzsQ/AWufy7L8c0Qms92L1OtOI8k94vkm7CKlhcGJq0fZigSJuXMDYed7thPaZfcZjnQBTnYOGdD
I5geEstfaJ4TXwDc0WUIRvvkIi5MDfYwET0RW6Z1+80KPJdragmWUZbfFEwym7hVv017uTkA3Lzp
6/nA9H8hYcSsVZluA9oPMJ+rSKswStKLMXXQOep10gnJcKHmBrBxKVmCz0Dxw3SScTHCORaUOU8j
7PULq3DQSS+AS+tROXdt+Ye1abNi2GnUpQCaSD+VurtN8so612rVgtYGSy8blX5lNdQioT0wR9i6
XLggKc8VKPYsiysUZwLPDHJzFVqQDVl/8DhyhEgeSLxyFFkgw+A+/YApPL1EJZe3HjIGvW3vOx9K
JZVYCj88EMPI7l2IBAcN0msStvyfZciGqXVy7uTqs4pCw1yS+jsp16B9dGFO1NxdWPf2Fu55+FsC
c52m+nlqRItCHZsLO4E+DQj3D0kyLyNL60/H2rvsVE1j0qs10lYiyhTH5w8yimR8JdvKmblVsxYc
hkG1cadUF14vXxuxKm+tpEp2VMWh/iJVfBduP1/8iHmShCsvBoIkq4SZh0oZqNZvEeEz2u0ABttL
0K6TepPKrMJBJiNvLqKqSy+Qq+pSN7qADrXYoJv5EAAw0HS3PnMoswfyP35yG+jc9N7WYeQoBA7r
h29yjk6E5kjLYeAGnUejQdrHiM6VdhAmuHELmxR5x0regPNZZLX13Tb4VeIStAoeR3uhlmijR/KG
eQmiKzu9jCPF3abYwpDnpO5ipHCHuV8Sap4EsqsMLuPB36bEcS8QSusuHLV77uwKbKxMRzeheHEI
iRpgQjycoRrLRbdgUZcRZkJbIHhwvB4uOteOdlaZLRKy/FtXHZ/srL8ynAeTQKIQT57eWrEEm92g
zKfFqlFGKj7FWhAsNpMUHh1Yy1wExaal0DcJ4b1+nlbq+yCZ2NOftuPIv+w/bT9cWSHkGGkjqQVK
wua1iLOZAsU5LQUipPaHH6ddSvGNaen1u9PXXj9OS69N2frAWBWTbZpanhpg/Dak2t5OCBdJgEOn
pde3P1xnTyDSX32vYOAPTDA2rj7me+zMtJulhiRWXptOCuhBpo/7tl4PFRD0fdlT98+Am+hbOHdq
GZqjaf832z0dDkYUZsHqRJSavmB1ps9Te03T3JX2oC4xlSDrzMQxo8JgoJ4W4xb+X0/9Eo8UFqlu
eOlLaYzhqcW3ppGs68xTUBiqkJWIhmqu4uJtQ6+q52lEoiu1SAwWTQytClxsfuhdBwLuW470auTB
gQgl2aLUM6rGGquc6XUCoZDtUgdHxecKoWY04MRHWMbhF5PIw0uQBq26vNN3SkVJu2zo61HDlY4N
CoZ0aNjzhWk2MCqUylZQzO2sGJktufxsDSRQ9HDTtGW8C8mk7nIfhgxZYw5TfHM+dhVpzFK+DC1H
0O4YA8UtnN7Mk1V/NTgbqx6zHRK9X3DEx12bSuNuWrJLFSMhc5hpxQZFvKUatZ4YDyRdgpfdvFEZ
BZV+uYoUMnQpAqI5ZzIa34PEFNxLVOKOAz5BRW3xLNfcBfJDylKuyaZqpnraxi45PPGmELuoQk9U
flJe5ndIa8Xo9ErnKp7KqZcW2pnqXcVMbNwjGsSdZ3oZs37HaNrvDC+5KVTDYlxmj9KTul0kdYiI
keZYVrFJHMjKkdC1YyIMffDVUsv8fLTtGNsNPLmjp48+pdkrIcyIgFyxsX39LBll40xq6w1A9PR0
jAFIZE6YrCG9v3eLPlvVYfCtdMxg7dmZvJNhethNS9ObBjfnzjGAXqqxqJQzghWxH0njJ4CNRkVB
XXwpH5x0RWQG0IrtGGdFkppnIPY3aYnu+aBYjw7u/M4yyvI09eqlJD41oqfgXxCn1M2WmernOh95
xlmPDk/bfcpTrN5wTABMid2nJYqAqCwzUIltFBUmA7XeNV1DMU4yalBh12iRh+Ht6OhqvvCofjeU
nSU2TdtNNAB2dr0pfZIpAMJmxGxRDZSzcWvkeJSCGUeSATpYaK9jatnuTpUTaTctwWVM8l0LUtLi
+XmQ7Cy0nDdBY0jFQjOkdInA6i0E0KelKKVUi26YUQ0f7SbdHM2qv8OD7Ojk3Ke1njTAAK4lRHgy
O9xZv+057T69WTZ0eBAZOEYkNBDqU61FHFofmIkDcd/9BByGLe4htN7jbnqDuzgDZ6HkzK05jqAR
nk30utObFHiAfd4sSpDCCq89nTWw000bGvGVLIT6+O2O06aptWn79NGSoevWIg3JCPGd1w2vR53W
vX506oKK1QaT93Xd60FzrUpOh+ZWC0n5zEoowd+ceu6ZuAA6YhCv5/d6xNfTK6Yzj1siZy65AIjW
4Bbu6FyOHkKtOjEN/3ZTDk7v4OO088FpvF4p/M6PcVOcl4jdrT0dwrFeg0XQyKPPUWPt7M5HQVfU
VerUJaGZC3uKlmvfoESSLsJSTdHXIjyJlQ7Lu+0b544fgaCsxgs3c86ocnuUS9AGY+TwNFCtjkZc
DLdxrFKNB8GAZ4zmBqsevZHx0gtvK0tex8QslmoZParYuUvbdBwGKTxdNMrcmcbTiQBsM8tlTRa+
pX9np+sAUckZghvgyrp+RNpalddJndODVWWtN/Z3Nx3kc7OJv/n4NWuiG7ijGizIfFS3nATl7xXm
oOGE9kpSrrxx8M5HN71L5MG+bf17SBJXedkrl+QHk7ItN1LZXqetwEDVEHsMOE/z0W4p3U2j774E
kHDsxm6nFwSSukZ7bPTqkVSjvhWRDhj/gFPUfXhR6+33yrWvEBpGfxZlHT+qzkLlFj/NOIuhGhv5
LZeM5+4SentCqnaXnRV2B3WJ73x2qWWA/xfmDimxSQD0xcIdkGNTkV3zTPiGXZBfhaM/IJBazwu5
26Y8gp/ULDKIoPvJvPZK4OVyZizyrrrsS1alGdz8GvEeBfaL9diYkaCnf+iK6g4xHzLJUHNlo66t
gvzbiOrUZzTc1zA5mSs6yXnXMf2jjHHVFgiLQsF3KbUItgwEdHiU0VnajL0e4YJJlFmb5bXswJEf
ISnTtBJET7HbnRlowHTBpVSb1TqU3dPM0c1dj6YTAq0AaIykyS/qu9A1EZ9vh/ymdgLIEHt9myF7
NGtSF7UtII4rH7nAOfSe5qXe4C5liY6oMOR5ZIGNTwoy2GlZm7M2M887qVPOXdml+DbRTuM07Rex
69tnRdA9qyk6wbxpS+zsYdPXpHmJnaHq4Yzj2k1UEHVuQ0294SEmAgRx6frSElTpsJQTAFGhBTTA
F8KkxMik63zwLxq7a7Zmilxi21DkbTS5usmG8Ifu29GlrGfOzKZHEWnTCPJBEjBA4+JIbbfyY4ka
+FgoGhqzsEfmM7INdVsgphop1Iv+T9I3rYN6+DdJX1gaqLz746TvAlLEMnis/5H9+AfEb03yELzL
AO+//5IBtswTR6ao0obNWFOpnXzNAFvWiaJYkNvIMJGjdSOokX9mgG1KLnXHgWaJxDAsMWz6mQG2
T6AL0VQ2mgaMHGz6C9WY4vDvU4sy9Zi6phhELZF7EFf+NueJ/lWk+EMvbyQHzvwcTqMfUNw2Hrrc
RJMUsF6yDqrKtheu8sxYizXzuYG3UR6fRESvIt4dEIVBAHfTdVddvpGDy7r4pugIggZXb27zLxK0
UFb84mxJO5Gj5fbADXdQkZ6RFc9tQNwbqZdPFUjRZlWSX8kW9o+rfxvAI1ZttPRQ4yNZJyXyJ4vY
fz5eDHa7KaSasCUPqq5uRsojvC7CmnfPA8qsIJjcDjolOGBXgoxoWOrPnEtLe64AmEZAQX33kmYK
SHIjuOph/IMnoX7AeJ8j4DftEZXdSi+yR7FPSyajBpksDpfBNdghkSSPBLk5VI3akzDdWnA9rBK7
iCaLXFmLMxBhWtEUXsZpZTdLmXAex/95UlRyLsQ5iROcTphiykxGMxUgm9gnoDmvGGbUby7cnH0F
BtcBMxhQvsFywXLVuah36hw6WlUeIgG2fCn28RNzWRrrwuerbNZTatrguSrErh7rQhWBtBSfgYqO
HsEoOKdb/pUNcG0cq8DZwC9/Z1ZFDK+iCamxkDHMcRYJQfLdQjeID+KSpIsucc5Fcyq2VlttwCat
xB5R0F0X7A3DLqA+DtvV8g/VLtFMbOaafmlUZ3q2qvhGlNIAx5jOi4OTHV/9vFRxPBI2jM/KupZB
crUbsUnX/Ol/OIrkhypEopP05XQBtKOjyudKAUL2BPs4sDi4uAZdCpdFGq3EsriFrlhmW5WBDs4W
YXQjc2qDln7VEatXqV+Dx0m3uF9YHxhRDTWxVOZDPAPLfXYVqjeumSzkgO5QnwaOS0FTvRQfxc4V
aYessjeDDNSaXFABqzfFdKsmJMDWpGdivQuMsm0Beo53AccQ7VYRvGVRQsAZMjyaUFl2aouQRjAX
Z4UBNP/5VVvFCmCSjLoQsl0EqFkW25BlASCe61wZraHAWYPNrT/LcbtK+Lo4A/G1Ll6ZzndFY34z
3U1bDKvWSfVZ2Gb3SajA8qTNddOaU9BG99+pHoqUmr+4b/tkXjbRp15ybxwPtp5Yy++iipilYhJY
1q7cJP7a5egVBIY2S22D2hzrrBqs86IES4hhVcOmbvnqeUPF5yK1G2U2FOsORo6Zats3UfpNhYQO
F8gt4LGxwYTL3SPFS7CxEtgnd0CKW/GvYibUiqB0JKQru/qagJTQ7lo22cgd1C4ZxLy9jMz/N8Cp
lwtZ3Nf3y2luvG6ey+HTc0XA5Dc2fbH1KgvS+ib7z3b6OUH9uqF/PP+ZWRlWg8NZeTqn6YT/VRPx
PXN+8/T8z/8ydcQDdEMxHAdGI15wHMRZ6r1slpgET1RBjsD8+tZU+vVp72/Sv760P7PPvzr3/Z0R
dKQIoInZ7p1V8levX9dPkHQSEoXWxEYlcGXvrl8GXabJ6O69KD+86R1/9Pv/v7p+VYEw4sjr1+wT
RJuhwYIt81e/v6MCybOwggx7f3+wurjhH+kuqDi7R94FJDQMxCk1ywK2LF4HT4HjnNgKJhMG5n47
RtgHuwuYfoewzL/6LICxNIA+6oAo9y+gkW+fBcc6MfZ8Jy/Pyv62f6C+AP7K2HfQx/5/ec/Zb6PU
XxgRFecEYJZNT3j5rQ/ugmJwm1RLZ+aGROaD9QINYugjnwXNOYGDWGfEg9lGvA6vXzFPTMOArcbY
Dxls/2B3Ad9w/9P8572AEcFUbRWpq/2w5zDRvH0WEOoxcENlILH7HT7c7Ijzau5/miPugnbioDWK
m048cXq9vwuApE8MAwVn7cN1gl9ELP7yeEjEAeyGZRkM/OJ1YBsQrJAVeokNnHh6fbxZwTDVY2cF
qK5sBB9/zny/Gw+4CzYoecey5P1d2JtkH2hWIE8nePoYpP7zJwE7ydRJzxGt2l/lQV+wZWYNDUi6
/GJHfbjxAOFo5ei+oJ9o6IJZqr7nbj0cFREoY26gakHW94bpB+oFKt7Csdaybp5oTIwUm/zaNnDw
poSvpAmquA82KSqKc6xphLNkWzq1N/avf37bOLFwFLEOX7Z/PGdB1m2e3GOHAhLtlmZg/r4zCcwT
wIiY4SJKLV4fbghQNYoej7x6XcUkAAhL4dbB5RtYTDL313j58ff3+UONAGQWjr185nwUUBTH0vfW
MT/y206gyLgPxFPUD+gdWJhxR14+0yA+sEF6hJ9avOhO7y8f50i3bAIG05E+0K9PHkdkeo579I0T
G0eb5OqLW3DgFdhiftBUAwHP/e35cNMAA4B67BBAJ9BJwKH/gwCQeB10AoeYki0rVGq+2MUfbySg
nPHYyCl2sU4sAHvg5S4cjAS2ynQAlyuFX/vp4MNFSzSym8f6yRoxIeY8GdXafV84uAsWdjOFo6LS
d7993/k+0LgAJ6gQNDlqXNCtE8Jm1OkiZrB/HQ6LdBaTDPXH7Qu6qR49ORA5ongb0/j1uX83OcC0
bFrUMosE/QczjzVQQUd7B3BMEyvgz+FDoJ5QxwaLtP3SPT5coIAiavvYyydwKOx+C2zHLx8CJkfA
HoTMgJROrw8XPlUUPLcjhwLVPjFEaJR6+fdjAPMBvgeF9PiH0+vDWUikwI4Nk4hEikU2ERN5f5EH
poHFpKjZL5ifj+Ug/4pk/q9GDIVz5KDpDi/B/hE4sA/JIREvFQlX+eUh+WjjoOLoRxvJ+glOMIwV
yosffOAoCsJ9AvQGGon7bNsHNAkIYhw5DujaiWkTgccC/O1xfzsZigQC6UZMp4/qKoj0+rFGskYC
AUYWrL/XsOjbu0DYVFiOZBA+asSIYpV9/zwiduzAXUNCUf3pDx3MDJaBcYiYLDGV/ajx8cwDlG6P
7goMfUTNEPZ77fDvuoKBeYBHiSG9vwsfzjzAUxA0PUd5CiLHrhEgN4iTTq+DwdFyTqgj11Xu9/71
4XxnjXHh6ClCocdr4H9/DgsHZgJ4C00Dz2sJyIV47e2SD+Q1kvmUj/UaNdwCFKTJH/5BTknDq0SR
hvHxtynko9lMptDpPOqJIKlgCvIuDfGX/evAbnYwGUnEk1b6qHcBwd9jxwURQSCNbvFw7a8SP+Tt
6LjPtAu165eE7gd6FkgGKEebS/KJEIKkG7wYCgfXb9FLLAo35J/BtI83O8BFdqzzyIhgkavmQl8e
hQNLwSa5QEqf6PtL+P3DxVFIfx6NSdUNoujCQ/hpLx3MkaZzohLH1mVAWNPrv6svPGZNWgtosAdw
/y3hIRSef25UPGjhFZdLMAUqQ2o3gBRMr4N7wAxJhJ2UxodNtcKHduygqAmqSFLtlOLsb8KBOy3A
qdA9omX5MkF+PMMZO+7omApDI4ALGJReJsiDu8CgQPhOIHR/jhpT3/tAEwS8a/Y+2nWEE4XiHhhc
2T4MrjoKnQTCUJUSsOn13zUa3D9R6/uzEO7daKApR4cVeRRwomFG1V8QygchZkU2T0CtMoXa+6fu
I/388AAdbR+oxNZBJlv6r/NMjsZ4Kcsgd1+2f7iZEQN2nwE84hmwTsgtg8WD3mx6HbhNBFFAoVnU
a1CwML0+2kigwgxy7EhAkJVr1AzDZLh/ayMTUjOp3BT4jP3VfzyvkZP7c4bBwWDyxjDARMQ2UvGW
9n3gYCAgy4IFhvOMafBX+8CfGDN+K4BCpyx+mkqfgufqVxVSf7TDTxTm77e/VP2I0h5hQL3bUdQn
74/9Whn1v9/dpKkm5c3GnzUq03Fevv5ygb8/9Ltj/byqnys3wXN5Xz76sPmKUumX07y4T6if+mO2
6z8u4PrNXf43DVfR/dtpZF/t9XqF//yvd9f/pl/9y3bLYMzS9w1PMf/jG47u0+q+enfKkw14bMvz
+xi96zJ9X1K+H0+PbjuLs/L+KXt71nuc1PEtp+nzIzwhTf2u8SnJdmzji+f4vrsvn9+2vI9UH93y
n6vkP7J3ozxTBk/ve+E++Xrs+a+fs9J731NeYnXHtrzhjgfB2zv+Um50bMPbp3v/XQd8gWof3W4c
B6i4v38i9w7J0U2nT8H9wSiyhxAc3XLWve8We+Px2GbPfj827ZFwRzdMA81jNLzrF/t0ybFN77IG
EenD27z3pY5t+/w+SN+NHi+Bm+PbLYf4Pn16ezuIVwn7//imq+r+0W+q57p+16dfjMqj2w8e/cC7
fx/I2aPmj2+auaDK6nc9+6Ug4fi2qyrgb56/G5soDhbhyL+j9awpD5sWlRRHN52l9UHnhoZZILSP
bfni+aG8P7CeiA+IMuHjm27v389bIElFzeXxDXf/2NxDKesH76d12hdghL+j/dPnsnoefrY12dn7
0P3f0fj5cx88vpvGyAuIuMff0fj3rIx+tvRy3qKS4eimhbjMP+b3ZcZM+f7h3Od6/54DLO5Rtj5s
XoBOj23+0g/e3/E9rvnoZqMYi+S9hg8IXlHQcnTTiKQexsqnOtVjG756TtNqiNv7AzdB3ZdAHtv8
Jz97ev7Htvrd3LavNT62+c9oj/y6I76gcP6eA/y+I4rmCZMc2/wNd/+5qp7fmRQvFRfHt92/9ypf
EAjHtvulvvd/XvlEJ7KHQB/b7NfnMmFme9fyHlx8dMuw4gcH3fsFw39s07f3/1fAegd4PCtq1gRO
KYAmtik2PLW4RCEMm+MhG3MpNj+zODk/D3hBCsyp4Ng0Ay9NoNjsynzgqH46qsnAO71hAljPzUMs
0kAZaYIfm4IiijR2RlABcAQMNISVnJOaWGQHAAAA//8=</cx:binary>
              </cx:geoCache>
            </cx:geography>
          </cx:layoutPr>
        </cx:series>
        <cx:series layoutId="regionMap" hidden="1" uniqueId="{AA11C62C-BDFC-924D-B720-128E2F4ADB7E}" formatIdx="1">
          <cx:dataId val="1"/>
          <cx:layoutPr>
            <cx:geography cultureLanguage="en-US" cultureRegion="US" attribution="Powered by Bing">
              <cx:geoCache provider="{E9337A44-BEBE-4D9F-B70C-5C5E7DAFC167}">
                <cx:binary>BMFRCoAgDADQq4gHcBV9SXUXWTMFdeEG7fi9d6BFbJSms96GRLTTF9U3AggW6klCrzhZOGtA7sA5
VyS4Z/rqeGBb1h2wpKlk3sH1AwAA//8=</cx:binary>
              </cx:geoCache>
            </cx:geography>
          </cx:layoutPr>
        </cx:series>
      </cx:plotAreaRegion>
    </cx:plotArea>
  </cx:chart>
</cx:chartSpace>
</file>

<file path=ppt/charts/colors1.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494">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85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bg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microsoft.com/office/2014/relationships/chartEx" Target="../charts/chartEx1.xml"/><Relationship Id="rId1" Type="http://schemas.openxmlformats.org/officeDocument/2006/relationships/slideLayout" Target="../slideLayouts/slideLayout4.xml"/><Relationship Id="rId6" Type="http://schemas.openxmlformats.org/officeDocument/2006/relationships/hyperlink" Target="https://www.cdc.gov/hepatitis/statistics/2020surveillance/index.htm" TargetMode="External"/><Relationship Id="rId5" Type="http://schemas.openxmlformats.org/officeDocument/2006/relationships/hyperlink" Target="https://ndc.services.cdc.gov/conditions/hepatitis-a-acute/"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Figure 1.3</a:t>
            </a:r>
            <a:br>
              <a:rPr lang="en-US" sz="2000"/>
            </a:br>
            <a:r>
              <a:rPr lang="en-US" sz="2000" b="1"/>
              <a:t>Rates* of reported cases† of hepatitis A virus infection, by state or jurisdiction </a:t>
            </a:r>
            <a:br>
              <a:rPr lang="en-US" sz="2000" b="1"/>
            </a:br>
            <a:r>
              <a:rPr lang="en-US" sz="2000" b="1"/>
              <a:t>United States, 2020		</a:t>
            </a:r>
          </a:p>
        </p:txBody>
      </p:sp>
      <mc:AlternateContent xmlns:mc="http://schemas.openxmlformats.org/markup-compatibility/2006" xmlns:cx4="http://schemas.microsoft.com/office/drawing/2016/5/10/chartex">
        <mc:Choice Requires="cx4">
          <p:graphicFrame>
            <p:nvGraphicFramePr>
              <p:cNvPr id="6" name="Map" descr="The states in the lowest rate category of 0.0 to 0.4 cases per 100,000 population, include Connecticut, Iowa, Michigan, Nebraska, New Mexico, North Dakota, Oklahoma, Rhode Island South Dakota, Utah, and Wisconsin. The states in the highest rate category of 5.5 to 22.9 cases per 100,000 population include Alabama, Arkansas, Georgia, Kansas, Louisiana, Maine, Maryland, Mississippi, Missouri, and South Carolina. ">
                <a:extLst>
                  <a:ext uri="{FF2B5EF4-FFF2-40B4-BE49-F238E27FC236}">
                    <a16:creationId xmlns:a16="http://schemas.microsoft.com/office/drawing/2014/main" id="{A11A107F-D22F-C045-5651-AC990003681C}"/>
                  </a:ext>
                </a:extLst>
              </p:cNvPr>
              <p:cNvGraphicFramePr/>
              <p:nvPr>
                <p:extLst>
                  <p:ext uri="{D42A27DB-BD31-4B8C-83A1-F6EECF244321}">
                    <p14:modId xmlns:p14="http://schemas.microsoft.com/office/powerpoint/2010/main" val="470376951"/>
                  </p:ext>
                </p:extLst>
              </p:nvPr>
            </p:nvGraphicFramePr>
            <p:xfrm>
              <a:off x="81110" y="1289414"/>
              <a:ext cx="7724892" cy="4436919"/>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6" name="Map" descr="The states in the lowest rate category of 0.0 to 0.4 cases per 100,000 population, include Connecticut, Iowa, Michigan, Nebraska, New Mexico, North Dakota, Oklahoma, Rhode Island South Dakota, Utah, and Wisconsin. The states in the highest rate category of 5.5 to 22.9 cases per 100,000 population include Alabama, Arkansas, Georgia, Kansas, Louisiana, Maine, Maryland, Mississippi, Missouri, and South Carolina. ">
                <a:extLst>
                  <a:ext uri="{FF2B5EF4-FFF2-40B4-BE49-F238E27FC236}">
                    <a16:creationId xmlns:a16="http://schemas.microsoft.com/office/drawing/2014/main" id="{A11A107F-D22F-C045-5651-AC990003681C}"/>
                  </a:ext>
                </a:extLst>
              </p:cNvPr>
              <p:cNvPicPr>
                <a:picLocks noGrp="1" noRot="1" noChangeAspect="1" noMove="1" noResize="1" noEditPoints="1" noAdjustHandles="1" noChangeArrowheads="1" noChangeShapeType="1"/>
              </p:cNvPicPr>
              <p:nvPr/>
            </p:nvPicPr>
            <p:blipFill>
              <a:blip r:embed="rId4"/>
              <a:stretch>
                <a:fillRect/>
              </a:stretch>
            </p:blipFill>
            <p:spPr>
              <a:xfrm>
                <a:off x="81110" y="1289414"/>
                <a:ext cx="7724892" cy="4436919"/>
              </a:xfrm>
              <a:prstGeom prst="rect">
                <a:avLst/>
              </a:prstGeom>
            </p:spPr>
          </p:pic>
        </mc:Fallback>
      </mc:AlternateContent>
      <p:sp>
        <p:nvSpPr>
          <p:cNvPr id="4" name="Mask">
            <a:extLst>
              <a:ext uri="{FF2B5EF4-FFF2-40B4-BE49-F238E27FC236}">
                <a16:creationId xmlns:a16="http://schemas.microsoft.com/office/drawing/2014/main" id="{2704860E-104C-BD09-FCE9-0A7E6087DD2E}"/>
              </a:ext>
              <a:ext uri="{C183D7F6-B498-43B3-948B-1728B52AA6E4}">
                <adec:decorative xmlns:adec="http://schemas.microsoft.com/office/drawing/2017/decorative" val="1"/>
              </a:ext>
            </a:extLst>
          </p:cNvPr>
          <p:cNvSpPr/>
          <p:nvPr/>
        </p:nvSpPr>
        <p:spPr>
          <a:xfrm>
            <a:off x="6645349" y="5481726"/>
            <a:ext cx="1160653" cy="2757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Legend Title">
            <a:extLst>
              <a:ext uri="{FF2B5EF4-FFF2-40B4-BE49-F238E27FC236}">
                <a16:creationId xmlns:a16="http://schemas.microsoft.com/office/drawing/2014/main" id="{8B1F949E-2ABB-6462-46D7-65C32D4A8F32}"/>
              </a:ext>
            </a:extLst>
          </p:cNvPr>
          <p:cNvSpPr txBox="1"/>
          <p:nvPr/>
        </p:nvSpPr>
        <p:spPr>
          <a:xfrm>
            <a:off x="7885945" y="1458685"/>
            <a:ext cx="2265489" cy="307777"/>
          </a:xfrm>
          <a:prstGeom prst="rect">
            <a:avLst/>
          </a:prstGeom>
          <a:noFill/>
        </p:spPr>
        <p:txBody>
          <a:bodyPr wrap="square">
            <a:spAutoFit/>
          </a:bodyPr>
          <a:lstStyle/>
          <a:p>
            <a:pPr fontAlgn="ctr"/>
            <a:r>
              <a:rPr lang="en-US" sz="1400" b="1" i="0" u="none" strike="noStrike">
                <a:solidFill>
                  <a:srgbClr val="111111"/>
                </a:solidFill>
                <a:effectLst/>
              </a:rPr>
              <a:t>Cases/100,000 Population</a:t>
            </a:r>
          </a:p>
        </p:txBody>
      </p:sp>
      <p:sp>
        <p:nvSpPr>
          <p:cNvPr id="7" name="Legend Color 1">
            <a:extLst>
              <a:ext uri="{FF2B5EF4-FFF2-40B4-BE49-F238E27FC236}">
                <a16:creationId xmlns:a16="http://schemas.microsoft.com/office/drawing/2014/main" id="{8196F8D7-C103-6DC9-CDE1-B18E2245BD2A}"/>
              </a:ext>
              <a:ext uri="{C183D7F6-B498-43B3-948B-1728B52AA6E4}">
                <adec:decorative xmlns:adec="http://schemas.microsoft.com/office/drawing/2017/decorative" val="1"/>
              </a:ext>
            </a:extLst>
          </p:cNvPr>
          <p:cNvSpPr/>
          <p:nvPr/>
        </p:nvSpPr>
        <p:spPr>
          <a:xfrm>
            <a:off x="7979236" y="1804302"/>
            <a:ext cx="183950" cy="183950"/>
          </a:xfrm>
          <a:prstGeom prst="ellipse">
            <a:avLst/>
          </a:prstGeom>
          <a:solidFill>
            <a:schemeClr val="accent4">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 name="TextBox 8">
            <a:extLst>
              <a:ext uri="{FF2B5EF4-FFF2-40B4-BE49-F238E27FC236}">
                <a16:creationId xmlns:a16="http://schemas.microsoft.com/office/drawing/2014/main" id="{B6B5DE66-311C-D5F0-AC5D-F91C7B0BB3A3}"/>
              </a:ext>
            </a:extLst>
          </p:cNvPr>
          <p:cNvSpPr txBox="1"/>
          <p:nvPr/>
        </p:nvSpPr>
        <p:spPr>
          <a:xfrm>
            <a:off x="8230414" y="1760716"/>
            <a:ext cx="826286" cy="307777"/>
          </a:xfrm>
          <a:prstGeom prst="rect">
            <a:avLst/>
          </a:prstGeom>
          <a:noFill/>
        </p:spPr>
        <p:txBody>
          <a:bodyPr wrap="square" rtlCol="0">
            <a:spAutoFit/>
          </a:bodyPr>
          <a:lstStyle/>
          <a:p>
            <a:r>
              <a:rPr lang="en-US" sz="1400"/>
              <a:t>0.0</a:t>
            </a:r>
            <a:r>
              <a:rPr lang="en-US" sz="1400">
                <a:solidFill>
                  <a:srgbClr val="111111"/>
                </a:solidFill>
              </a:rPr>
              <a:t>–</a:t>
            </a:r>
            <a:r>
              <a:rPr lang="en-US" sz="1400"/>
              <a:t>0.4</a:t>
            </a:r>
          </a:p>
        </p:txBody>
      </p:sp>
      <p:sp>
        <p:nvSpPr>
          <p:cNvPr id="8" name="Legend Color 2">
            <a:extLst>
              <a:ext uri="{FF2B5EF4-FFF2-40B4-BE49-F238E27FC236}">
                <a16:creationId xmlns:a16="http://schemas.microsoft.com/office/drawing/2014/main" id="{F05C952F-3F55-EED2-0F3E-C8BDFE0B6EBF}"/>
              </a:ext>
              <a:ext uri="{C183D7F6-B498-43B3-948B-1728B52AA6E4}">
                <adec:decorative xmlns:adec="http://schemas.microsoft.com/office/drawing/2017/decorative" val="1"/>
              </a:ext>
            </a:extLst>
          </p:cNvPr>
          <p:cNvSpPr/>
          <p:nvPr/>
        </p:nvSpPr>
        <p:spPr>
          <a:xfrm>
            <a:off x="7979236" y="2105704"/>
            <a:ext cx="183950" cy="183950"/>
          </a:xfrm>
          <a:prstGeom prst="ellipse">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TextBox 14">
            <a:extLst>
              <a:ext uri="{FF2B5EF4-FFF2-40B4-BE49-F238E27FC236}">
                <a16:creationId xmlns:a16="http://schemas.microsoft.com/office/drawing/2014/main" id="{19B183EC-88F9-C1D7-462C-A9F2F7E0206C}"/>
              </a:ext>
            </a:extLst>
          </p:cNvPr>
          <p:cNvSpPr txBox="1"/>
          <p:nvPr/>
        </p:nvSpPr>
        <p:spPr>
          <a:xfrm>
            <a:off x="8230414" y="2055623"/>
            <a:ext cx="826286" cy="307777"/>
          </a:xfrm>
          <a:prstGeom prst="rect">
            <a:avLst/>
          </a:prstGeom>
          <a:noFill/>
        </p:spPr>
        <p:txBody>
          <a:bodyPr wrap="square" rtlCol="0">
            <a:spAutoFit/>
          </a:bodyPr>
          <a:lstStyle/>
          <a:p>
            <a:r>
              <a:rPr lang="en-US" sz="1400"/>
              <a:t>0.5</a:t>
            </a:r>
            <a:r>
              <a:rPr lang="en-US" sz="1400">
                <a:solidFill>
                  <a:srgbClr val="111111"/>
                </a:solidFill>
              </a:rPr>
              <a:t>–</a:t>
            </a:r>
            <a:r>
              <a:rPr lang="en-US" sz="1400"/>
              <a:t>0.8</a:t>
            </a:r>
          </a:p>
        </p:txBody>
      </p:sp>
      <p:sp>
        <p:nvSpPr>
          <p:cNvPr id="10" name="Legend Color 3">
            <a:extLst>
              <a:ext uri="{FF2B5EF4-FFF2-40B4-BE49-F238E27FC236}">
                <a16:creationId xmlns:a16="http://schemas.microsoft.com/office/drawing/2014/main" id="{4B0E710E-7351-014C-1897-7D6727817D6F}"/>
              </a:ext>
              <a:ext uri="{C183D7F6-B498-43B3-948B-1728B52AA6E4}">
                <adec:decorative xmlns:adec="http://schemas.microsoft.com/office/drawing/2017/decorative" val="1"/>
              </a:ext>
            </a:extLst>
          </p:cNvPr>
          <p:cNvSpPr/>
          <p:nvPr/>
        </p:nvSpPr>
        <p:spPr>
          <a:xfrm>
            <a:off x="7979236" y="2408980"/>
            <a:ext cx="183950" cy="183950"/>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04271E5E-1F29-189A-E874-DA40E549B110}"/>
              </a:ext>
            </a:extLst>
          </p:cNvPr>
          <p:cNvSpPr txBox="1"/>
          <p:nvPr/>
        </p:nvSpPr>
        <p:spPr>
          <a:xfrm>
            <a:off x="8230414" y="2350530"/>
            <a:ext cx="826286" cy="307777"/>
          </a:xfrm>
          <a:prstGeom prst="rect">
            <a:avLst/>
          </a:prstGeom>
          <a:noFill/>
        </p:spPr>
        <p:txBody>
          <a:bodyPr wrap="square" rtlCol="0">
            <a:spAutoFit/>
          </a:bodyPr>
          <a:lstStyle/>
          <a:p>
            <a:r>
              <a:rPr lang="en-US" sz="1400"/>
              <a:t>0.9</a:t>
            </a:r>
            <a:r>
              <a:rPr lang="en-US" sz="1400">
                <a:solidFill>
                  <a:srgbClr val="111111"/>
                </a:solidFill>
              </a:rPr>
              <a:t>–2.2</a:t>
            </a:r>
            <a:endParaRPr lang="en-US" sz="1400"/>
          </a:p>
        </p:txBody>
      </p:sp>
      <p:sp>
        <p:nvSpPr>
          <p:cNvPr id="11" name="Legend Color 4">
            <a:extLst>
              <a:ext uri="{FF2B5EF4-FFF2-40B4-BE49-F238E27FC236}">
                <a16:creationId xmlns:a16="http://schemas.microsoft.com/office/drawing/2014/main" id="{4B75C0B5-BAAA-EEE2-E0DD-C9D7D31EF4B7}"/>
              </a:ext>
              <a:ext uri="{C183D7F6-B498-43B3-948B-1728B52AA6E4}">
                <adec:decorative xmlns:adec="http://schemas.microsoft.com/office/drawing/2017/decorative" val="1"/>
              </a:ext>
            </a:extLst>
          </p:cNvPr>
          <p:cNvSpPr/>
          <p:nvPr/>
        </p:nvSpPr>
        <p:spPr>
          <a:xfrm>
            <a:off x="9296710" y="1813928"/>
            <a:ext cx="183950" cy="182880"/>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1E464E3-BBD7-70DB-8896-BA63A3CA797A}"/>
              </a:ext>
            </a:extLst>
          </p:cNvPr>
          <p:cNvSpPr txBox="1"/>
          <p:nvPr/>
        </p:nvSpPr>
        <p:spPr>
          <a:xfrm>
            <a:off x="9529824" y="1748016"/>
            <a:ext cx="826286" cy="307777"/>
          </a:xfrm>
          <a:prstGeom prst="rect">
            <a:avLst/>
          </a:prstGeom>
          <a:noFill/>
        </p:spPr>
        <p:txBody>
          <a:bodyPr wrap="square" rtlCol="0">
            <a:spAutoFit/>
          </a:bodyPr>
          <a:lstStyle/>
          <a:p>
            <a:r>
              <a:rPr lang="en-US" sz="1400"/>
              <a:t>2.3</a:t>
            </a:r>
            <a:r>
              <a:rPr lang="en-US" sz="1400">
                <a:solidFill>
                  <a:srgbClr val="111111"/>
                </a:solidFill>
              </a:rPr>
              <a:t>–5.4</a:t>
            </a:r>
            <a:endParaRPr lang="en-US" sz="1400"/>
          </a:p>
        </p:txBody>
      </p:sp>
      <p:sp>
        <p:nvSpPr>
          <p:cNvPr id="13" name="Legend Color 5">
            <a:extLst>
              <a:ext uri="{FF2B5EF4-FFF2-40B4-BE49-F238E27FC236}">
                <a16:creationId xmlns:a16="http://schemas.microsoft.com/office/drawing/2014/main" id="{AAF0DE9E-D37A-CA89-C25D-F9187360DAC8}"/>
              </a:ext>
              <a:ext uri="{C183D7F6-B498-43B3-948B-1728B52AA6E4}">
                <adec:decorative xmlns:adec="http://schemas.microsoft.com/office/drawing/2017/decorative" val="1"/>
              </a:ext>
            </a:extLst>
          </p:cNvPr>
          <p:cNvSpPr/>
          <p:nvPr/>
        </p:nvSpPr>
        <p:spPr>
          <a:xfrm>
            <a:off x="9296710" y="2105704"/>
            <a:ext cx="183950" cy="1839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TextBox 20">
            <a:extLst>
              <a:ext uri="{FF2B5EF4-FFF2-40B4-BE49-F238E27FC236}">
                <a16:creationId xmlns:a16="http://schemas.microsoft.com/office/drawing/2014/main" id="{38E5F312-C63F-E762-FE1A-0D45D334BA6C}"/>
              </a:ext>
            </a:extLst>
          </p:cNvPr>
          <p:cNvSpPr txBox="1"/>
          <p:nvPr/>
        </p:nvSpPr>
        <p:spPr>
          <a:xfrm>
            <a:off x="9529824" y="2055623"/>
            <a:ext cx="826286" cy="307777"/>
          </a:xfrm>
          <a:prstGeom prst="rect">
            <a:avLst/>
          </a:prstGeom>
          <a:noFill/>
        </p:spPr>
        <p:txBody>
          <a:bodyPr wrap="square" rtlCol="0">
            <a:spAutoFit/>
          </a:bodyPr>
          <a:lstStyle/>
          <a:p>
            <a:r>
              <a:rPr lang="en-US" sz="1400"/>
              <a:t>5.5</a:t>
            </a:r>
            <a:r>
              <a:rPr lang="en-US" sz="1400">
                <a:solidFill>
                  <a:srgbClr val="111111"/>
                </a:solidFill>
              </a:rPr>
              <a:t>–22.9</a:t>
            </a:r>
            <a:endParaRPr lang="en-US" sz="1400"/>
          </a:p>
        </p:txBody>
      </p:sp>
      <p:sp>
        <p:nvSpPr>
          <p:cNvPr id="14" name="Legend Color 6">
            <a:extLst>
              <a:ext uri="{FF2B5EF4-FFF2-40B4-BE49-F238E27FC236}">
                <a16:creationId xmlns:a16="http://schemas.microsoft.com/office/drawing/2014/main" id="{9B68A951-053E-4CCA-6AAF-FEF29B0891AE}"/>
              </a:ext>
              <a:ext uri="{C183D7F6-B498-43B3-948B-1728B52AA6E4}">
                <adec:decorative xmlns:adec="http://schemas.microsoft.com/office/drawing/2017/decorative" val="1"/>
              </a:ext>
            </a:extLst>
          </p:cNvPr>
          <p:cNvSpPr/>
          <p:nvPr/>
        </p:nvSpPr>
        <p:spPr>
          <a:xfrm>
            <a:off x="9296710" y="2408980"/>
            <a:ext cx="183950" cy="183950"/>
          </a:xfrm>
          <a:prstGeom prst="ellipse">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328141F0-BBF9-39E3-7FC3-58AD3FD07E4D}"/>
              </a:ext>
            </a:extLst>
          </p:cNvPr>
          <p:cNvSpPr txBox="1"/>
          <p:nvPr/>
        </p:nvSpPr>
        <p:spPr>
          <a:xfrm>
            <a:off x="9529823" y="2350530"/>
            <a:ext cx="1620777" cy="307777"/>
          </a:xfrm>
          <a:prstGeom prst="rect">
            <a:avLst/>
          </a:prstGeom>
          <a:noFill/>
        </p:spPr>
        <p:txBody>
          <a:bodyPr wrap="square" rtlCol="0">
            <a:spAutoFit/>
          </a:bodyPr>
          <a:lstStyle/>
          <a:p>
            <a:r>
              <a:rPr lang="en-US" sz="1400"/>
              <a:t>No reported cases</a:t>
            </a:r>
          </a:p>
        </p:txBody>
      </p:sp>
      <p:graphicFrame>
        <p:nvGraphicFramePr>
          <p:cNvPr id="5" name="Table 4">
            <a:extLst>
              <a:ext uri="{FF2B5EF4-FFF2-40B4-BE49-F238E27FC236}">
                <a16:creationId xmlns:a16="http://schemas.microsoft.com/office/drawing/2014/main" id="{2234C78B-618C-D8C7-F5A3-24475C8365A7}"/>
              </a:ext>
            </a:extLst>
          </p:cNvPr>
          <p:cNvGraphicFramePr>
            <a:graphicFrameLocks noGrp="1"/>
          </p:cNvGraphicFramePr>
          <p:nvPr>
            <p:extLst>
              <p:ext uri="{D42A27DB-BD31-4B8C-83A1-F6EECF244321}">
                <p14:modId xmlns:p14="http://schemas.microsoft.com/office/powerpoint/2010/main" val="2334311535"/>
              </p:ext>
            </p:extLst>
          </p:nvPr>
        </p:nvGraphicFramePr>
        <p:xfrm>
          <a:off x="7979236" y="2994551"/>
          <a:ext cx="3676931" cy="2621360"/>
        </p:xfrm>
        <a:graphic>
          <a:graphicData uri="http://schemas.openxmlformats.org/drawingml/2006/table">
            <a:tbl>
              <a:tblPr firstRow="1" bandRow="1">
                <a:tableStyleId>{ED083AE6-46FA-4A59-8FB0-9F97EB10719F}</a:tableStyleId>
              </a:tblPr>
              <a:tblGrid>
                <a:gridCol w="759786">
                  <a:extLst>
                    <a:ext uri="{9D8B030D-6E8A-4147-A177-3AD203B41FA5}">
                      <a16:colId xmlns:a16="http://schemas.microsoft.com/office/drawing/2014/main" val="2197488459"/>
                    </a:ext>
                  </a:extLst>
                </a:gridCol>
                <a:gridCol w="1255993">
                  <a:extLst>
                    <a:ext uri="{9D8B030D-6E8A-4147-A177-3AD203B41FA5}">
                      <a16:colId xmlns:a16="http://schemas.microsoft.com/office/drawing/2014/main" val="333131822"/>
                    </a:ext>
                  </a:extLst>
                </a:gridCol>
                <a:gridCol w="1661152">
                  <a:extLst>
                    <a:ext uri="{9D8B030D-6E8A-4147-A177-3AD203B41FA5}">
                      <a16:colId xmlns:a16="http://schemas.microsoft.com/office/drawing/2014/main" val="4227953581"/>
                    </a:ext>
                  </a:extLst>
                </a:gridCol>
              </a:tblGrid>
              <a:tr h="426800">
                <a:tc>
                  <a:txBody>
                    <a:bodyPr/>
                    <a:lstStyle/>
                    <a:p>
                      <a:pPr algn="ctr" fontAlgn="ctr"/>
                      <a:r>
                        <a:rPr lang="en-US" sz="1200" b="1" i="0" u="none" strike="noStrike">
                          <a:solidFill>
                            <a:schemeClr val="bg1"/>
                          </a:solidFill>
                          <a:effectLst/>
                          <a:latin typeface="+mn-lt"/>
                        </a:rPr>
                        <a:t>Color Key</a:t>
                      </a:r>
                    </a:p>
                  </a:txBody>
                  <a:tcPr marL="0"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Cases/100,000 Population</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State or Jurisdiction</a:t>
                      </a: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3085099476"/>
                  </a:ext>
                </a:extLst>
              </a:tr>
              <a:tr h="365760">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20000"/>
                      </a:schemeClr>
                    </a:solidFill>
                  </a:tcPr>
                </a:tc>
                <a:tc>
                  <a:txBody>
                    <a:bodyPr/>
                    <a:lstStyle/>
                    <a:p>
                      <a:pPr algn="ctr" fontAlgn="ctr"/>
                      <a:r>
                        <a:rPr lang="en-US" sz="1100" b="0" i="0" u="none" strike="noStrike">
                          <a:solidFill>
                            <a:srgbClr val="111111"/>
                          </a:solidFill>
                          <a:effectLst/>
                          <a:latin typeface="+mn-lt"/>
                        </a:rPr>
                        <a:t>0.0–0.4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ND, SD, IA, MI, WI, NE, NM, CT, OK, RI, UT</a:t>
                      </a: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2815237"/>
                  </a:ext>
                </a:extLst>
              </a:tr>
              <a:tr h="365760">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40000"/>
                      </a:schemeClr>
                    </a:solidFill>
                  </a:tcPr>
                </a:tc>
                <a:tc>
                  <a:txBody>
                    <a:bodyPr/>
                    <a:lstStyle/>
                    <a:p>
                      <a:pPr algn="ctr" fontAlgn="ctr"/>
                      <a:r>
                        <a:rPr lang="en-US" sz="1100" b="0" i="0" u="none" strike="noStrike">
                          <a:solidFill>
                            <a:srgbClr val="111111"/>
                          </a:solidFill>
                          <a:effectLst/>
                          <a:latin typeface="+mn-lt"/>
                        </a:rPr>
                        <a:t>0.5–0.8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CA, MA, WY, AZ, HI, NV, MT, OR, IL, TX</a:t>
                      </a: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64367123"/>
                  </a:ext>
                </a:extLst>
              </a:tr>
              <a:tr h="365760">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60000"/>
                      </a:schemeClr>
                    </a:solidFill>
                  </a:tcPr>
                </a:tc>
                <a:tc>
                  <a:txBody>
                    <a:bodyPr/>
                    <a:lstStyle/>
                    <a:p>
                      <a:pPr algn="ctr" fontAlgn="ctr"/>
                      <a:r>
                        <a:rPr lang="en-US" sz="1100" b="0" i="0" u="none" strike="noStrike">
                          <a:solidFill>
                            <a:srgbClr val="111111"/>
                          </a:solidFill>
                          <a:effectLst/>
                          <a:latin typeface="+mn-lt"/>
                        </a:rPr>
                        <a:t>0.9–2.2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DC, PA, ID, MN, KY, NY, CO, NJ, NH</a:t>
                      </a: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47142603"/>
                  </a:ext>
                </a:extLst>
              </a:tr>
              <a:tr h="365760">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alpha val="80000"/>
                      </a:schemeClr>
                    </a:solidFill>
                  </a:tcPr>
                </a:tc>
                <a:tc>
                  <a:txBody>
                    <a:bodyPr/>
                    <a:lstStyle/>
                    <a:p>
                      <a:pPr algn="ctr" fontAlgn="ctr"/>
                      <a:r>
                        <a:rPr lang="en-US" sz="1100" b="0" i="0" u="none" strike="noStrike">
                          <a:solidFill>
                            <a:srgbClr val="111111"/>
                          </a:solidFill>
                          <a:effectLst/>
                          <a:latin typeface="+mn-lt"/>
                        </a:rPr>
                        <a:t>2.3–5.4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OH, VA, DE, IN, VT, WA, TN, FL, NC, WV</a:t>
                      </a: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10313967"/>
                  </a:ext>
                </a:extLst>
              </a:tr>
              <a:tr h="365760">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fontAlgn="ctr"/>
                      <a:r>
                        <a:rPr lang="en-US" sz="1100" b="0" i="0" u="none" strike="noStrike">
                          <a:solidFill>
                            <a:srgbClr val="111111"/>
                          </a:solidFill>
                          <a:effectLst/>
                          <a:latin typeface="+mn-lt"/>
                        </a:rPr>
                        <a:t>5.5–22.9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GA, MO, MD, ME, KS, MS, AR, LA, AL, SC</a:t>
                      </a: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6015111"/>
                  </a:ext>
                </a:extLst>
              </a:tr>
              <a:tr h="365760">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40000"/>
                      </a:schemeClr>
                    </a:solidFill>
                  </a:tcPr>
                </a:tc>
                <a:tc>
                  <a:txBody>
                    <a:bodyPr/>
                    <a:lstStyle/>
                    <a:p>
                      <a:pPr algn="ctr" fontAlgn="ctr"/>
                      <a:r>
                        <a:rPr lang="en-US" sz="1100" b="0" i="0" u="none" strike="noStrike">
                          <a:solidFill>
                            <a:srgbClr val="111111"/>
                          </a:solidFill>
                          <a:effectLst/>
                          <a:latin typeface="+mn-lt"/>
                        </a:rPr>
                        <a:t>No reported cases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dirty="0">
                          <a:solidFill>
                            <a:srgbClr val="111111"/>
                          </a:solidFill>
                          <a:effectLst/>
                          <a:latin typeface="+mn-lt"/>
                        </a:rPr>
                        <a:t>AK</a:t>
                      </a: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56287410"/>
                  </a:ext>
                </a:extLst>
              </a:tr>
            </a:tbl>
          </a:graphicData>
        </a:graphic>
      </p:graphicFrame>
      <p:sp>
        <p:nvSpPr>
          <p:cNvPr id="12" name="Footnote 1">
            <a:extLst>
              <a:ext uri="{FF2B5EF4-FFF2-40B4-BE49-F238E27FC236}">
                <a16:creationId xmlns:a16="http://schemas.microsoft.com/office/drawing/2014/main" id="{D4C24CCE-BDDD-98ED-8A46-22EDFC305437}"/>
              </a:ext>
            </a:extLst>
          </p:cNvPr>
          <p:cNvSpPr>
            <a:spLocks noGrp="1"/>
          </p:cNvSpPr>
          <p:nvPr>
            <p:ph type="body" sz="quarter" idx="11"/>
          </p:nvPr>
        </p:nvSpPr>
        <p:spPr>
          <a:xfrm>
            <a:off x="457201" y="6204155"/>
            <a:ext cx="5638800" cy="472532"/>
          </a:xfrm>
        </p:spPr>
        <p:txBody>
          <a:bodyPr vert="horz" lIns="91440" tIns="45720" rIns="91440" bIns="45720" rtlCol="0" anchor="t">
            <a:noAutofit/>
          </a:bodyPr>
          <a:lstStyle/>
          <a:p>
            <a:pPr>
              <a:lnSpc>
                <a:spcPct val="100000"/>
              </a:lnSpc>
            </a:pPr>
            <a:r>
              <a:rPr lang="en-US" sz="800"/>
              <a:t>* Rates per 100,000 population.		</a:t>
            </a:r>
          </a:p>
          <a:p>
            <a:pPr>
              <a:lnSpc>
                <a:spcPct val="100000"/>
              </a:lnSpc>
            </a:pPr>
            <a:r>
              <a:rPr lang="en-US" sz="800"/>
              <a:t>† Reported confirmed cases. For the case definition, see </a:t>
            </a:r>
            <a:r>
              <a:rPr lang="en-US" sz="800">
                <a:hlinkClick r:id="rId5"/>
              </a:rPr>
              <a:t>https://ndc.services.cdc.gov/conditions/hepatitis-a-acute/</a:t>
            </a:r>
            <a:r>
              <a:rPr lang="en-US" sz="800"/>
              <a:t>.</a:t>
            </a:r>
          </a:p>
        </p:txBody>
      </p:sp>
      <p:sp>
        <p:nvSpPr>
          <p:cNvPr id="24" name="TextBox 23">
            <a:extLst>
              <a:ext uri="{FF2B5EF4-FFF2-40B4-BE49-F238E27FC236}">
                <a16:creationId xmlns:a16="http://schemas.microsoft.com/office/drawing/2014/main" id="{9F8537CD-3D73-E7F1-F07F-CD743B141828}"/>
              </a:ext>
            </a:extLst>
          </p:cNvPr>
          <p:cNvSpPr txBox="1"/>
          <p:nvPr/>
        </p:nvSpPr>
        <p:spPr>
          <a:xfrm>
            <a:off x="6513813" y="5982521"/>
            <a:ext cx="3983500" cy="830997"/>
          </a:xfrm>
          <a:prstGeom prst="rect">
            <a:avLst/>
          </a:prstGeom>
          <a:noFill/>
        </p:spPr>
        <p:txBody>
          <a:bodyPr wrap="square" lIns="91440" tIns="45720" rIns="91440" bIns="45720" anchor="t">
            <a:spAutoFit/>
          </a:bodyPr>
          <a:lstStyle/>
          <a:p>
            <a:r>
              <a:rPr lang="en-US" sz="800"/>
              <a:t>Source: CDC, National Notifiable Diseases Surveillance System.</a:t>
            </a:r>
          </a:p>
          <a:p>
            <a:endParaRPr lang="en-US" sz="800"/>
          </a:p>
          <a:p>
            <a:r>
              <a:rPr lang="en-US" sz="800">
                <a:ea typeface="+mn-lt"/>
                <a:cs typeface="+mn-lt"/>
              </a:rPr>
              <a:t>Centers for Disease Control and Prevention. Viral Hepatitis Surveillance Report – United States, 2020. </a:t>
            </a:r>
            <a:r>
              <a:rPr lang="en-US" sz="800">
                <a:ea typeface="+mn-lt"/>
                <a:cs typeface="+mn-lt"/>
                <a:hlinkClick r:id="rId6"/>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endParaRPr lang="en-US">
              <a:ea typeface="+mn-lt"/>
              <a:cs typeface="+mn-lt"/>
            </a:endParaRPr>
          </a:p>
          <a:p>
            <a:endParaRPr lang="en-US" sz="800"/>
          </a:p>
        </p:txBody>
      </p:sp>
    </p:spTree>
    <p:extLst>
      <p:ext uri="{BB962C8B-B14F-4D97-AF65-F5344CB8AC3E}">
        <p14:creationId xmlns:p14="http://schemas.microsoft.com/office/powerpoint/2010/main" val="2552828288"/>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schemas.microsoft.com/office/2006/documentManagement/types"/>
    <ds:schemaRef ds:uri="http://schemas.microsoft.com/office/2006/metadata/properties"/>
    <ds:schemaRef ds:uri="http://purl.org/dc/dcmitype/"/>
    <ds:schemaRef ds:uri="http://purl.org/dc/elements/1.1/"/>
    <ds:schemaRef ds:uri="http://www.w3.org/XML/1998/namespace"/>
    <ds:schemaRef ds:uri="http://schemas.openxmlformats.org/package/2006/metadata/core-properties"/>
    <ds:schemaRef ds:uri="a5db0dc4-de41-4547-9920-1aed1993f095"/>
    <ds:schemaRef ds:uri="http://schemas.microsoft.com/office/infopath/2007/PartnerControls"/>
    <ds:schemaRef ds:uri="0bf74ea8-196f-4ed0-acda-4d1b8eb91222"/>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20</TotalTime>
  <Words>240</Words>
  <Application>Microsoft Macintosh PowerPoint</Application>
  <PresentationFormat>Widescreen</PresentationFormat>
  <Paragraphs>34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Figure 1.3 Rates* of reported cases† of hepatitis A virus infection, by state or jurisdiction  United States, 2020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4</cp:revision>
  <dcterms:created xsi:type="dcterms:W3CDTF">2022-08-02T19:32:21Z</dcterms:created>
  <dcterms:modified xsi:type="dcterms:W3CDTF">2022-10-06T21:40:21Z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