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2.xml" ContentType="application/vnd.openxmlformats-officedocument.presentationml.notesSlide+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7"/>
  </p:notesMasterIdLst>
  <p:sldIdLst>
    <p:sldId id="1408" r:id="rId5"/>
    <p:sldId id="1419"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9CF3EB15-BBD3-99A4-0359-63AB68FC5583}" name="Hume, Hannah (WAS-WSW)" initials="H(" userId="S::hhume@webershandwick.com::1bb01234-e597-429e-a4f3-0d568afa47d5" providerId="AD"/>
  <p188:author id="{584AB69A-6491-6A07-0B1E-2AC16A3C1D23}" name="Kelly, Stephen (NYC-RSD)" initials="K(" userId="S::stephen.kelly@resolute.com::b14b489e-cdff-4591-8fac-e12f79eda3e7" providerId="AD"/>
  <p188:author id="{41C2BACC-10A2-F589-CDB7-D648C0EDC9E7}" name="Gruber, Mark (BUF-RSD)" initials="MG" userId="Gruber, Mark (BUF-RSD)" providerId="None"/>
  <p188:author id="{4A3819CD-B176-3C91-3CE2-D277CDC17572}" name="Lemos, Pam" initials="OSH" userId="Lemos, Pam" providerId="None"/>
  <p188:author id="{E8D0B9D4-F70F-BEA7-87F7-DC905F0488A0}" name="Sporrong, Katari (NYC-RSD)" initials="SK(R" userId="S::katari.sporrong@resolute.com::34da16c7-c116-4814-8e7a-e4fd68911843" providerId="AD"/>
</p188:authorLst>
</file>

<file path=ppt/presProps.xml><?xml version="1.0" encoding="utf-8"?>
<p:presentationPr xmlns:a="http://schemas.openxmlformats.org/drawingml/2006/main" xmlns:r="http://schemas.openxmlformats.org/officeDocument/2006/relationships" xmlns:p="http://schemas.openxmlformats.org/presentationml/2006/main">
  <p:clrMru>
    <a:srgbClr val="DCEDC8"/>
    <a:srgbClr val="497D0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A6FF315-FED1-C34B-B073-40A3BEFD7181}" v="170" dt="2022-10-05T19:53:08.858"/>
    <p1510:client id="{1BD47ECC-09DB-9B42-A7A4-CAD1012498ED}" v="64" dt="2022-10-06T18:44:59.419"/>
    <p1510:client id="{B1AEC570-8496-5D4B-B97B-DDE506010F3A}" v="77" vWet="81" dt="2022-10-06T18:38:34.722"/>
    <p1510:client id="{B8632F60-70A7-470D-B287-36762B0F5F31}" v="4" dt="2022-10-05T19:33:45.447"/>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BDBED569-4797-4DF1-A0F4-6AAB3CD982D8}" styleName="Light Style 3 - Accent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68D230F3-CF80-4859-8CE7-A43EE81993B5}" styleName="Light Style 1 - Accent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D27102A9-8310-4765-A935-A1911B00CA55}" styleName="Light Style 1 - Accent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0E3FDE45-AF77-4B5C-9715-49D594BDF05E}" styleName="Light Style 1 - Accent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1"/>
    <p:restoredTop sz="94694"/>
  </p:normalViewPr>
  <p:slideViewPr>
    <p:cSldViewPr snapToGrid="0">
      <p:cViewPr varScale="1">
        <p:scale>
          <a:sx n="117" d="100"/>
          <a:sy n="117" d="100"/>
        </p:scale>
        <p:origin x="808" y="16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13" Type="http://schemas.microsoft.com/office/2018/10/relationships/authors" Target="authors.xml"/><Relationship Id="rId3" Type="http://schemas.openxmlformats.org/officeDocument/2006/relationships/customXml" Target="../customXml/item3.xml"/><Relationship Id="rId7" Type="http://schemas.openxmlformats.org/officeDocument/2006/relationships/notesMaster" Target="notesMasters/notesMaster1.xml"/><Relationship Id="rId12" Type="http://schemas.microsoft.com/office/2015/10/relationships/revisionInfo" Target="revisionInfo.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charts/_rels/chart1.xml.rels><?xml version="1.0" encoding="UTF-8" standalone="yes"?>
<Relationships xmlns="http://schemas.openxmlformats.org/package/2006/relationships"><Relationship Id="rId3" Type="http://schemas.openxmlformats.org/officeDocument/2006/relationships/oleObject" Target="file:////Users\katari.sporrong\Dropbox%20(Resolute%20Digital)\Creative\CDC\CDC_Hepatitis_Surveillance\01-Assets\PPT%20and%20PDF%20Assets\Data\1_HepA_Data_Table_Figures_NNDSS2020_July14_2022-Charts.xlsx" TargetMode="External"/><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6"/>
    </mc:Choice>
    <mc:Fallback>
      <c:style val="6"/>
    </mc:Fallback>
  </mc:AlternateContent>
  <c:chart>
    <c:autoTitleDeleted val="1"/>
    <c:plotArea>
      <c:layout/>
      <c:barChart>
        <c:barDir val="col"/>
        <c:grouping val="clustered"/>
        <c:varyColors val="0"/>
        <c:ser>
          <c:idx val="0"/>
          <c:order val="0"/>
          <c:tx>
            <c:strRef>
              <c:f>'Fig1.1'!$M$3</c:f>
              <c:strCache>
                <c:ptCount val="1"/>
                <c:pt idx="0">
                  <c:v>Estimated infections†</c:v>
                </c:pt>
              </c:strCache>
            </c:strRef>
          </c:tx>
          <c:spPr>
            <a:solidFill>
              <a:schemeClr val="accent4">
                <a:shade val="76000"/>
              </a:schemeClr>
            </a:solidFill>
            <a:ln>
              <a:noFill/>
            </a:ln>
            <a:effectLst/>
          </c:spPr>
          <c:invertIfNegative val="0"/>
          <c:cat>
            <c:numRef>
              <c:f>'Fig1.1'!$N$2:$U$2</c:f>
              <c:numCache>
                <c:formatCode>General</c:formatCode>
                <c:ptCount val="8"/>
                <c:pt idx="0">
                  <c:v>2013</c:v>
                </c:pt>
                <c:pt idx="1">
                  <c:v>2014</c:v>
                </c:pt>
                <c:pt idx="2">
                  <c:v>2015</c:v>
                </c:pt>
                <c:pt idx="3">
                  <c:v>2016</c:v>
                </c:pt>
                <c:pt idx="4">
                  <c:v>2017</c:v>
                </c:pt>
                <c:pt idx="5">
                  <c:v>2018</c:v>
                </c:pt>
                <c:pt idx="6">
                  <c:v>2019</c:v>
                </c:pt>
                <c:pt idx="7">
                  <c:v>2020</c:v>
                </c:pt>
              </c:numCache>
            </c:numRef>
          </c:cat>
          <c:val>
            <c:numRef>
              <c:f>'Fig1.1'!$N$3:$U$3</c:f>
              <c:numCache>
                <c:formatCode>#,##0</c:formatCode>
                <c:ptCount val="8"/>
                <c:pt idx="0">
                  <c:v>3600</c:v>
                </c:pt>
                <c:pt idx="1">
                  <c:v>2500</c:v>
                </c:pt>
                <c:pt idx="2">
                  <c:v>2800</c:v>
                </c:pt>
                <c:pt idx="3">
                  <c:v>4000</c:v>
                </c:pt>
                <c:pt idx="4">
                  <c:v>6700</c:v>
                </c:pt>
                <c:pt idx="5">
                  <c:v>24900</c:v>
                </c:pt>
                <c:pt idx="6">
                  <c:v>37700</c:v>
                </c:pt>
                <c:pt idx="7">
                  <c:v>19900</c:v>
                </c:pt>
              </c:numCache>
            </c:numRef>
          </c:val>
          <c:extLst>
            <c:ext xmlns:c16="http://schemas.microsoft.com/office/drawing/2014/chart" uri="{C3380CC4-5D6E-409C-BE32-E72D297353CC}">
              <c16:uniqueId val="{00000000-6CF4-D14C-ABAF-7ECC7BE57E6D}"/>
            </c:ext>
          </c:extLst>
        </c:ser>
        <c:dLbls>
          <c:showLegendKey val="0"/>
          <c:showVal val="0"/>
          <c:showCatName val="0"/>
          <c:showSerName val="0"/>
          <c:showPercent val="0"/>
          <c:showBubbleSize val="0"/>
        </c:dLbls>
        <c:gapWidth val="150"/>
        <c:overlap val="-25"/>
        <c:axId val="1974190975"/>
        <c:axId val="1996776383"/>
      </c:barChart>
      <c:lineChart>
        <c:grouping val="standard"/>
        <c:varyColors val="0"/>
        <c:ser>
          <c:idx val="1"/>
          <c:order val="1"/>
          <c:tx>
            <c:strRef>
              <c:f>'Fig1.1'!$M$4</c:f>
              <c:strCache>
                <c:ptCount val="1"/>
                <c:pt idx="0">
                  <c:v>Reported cases*</c:v>
                </c:pt>
              </c:strCache>
            </c:strRef>
          </c:tx>
          <c:spPr>
            <a:ln w="28575" cap="rnd">
              <a:solidFill>
                <a:schemeClr val="accent4">
                  <a:tint val="77000"/>
                </a:schemeClr>
              </a:solidFill>
              <a:round/>
            </a:ln>
            <a:effectLst/>
          </c:spPr>
          <c:marker>
            <c:symbol val="none"/>
          </c:marker>
          <c:val>
            <c:numRef>
              <c:f>'Fig1.1'!$N$4:$U$4</c:f>
              <c:numCache>
                <c:formatCode>#,##0</c:formatCode>
                <c:ptCount val="8"/>
                <c:pt idx="0">
                  <c:v>1781</c:v>
                </c:pt>
                <c:pt idx="1">
                  <c:v>1239</c:v>
                </c:pt>
                <c:pt idx="2">
                  <c:v>1390</c:v>
                </c:pt>
                <c:pt idx="3">
                  <c:v>2007</c:v>
                </c:pt>
                <c:pt idx="4">
                  <c:v>3366</c:v>
                </c:pt>
                <c:pt idx="5">
                  <c:v>12474</c:v>
                </c:pt>
                <c:pt idx="6">
                  <c:v>18846</c:v>
                </c:pt>
                <c:pt idx="7">
                  <c:v>9952</c:v>
                </c:pt>
              </c:numCache>
            </c:numRef>
          </c:val>
          <c:smooth val="0"/>
          <c:extLst>
            <c:ext xmlns:c16="http://schemas.microsoft.com/office/drawing/2014/chart" uri="{C3380CC4-5D6E-409C-BE32-E72D297353CC}">
              <c16:uniqueId val="{00000001-6CF4-D14C-ABAF-7ECC7BE57E6D}"/>
            </c:ext>
          </c:extLst>
        </c:ser>
        <c:dLbls>
          <c:showLegendKey val="0"/>
          <c:showVal val="0"/>
          <c:showCatName val="0"/>
          <c:showSerName val="0"/>
          <c:showPercent val="0"/>
          <c:showBubbleSize val="0"/>
        </c:dLbls>
        <c:marker val="1"/>
        <c:smooth val="0"/>
        <c:axId val="1974190975"/>
        <c:axId val="1996776383"/>
      </c:lineChart>
      <c:catAx>
        <c:axId val="1974190975"/>
        <c:scaling>
          <c:orientation val="minMax"/>
        </c:scaling>
        <c:delete val="0"/>
        <c:axPos val="b"/>
        <c:title>
          <c:tx>
            <c:rich>
              <a:bodyPr rot="0" spcFirstLastPara="1" vertOverflow="ellipsis" vert="horz" wrap="square" anchor="ctr" anchorCtr="1"/>
              <a:lstStyle/>
              <a:p>
                <a:pPr>
                  <a:defRPr sz="1200" b="1" i="0" u="none" strike="noStrike" kern="1200" baseline="0">
                    <a:solidFill>
                      <a:schemeClr val="tx1">
                        <a:lumMod val="65000"/>
                        <a:lumOff val="35000"/>
                      </a:schemeClr>
                    </a:solidFill>
                    <a:latin typeface="+mn-lt"/>
                    <a:ea typeface="+mn-ea"/>
                    <a:cs typeface="+mn-cs"/>
                  </a:defRPr>
                </a:pPr>
                <a:r>
                  <a:rPr lang="en-US" sz="1200" b="1"/>
                  <a:t>Year</a:t>
                </a:r>
              </a:p>
            </c:rich>
          </c:tx>
          <c:overlay val="0"/>
          <c:spPr>
            <a:noFill/>
            <a:ln>
              <a:noFill/>
            </a:ln>
            <a:effectLst/>
          </c:spPr>
          <c:txPr>
            <a:bodyPr rot="0" spcFirstLastPara="1" vertOverflow="ellipsis" vert="horz" wrap="square" anchor="ctr" anchorCtr="1"/>
            <a:lstStyle/>
            <a:p>
              <a:pPr>
                <a:defRPr sz="1200" b="1"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en-US"/>
          </a:p>
        </c:txPr>
        <c:crossAx val="1996776383"/>
        <c:crosses val="autoZero"/>
        <c:auto val="1"/>
        <c:lblAlgn val="ctr"/>
        <c:lblOffset val="100"/>
        <c:noMultiLvlLbl val="0"/>
      </c:catAx>
      <c:valAx>
        <c:axId val="1996776383"/>
        <c:scaling>
          <c:orientation val="minMax"/>
        </c:scaling>
        <c:delete val="0"/>
        <c:axPos val="l"/>
        <c:title>
          <c:tx>
            <c:rich>
              <a:bodyPr rot="-5400000" spcFirstLastPara="1" vertOverflow="ellipsis" vert="horz" wrap="square" anchor="ctr" anchorCtr="1"/>
              <a:lstStyle/>
              <a:p>
                <a:pPr>
                  <a:defRPr sz="1200" b="1" i="0" u="none" strike="noStrike" kern="1200" baseline="0">
                    <a:solidFill>
                      <a:schemeClr val="tx1">
                        <a:lumMod val="65000"/>
                        <a:lumOff val="35000"/>
                      </a:schemeClr>
                    </a:solidFill>
                    <a:latin typeface="+mn-lt"/>
                    <a:ea typeface="+mn-ea"/>
                    <a:cs typeface="+mn-cs"/>
                  </a:defRPr>
                </a:pPr>
                <a:r>
                  <a:rPr lang="en-US" sz="1200" b="1"/>
                  <a:t>Number of cases</a:t>
                </a:r>
              </a:p>
            </c:rich>
          </c:tx>
          <c:overlay val="0"/>
          <c:spPr>
            <a:noFill/>
            <a:ln>
              <a:noFill/>
            </a:ln>
            <a:effectLst/>
          </c:spPr>
          <c:txPr>
            <a:bodyPr rot="-5400000" spcFirstLastPara="1" vertOverflow="ellipsis" vert="horz" wrap="square" anchor="ctr" anchorCtr="1"/>
            <a:lstStyle/>
            <a:p>
              <a:pPr>
                <a:defRPr sz="1200" b="1" i="0" u="none" strike="noStrike" kern="1200" baseline="0">
                  <a:solidFill>
                    <a:schemeClr val="tx1">
                      <a:lumMod val="65000"/>
                      <a:lumOff val="35000"/>
                    </a:schemeClr>
                  </a:solidFill>
                  <a:latin typeface="+mn-lt"/>
                  <a:ea typeface="+mn-ea"/>
                  <a:cs typeface="+mn-cs"/>
                </a:defRPr>
              </a:pPr>
              <a:endParaRPr lang="en-US"/>
            </a:p>
          </c:txPr>
        </c:title>
        <c:numFmt formatCode="#,##0" sourceLinked="1"/>
        <c:majorTickMark val="out"/>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en-US"/>
          </a:p>
        </c:txPr>
        <c:crossAx val="1974190975"/>
        <c:crosses val="autoZero"/>
        <c:crossBetween val="between"/>
      </c:valAx>
      <c:spPr>
        <a:noFill/>
        <a:ln>
          <a:noFill/>
        </a:ln>
        <a:effectLst/>
      </c:spPr>
    </c:plotArea>
    <c:legend>
      <c:legendPos val="t"/>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withinLinear" id="17">
  <a:schemeClr val="accent4"/>
</cs:colorStyle>
</file>

<file path=ppt/charts/style1.xml><?xml version="1.0" encoding="utf-8"?>
<cs:chartStyle xmlns:cs="http://schemas.microsoft.com/office/drawing/2012/chartStyle" xmlns:a="http://schemas.openxmlformats.org/drawingml/2006/main" id="32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2529C5D-02AB-5F42-9AD3-11C8416AE42E}" type="datetimeFigureOut">
              <a:rPr lang="en-US" smtClean="0"/>
              <a:t>10/6/22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C867CC9-5E4A-1847-A444-D6A28007215C}" type="slidenum">
              <a:rPr lang="en-US" smtClean="0"/>
              <a:t>‹#›</a:t>
            </a:fld>
            <a:endParaRPr lang="en-US"/>
          </a:p>
        </p:txBody>
      </p:sp>
    </p:spTree>
    <p:extLst>
      <p:ext uri="{BB962C8B-B14F-4D97-AF65-F5344CB8AC3E}">
        <p14:creationId xmlns:p14="http://schemas.microsoft.com/office/powerpoint/2010/main" val="380146687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EC867CC9-5E4A-1847-A444-D6A28007215C}" type="slidenum">
              <a:rPr lang="en-US" smtClean="0"/>
              <a:t>1</a:t>
            </a:fld>
            <a:endParaRPr lang="en-US"/>
          </a:p>
        </p:txBody>
      </p:sp>
    </p:spTree>
    <p:extLst>
      <p:ext uri="{BB962C8B-B14F-4D97-AF65-F5344CB8AC3E}">
        <p14:creationId xmlns:p14="http://schemas.microsoft.com/office/powerpoint/2010/main" val="32166290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EC867CC9-5E4A-1847-A444-D6A28007215C}" type="slidenum">
              <a:rPr lang="en-US" smtClean="0"/>
              <a:t>2</a:t>
            </a:fld>
            <a:endParaRPr lang="en-US"/>
          </a:p>
        </p:txBody>
      </p:sp>
    </p:spTree>
    <p:extLst>
      <p:ext uri="{BB962C8B-B14F-4D97-AF65-F5344CB8AC3E}">
        <p14:creationId xmlns:p14="http://schemas.microsoft.com/office/powerpoint/2010/main" val="3696754188"/>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Page 1-Neutral">
    <p:bg>
      <p:bgPr>
        <a:solidFill>
          <a:schemeClr val="bg1"/>
        </a:solidFill>
        <a:effectLst/>
      </p:bgPr>
    </p:bg>
    <p:spTree>
      <p:nvGrpSpPr>
        <p:cNvPr id="1" name=""/>
        <p:cNvGrpSpPr/>
        <p:nvPr/>
      </p:nvGrpSpPr>
      <p:grpSpPr>
        <a:xfrm>
          <a:off x="0" y="0"/>
          <a:ext cx="0" cy="0"/>
          <a:chOff x="0" y="0"/>
          <a:chExt cx="0" cy="0"/>
        </a:xfrm>
      </p:grpSpPr>
      <p:sp>
        <p:nvSpPr>
          <p:cNvPr id="22" name="Rectangle 21">
            <a:extLst>
              <a:ext uri="{FF2B5EF4-FFF2-40B4-BE49-F238E27FC236}">
                <a16:creationId xmlns:a16="http://schemas.microsoft.com/office/drawing/2014/main" id="{EBFC025E-A984-463D-AC54-2320B6BE7BD6}"/>
              </a:ext>
            </a:extLst>
          </p:cNvPr>
          <p:cNvSpPr>
            <a:spLocks noChangeArrowheads="1"/>
          </p:cNvSpPr>
          <p:nvPr userDrawn="1"/>
        </p:nvSpPr>
        <p:spPr bwMode="auto">
          <a:xfrm>
            <a:off x="0" y="-1"/>
            <a:ext cx="12192000" cy="1188720"/>
          </a:xfrm>
          <a:prstGeom prst="rect">
            <a:avLst/>
          </a:prstGeom>
          <a:solidFill>
            <a:schemeClr val="accent1"/>
          </a:solidFill>
          <a:ln>
            <a:noFill/>
          </a:ln>
        </p:spPr>
        <p:txBody>
          <a:bodyPr vert="horz" wrap="square" lIns="60960" tIns="30480" rIns="60960" bIns="30480" numCol="1" anchor="t" anchorCtr="0" compatLnSpc="1">
            <a:prstTxWarp prst="textNoShape">
              <a:avLst/>
            </a:prstTxWarp>
          </a:bodyPr>
          <a:lstStyle/>
          <a:p>
            <a:endParaRPr lang="en-US" sz="1667"/>
          </a:p>
        </p:txBody>
      </p:sp>
      <p:sp>
        <p:nvSpPr>
          <p:cNvPr id="32" name="Title 1">
            <a:extLst>
              <a:ext uri="{FF2B5EF4-FFF2-40B4-BE49-F238E27FC236}">
                <a16:creationId xmlns:a16="http://schemas.microsoft.com/office/drawing/2014/main" id="{E03FE6B5-6022-4CFE-85B6-0AD1DA5E059F}"/>
              </a:ext>
            </a:extLst>
          </p:cNvPr>
          <p:cNvSpPr>
            <a:spLocks noGrp="1"/>
          </p:cNvSpPr>
          <p:nvPr>
            <p:ph type="title" hasCustomPrompt="1"/>
          </p:nvPr>
        </p:nvSpPr>
        <p:spPr>
          <a:xfrm>
            <a:off x="457201" y="143647"/>
            <a:ext cx="11460556" cy="917018"/>
          </a:xfrm>
          <a:prstGeom prst="rect">
            <a:avLst/>
          </a:prstGeom>
        </p:spPr>
        <p:txBody>
          <a:bodyPr anchor="t">
            <a:noAutofit/>
          </a:bodyPr>
          <a:lstStyle>
            <a:lvl1pPr algn="l">
              <a:lnSpc>
                <a:spcPct val="100000"/>
              </a:lnSpc>
              <a:defRPr sz="1800" b="0" baseline="0">
                <a:solidFill>
                  <a:schemeClr val="bg1"/>
                </a:solidFill>
                <a:effectLst/>
                <a:latin typeface="Calibri" pitchFamily="34" charset="0"/>
              </a:defRPr>
            </a:lvl1pPr>
          </a:lstStyle>
          <a:p>
            <a:r>
              <a:rPr lang="en-US"/>
              <a:t>Sample title of your presentation</a:t>
            </a:r>
          </a:p>
        </p:txBody>
      </p:sp>
      <p:pic>
        <p:nvPicPr>
          <p:cNvPr id="2" name="Picture 1" descr="Logos of the U.S. Department of Health and Human Services and Centers for Disease Control and Prevention" title="LOGOS">
            <a:extLst>
              <a:ext uri="{FF2B5EF4-FFF2-40B4-BE49-F238E27FC236}">
                <a16:creationId xmlns:a16="http://schemas.microsoft.com/office/drawing/2014/main" id="{EC634F8E-48A4-765C-351F-C276B389685C}"/>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737380" y="5872163"/>
            <a:ext cx="1180377" cy="676709"/>
          </a:xfrm>
          <a:prstGeom prst="rect">
            <a:avLst/>
          </a:prstGeom>
        </p:spPr>
      </p:pic>
      <p:pic>
        <p:nvPicPr>
          <p:cNvPr id="3" name="Picture 2">
            <a:extLst>
              <a:ext uri="{FF2B5EF4-FFF2-40B4-BE49-F238E27FC236}">
                <a16:creationId xmlns:a16="http://schemas.microsoft.com/office/drawing/2014/main" id="{97EB5AEA-2DED-ADFC-0853-4D1839415CA1}"/>
              </a:ext>
            </a:extLst>
          </p:cNvPr>
          <p:cNvPicPr>
            <a:picLocks noChangeAspect="1"/>
          </p:cNvPicPr>
          <p:nvPr userDrawn="1"/>
        </p:nvPicPr>
        <p:blipFill rotWithShape="1">
          <a:blip r:embed="rId3" cstate="print">
            <a:extLst>
              <a:ext uri="{28A0092B-C50C-407E-A947-70E740481C1C}">
                <a14:useLocalDpi xmlns:a14="http://schemas.microsoft.com/office/drawing/2010/main" val="0"/>
              </a:ext>
            </a:extLst>
          </a:blip>
          <a:srcRect t="87503"/>
          <a:stretch/>
        </p:blipFill>
        <p:spPr>
          <a:xfrm>
            <a:off x="0" y="6687419"/>
            <a:ext cx="12192000" cy="179165"/>
          </a:xfrm>
          <a:prstGeom prst="rect">
            <a:avLst/>
          </a:prstGeom>
        </p:spPr>
      </p:pic>
      <p:sp>
        <p:nvSpPr>
          <p:cNvPr id="4" name="Chart Placeholder 6">
            <a:extLst>
              <a:ext uri="{FF2B5EF4-FFF2-40B4-BE49-F238E27FC236}">
                <a16:creationId xmlns:a16="http://schemas.microsoft.com/office/drawing/2014/main" id="{C80933AD-D2DD-A9E2-8D34-33EEF4674503}"/>
              </a:ext>
            </a:extLst>
          </p:cNvPr>
          <p:cNvSpPr>
            <a:spLocks noGrp="1"/>
          </p:cNvSpPr>
          <p:nvPr>
            <p:ph type="chart" sz="quarter" idx="10"/>
          </p:nvPr>
        </p:nvSpPr>
        <p:spPr>
          <a:xfrm>
            <a:off x="457200" y="1276174"/>
            <a:ext cx="11226800" cy="4179453"/>
          </a:xfrm>
        </p:spPr>
        <p:txBody>
          <a:bodyPr/>
          <a:lstStyle/>
          <a:p>
            <a:endParaRPr lang="en-US"/>
          </a:p>
        </p:txBody>
      </p:sp>
      <p:sp>
        <p:nvSpPr>
          <p:cNvPr id="11" name="Text Placeholder 8">
            <a:extLst>
              <a:ext uri="{FF2B5EF4-FFF2-40B4-BE49-F238E27FC236}">
                <a16:creationId xmlns:a16="http://schemas.microsoft.com/office/drawing/2014/main" id="{BB14DA59-0A5E-644C-8337-E9CE1AC1E9DF}"/>
              </a:ext>
            </a:extLst>
          </p:cNvPr>
          <p:cNvSpPr>
            <a:spLocks noGrp="1"/>
          </p:cNvSpPr>
          <p:nvPr>
            <p:ph type="body" sz="quarter" idx="11"/>
          </p:nvPr>
        </p:nvSpPr>
        <p:spPr>
          <a:xfrm>
            <a:off x="457201" y="6003562"/>
            <a:ext cx="5638800" cy="673125"/>
          </a:xfrm>
        </p:spPr>
        <p:txBody>
          <a:bodyPr anchor="b">
            <a:noAutofit/>
          </a:bodyPr>
          <a:lstStyle>
            <a:lvl1pPr marL="0" indent="0">
              <a:buNone/>
              <a:defRPr sz="900"/>
            </a:lvl1pPr>
            <a:lvl2pPr marL="457200" indent="0">
              <a:buNone/>
              <a:defRPr sz="1000"/>
            </a:lvl2pPr>
            <a:lvl3pPr>
              <a:defRPr sz="1000"/>
            </a:lvl3pPr>
            <a:lvl4pPr>
              <a:defRPr sz="1000"/>
            </a:lvl4pPr>
            <a:lvl5pPr>
              <a:defRPr sz="1000"/>
            </a:lvl5pPr>
          </a:lstStyle>
          <a:p>
            <a:pPr lvl="0"/>
            <a:r>
              <a:rPr lang="en-US"/>
              <a:t>Click to edit Master text styles</a:t>
            </a:r>
          </a:p>
        </p:txBody>
      </p:sp>
    </p:spTree>
    <p:extLst>
      <p:ext uri="{BB962C8B-B14F-4D97-AF65-F5344CB8AC3E}">
        <p14:creationId xmlns:p14="http://schemas.microsoft.com/office/powerpoint/2010/main" val="18135221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Page 1-HepC">
    <p:bg>
      <p:bgPr>
        <a:solidFill>
          <a:schemeClr val="bg1"/>
        </a:solidFill>
        <a:effectLst/>
      </p:bgPr>
    </p:bg>
    <p:spTree>
      <p:nvGrpSpPr>
        <p:cNvPr id="1" name=""/>
        <p:cNvGrpSpPr/>
        <p:nvPr/>
      </p:nvGrpSpPr>
      <p:grpSpPr>
        <a:xfrm>
          <a:off x="0" y="0"/>
          <a:ext cx="0" cy="0"/>
          <a:chOff x="0" y="0"/>
          <a:chExt cx="0" cy="0"/>
        </a:xfrm>
      </p:grpSpPr>
      <p:sp>
        <p:nvSpPr>
          <p:cNvPr id="22" name="Rectangle 21">
            <a:extLst>
              <a:ext uri="{FF2B5EF4-FFF2-40B4-BE49-F238E27FC236}">
                <a16:creationId xmlns:a16="http://schemas.microsoft.com/office/drawing/2014/main" id="{EBFC025E-A984-463D-AC54-2320B6BE7BD6}"/>
              </a:ext>
            </a:extLst>
          </p:cNvPr>
          <p:cNvSpPr>
            <a:spLocks noChangeArrowheads="1"/>
          </p:cNvSpPr>
          <p:nvPr userDrawn="1"/>
        </p:nvSpPr>
        <p:spPr bwMode="auto">
          <a:xfrm>
            <a:off x="0" y="-1"/>
            <a:ext cx="12192000" cy="1188720"/>
          </a:xfrm>
          <a:prstGeom prst="rect">
            <a:avLst/>
          </a:prstGeom>
          <a:solidFill>
            <a:schemeClr val="accent2"/>
          </a:solidFill>
          <a:ln>
            <a:noFill/>
          </a:ln>
        </p:spPr>
        <p:txBody>
          <a:bodyPr vert="horz" wrap="square" lIns="60960" tIns="30480" rIns="60960" bIns="30480" numCol="1" anchor="t" anchorCtr="0" compatLnSpc="1">
            <a:prstTxWarp prst="textNoShape">
              <a:avLst/>
            </a:prstTxWarp>
          </a:bodyPr>
          <a:lstStyle/>
          <a:p>
            <a:endParaRPr lang="en-US" sz="1667"/>
          </a:p>
        </p:txBody>
      </p:sp>
      <p:sp>
        <p:nvSpPr>
          <p:cNvPr id="32" name="Title 1">
            <a:extLst>
              <a:ext uri="{FF2B5EF4-FFF2-40B4-BE49-F238E27FC236}">
                <a16:creationId xmlns:a16="http://schemas.microsoft.com/office/drawing/2014/main" id="{E03FE6B5-6022-4CFE-85B6-0AD1DA5E059F}"/>
              </a:ext>
            </a:extLst>
          </p:cNvPr>
          <p:cNvSpPr>
            <a:spLocks noGrp="1"/>
          </p:cNvSpPr>
          <p:nvPr>
            <p:ph type="title" hasCustomPrompt="1"/>
          </p:nvPr>
        </p:nvSpPr>
        <p:spPr>
          <a:xfrm>
            <a:off x="457201" y="143647"/>
            <a:ext cx="11460556" cy="917018"/>
          </a:xfrm>
          <a:prstGeom prst="rect">
            <a:avLst/>
          </a:prstGeom>
        </p:spPr>
        <p:txBody>
          <a:bodyPr anchor="t">
            <a:noAutofit/>
          </a:bodyPr>
          <a:lstStyle>
            <a:lvl1pPr algn="l">
              <a:lnSpc>
                <a:spcPct val="100000"/>
              </a:lnSpc>
              <a:defRPr sz="1800" b="0" baseline="0">
                <a:solidFill>
                  <a:schemeClr val="bg1"/>
                </a:solidFill>
                <a:effectLst/>
                <a:latin typeface="Calibri" pitchFamily="34" charset="0"/>
              </a:defRPr>
            </a:lvl1pPr>
          </a:lstStyle>
          <a:p>
            <a:r>
              <a:rPr lang="en-US"/>
              <a:t>Sample title of your presentation</a:t>
            </a:r>
          </a:p>
        </p:txBody>
      </p:sp>
      <p:pic>
        <p:nvPicPr>
          <p:cNvPr id="2" name="Picture 1" descr="Logos of the U.S. Department of Health and Human Services and Centers for Disease Control and Prevention" title="LOGOS">
            <a:extLst>
              <a:ext uri="{FF2B5EF4-FFF2-40B4-BE49-F238E27FC236}">
                <a16:creationId xmlns:a16="http://schemas.microsoft.com/office/drawing/2014/main" id="{EC634F8E-48A4-765C-351F-C276B389685C}"/>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737380" y="5872163"/>
            <a:ext cx="1180377" cy="676709"/>
          </a:xfrm>
          <a:prstGeom prst="rect">
            <a:avLst/>
          </a:prstGeom>
        </p:spPr>
      </p:pic>
      <p:pic>
        <p:nvPicPr>
          <p:cNvPr id="3" name="Picture 2">
            <a:extLst>
              <a:ext uri="{FF2B5EF4-FFF2-40B4-BE49-F238E27FC236}">
                <a16:creationId xmlns:a16="http://schemas.microsoft.com/office/drawing/2014/main" id="{97EB5AEA-2DED-ADFC-0853-4D1839415CA1}"/>
              </a:ext>
            </a:extLst>
          </p:cNvPr>
          <p:cNvPicPr>
            <a:picLocks noChangeAspect="1"/>
          </p:cNvPicPr>
          <p:nvPr userDrawn="1"/>
        </p:nvPicPr>
        <p:blipFill rotWithShape="1">
          <a:blip r:embed="rId3" cstate="print">
            <a:extLst>
              <a:ext uri="{28A0092B-C50C-407E-A947-70E740481C1C}">
                <a14:useLocalDpi xmlns:a14="http://schemas.microsoft.com/office/drawing/2010/main" val="0"/>
              </a:ext>
            </a:extLst>
          </a:blip>
          <a:srcRect t="87503"/>
          <a:stretch/>
        </p:blipFill>
        <p:spPr>
          <a:xfrm>
            <a:off x="0" y="6687419"/>
            <a:ext cx="12192000" cy="179165"/>
          </a:xfrm>
          <a:prstGeom prst="rect">
            <a:avLst/>
          </a:prstGeom>
        </p:spPr>
      </p:pic>
      <p:sp>
        <p:nvSpPr>
          <p:cNvPr id="4" name="Chart Placeholder 6">
            <a:extLst>
              <a:ext uri="{FF2B5EF4-FFF2-40B4-BE49-F238E27FC236}">
                <a16:creationId xmlns:a16="http://schemas.microsoft.com/office/drawing/2014/main" id="{1C4A26B3-F4FE-9EB9-8DF7-D9EA7E5D0263}"/>
              </a:ext>
            </a:extLst>
          </p:cNvPr>
          <p:cNvSpPr>
            <a:spLocks noGrp="1"/>
          </p:cNvSpPr>
          <p:nvPr>
            <p:ph type="chart" sz="quarter" idx="10"/>
          </p:nvPr>
        </p:nvSpPr>
        <p:spPr>
          <a:xfrm>
            <a:off x="457200" y="1276174"/>
            <a:ext cx="11226800" cy="4179453"/>
          </a:xfrm>
        </p:spPr>
        <p:txBody>
          <a:bodyPr/>
          <a:lstStyle/>
          <a:p>
            <a:endParaRPr lang="en-US"/>
          </a:p>
        </p:txBody>
      </p:sp>
      <p:sp>
        <p:nvSpPr>
          <p:cNvPr id="5" name="Text Placeholder 8">
            <a:extLst>
              <a:ext uri="{FF2B5EF4-FFF2-40B4-BE49-F238E27FC236}">
                <a16:creationId xmlns:a16="http://schemas.microsoft.com/office/drawing/2014/main" id="{7390F0AC-781B-4F55-644D-295E78030037}"/>
              </a:ext>
            </a:extLst>
          </p:cNvPr>
          <p:cNvSpPr>
            <a:spLocks noGrp="1"/>
          </p:cNvSpPr>
          <p:nvPr>
            <p:ph type="body" sz="quarter" idx="11"/>
          </p:nvPr>
        </p:nvSpPr>
        <p:spPr>
          <a:xfrm>
            <a:off x="457201" y="5993730"/>
            <a:ext cx="5638800" cy="673125"/>
          </a:xfrm>
        </p:spPr>
        <p:txBody>
          <a:bodyPr anchor="b">
            <a:noAutofit/>
          </a:bodyPr>
          <a:lstStyle>
            <a:lvl1pPr marL="0" indent="0">
              <a:buNone/>
              <a:defRPr sz="900"/>
            </a:lvl1pPr>
            <a:lvl2pPr marL="457200" indent="0">
              <a:buNone/>
              <a:defRPr sz="1000"/>
            </a:lvl2pPr>
            <a:lvl3pPr>
              <a:defRPr sz="1000"/>
            </a:lvl3pPr>
            <a:lvl4pPr>
              <a:defRPr sz="1000"/>
            </a:lvl4pPr>
            <a:lvl5pPr>
              <a:defRPr sz="1000"/>
            </a:lvl5pPr>
          </a:lstStyle>
          <a:p>
            <a:pPr lvl="0"/>
            <a:r>
              <a:rPr lang="en-US"/>
              <a:t>Click to edit Master text styles</a:t>
            </a:r>
          </a:p>
        </p:txBody>
      </p:sp>
    </p:spTree>
    <p:extLst>
      <p:ext uri="{BB962C8B-B14F-4D97-AF65-F5344CB8AC3E}">
        <p14:creationId xmlns:p14="http://schemas.microsoft.com/office/powerpoint/2010/main" val="4895992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1_Page 1-Ext-HepC">
    <p:bg>
      <p:bgPr>
        <a:solidFill>
          <a:schemeClr val="bg1"/>
        </a:solidFill>
        <a:effectLst/>
      </p:bgPr>
    </p:bg>
    <p:spTree>
      <p:nvGrpSpPr>
        <p:cNvPr id="1" name=""/>
        <p:cNvGrpSpPr/>
        <p:nvPr/>
      </p:nvGrpSpPr>
      <p:grpSpPr>
        <a:xfrm>
          <a:off x="0" y="0"/>
          <a:ext cx="0" cy="0"/>
          <a:chOff x="0" y="0"/>
          <a:chExt cx="0" cy="0"/>
        </a:xfrm>
      </p:grpSpPr>
      <p:sp>
        <p:nvSpPr>
          <p:cNvPr id="22" name="Rectangle 21">
            <a:extLst>
              <a:ext uri="{FF2B5EF4-FFF2-40B4-BE49-F238E27FC236}">
                <a16:creationId xmlns:a16="http://schemas.microsoft.com/office/drawing/2014/main" id="{EBFC025E-A984-463D-AC54-2320B6BE7BD6}"/>
              </a:ext>
            </a:extLst>
          </p:cNvPr>
          <p:cNvSpPr>
            <a:spLocks noChangeArrowheads="1"/>
          </p:cNvSpPr>
          <p:nvPr userDrawn="1"/>
        </p:nvSpPr>
        <p:spPr bwMode="auto">
          <a:xfrm>
            <a:off x="0" y="-1"/>
            <a:ext cx="12192000" cy="1463040"/>
          </a:xfrm>
          <a:prstGeom prst="rect">
            <a:avLst/>
          </a:prstGeom>
          <a:solidFill>
            <a:schemeClr val="accent2"/>
          </a:solidFill>
          <a:ln>
            <a:noFill/>
          </a:ln>
        </p:spPr>
        <p:txBody>
          <a:bodyPr vert="horz" wrap="square" lIns="60960" tIns="30480" rIns="60960" bIns="30480" numCol="1" anchor="t" anchorCtr="0" compatLnSpc="1">
            <a:prstTxWarp prst="textNoShape">
              <a:avLst/>
            </a:prstTxWarp>
          </a:bodyPr>
          <a:lstStyle/>
          <a:p>
            <a:endParaRPr lang="en-US" sz="1667"/>
          </a:p>
        </p:txBody>
      </p:sp>
      <p:sp>
        <p:nvSpPr>
          <p:cNvPr id="32" name="Title 1">
            <a:extLst>
              <a:ext uri="{FF2B5EF4-FFF2-40B4-BE49-F238E27FC236}">
                <a16:creationId xmlns:a16="http://schemas.microsoft.com/office/drawing/2014/main" id="{E03FE6B5-6022-4CFE-85B6-0AD1DA5E059F}"/>
              </a:ext>
            </a:extLst>
          </p:cNvPr>
          <p:cNvSpPr>
            <a:spLocks noGrp="1"/>
          </p:cNvSpPr>
          <p:nvPr>
            <p:ph type="title" hasCustomPrompt="1"/>
          </p:nvPr>
        </p:nvSpPr>
        <p:spPr>
          <a:xfrm>
            <a:off x="457201" y="143647"/>
            <a:ext cx="11460556" cy="917018"/>
          </a:xfrm>
          <a:prstGeom prst="rect">
            <a:avLst/>
          </a:prstGeom>
        </p:spPr>
        <p:txBody>
          <a:bodyPr anchor="t">
            <a:noAutofit/>
          </a:bodyPr>
          <a:lstStyle>
            <a:lvl1pPr algn="l">
              <a:lnSpc>
                <a:spcPct val="100000"/>
              </a:lnSpc>
              <a:defRPr sz="1800" b="0" baseline="0">
                <a:solidFill>
                  <a:schemeClr val="bg1"/>
                </a:solidFill>
                <a:effectLst/>
                <a:latin typeface="Calibri" pitchFamily="34" charset="0"/>
              </a:defRPr>
            </a:lvl1pPr>
          </a:lstStyle>
          <a:p>
            <a:r>
              <a:rPr lang="en-US"/>
              <a:t>Sample title of your presentation</a:t>
            </a:r>
          </a:p>
        </p:txBody>
      </p:sp>
      <p:pic>
        <p:nvPicPr>
          <p:cNvPr id="2" name="Picture 1" descr="Logos of the U.S. Department of Health and Human Services and Centers for Disease Control and Prevention" title="LOGOS">
            <a:extLst>
              <a:ext uri="{FF2B5EF4-FFF2-40B4-BE49-F238E27FC236}">
                <a16:creationId xmlns:a16="http://schemas.microsoft.com/office/drawing/2014/main" id="{EC634F8E-48A4-765C-351F-C276B389685C}"/>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737380" y="5872163"/>
            <a:ext cx="1180377" cy="676709"/>
          </a:xfrm>
          <a:prstGeom prst="rect">
            <a:avLst/>
          </a:prstGeom>
        </p:spPr>
      </p:pic>
      <p:pic>
        <p:nvPicPr>
          <p:cNvPr id="3" name="Picture 2">
            <a:extLst>
              <a:ext uri="{FF2B5EF4-FFF2-40B4-BE49-F238E27FC236}">
                <a16:creationId xmlns:a16="http://schemas.microsoft.com/office/drawing/2014/main" id="{97EB5AEA-2DED-ADFC-0853-4D1839415CA1}"/>
              </a:ext>
            </a:extLst>
          </p:cNvPr>
          <p:cNvPicPr>
            <a:picLocks noChangeAspect="1"/>
          </p:cNvPicPr>
          <p:nvPr userDrawn="1"/>
        </p:nvPicPr>
        <p:blipFill rotWithShape="1">
          <a:blip r:embed="rId3" cstate="print">
            <a:extLst>
              <a:ext uri="{28A0092B-C50C-407E-A947-70E740481C1C}">
                <a14:useLocalDpi xmlns:a14="http://schemas.microsoft.com/office/drawing/2010/main" val="0"/>
              </a:ext>
            </a:extLst>
          </a:blip>
          <a:srcRect t="87503"/>
          <a:stretch/>
        </p:blipFill>
        <p:spPr>
          <a:xfrm>
            <a:off x="0" y="6687419"/>
            <a:ext cx="12192000" cy="179165"/>
          </a:xfrm>
          <a:prstGeom prst="rect">
            <a:avLst/>
          </a:prstGeom>
        </p:spPr>
      </p:pic>
      <p:sp>
        <p:nvSpPr>
          <p:cNvPr id="5" name="Text Placeholder 8">
            <a:extLst>
              <a:ext uri="{FF2B5EF4-FFF2-40B4-BE49-F238E27FC236}">
                <a16:creationId xmlns:a16="http://schemas.microsoft.com/office/drawing/2014/main" id="{7390F0AC-781B-4F55-644D-295E78030037}"/>
              </a:ext>
            </a:extLst>
          </p:cNvPr>
          <p:cNvSpPr>
            <a:spLocks noGrp="1"/>
          </p:cNvSpPr>
          <p:nvPr>
            <p:ph type="body" sz="quarter" idx="11"/>
          </p:nvPr>
        </p:nvSpPr>
        <p:spPr>
          <a:xfrm>
            <a:off x="457201" y="5993730"/>
            <a:ext cx="5638800" cy="673125"/>
          </a:xfrm>
        </p:spPr>
        <p:txBody>
          <a:bodyPr anchor="b">
            <a:noAutofit/>
          </a:bodyPr>
          <a:lstStyle>
            <a:lvl1pPr marL="0" indent="0">
              <a:buNone/>
              <a:defRPr sz="900"/>
            </a:lvl1pPr>
            <a:lvl2pPr marL="457200" indent="0">
              <a:buNone/>
              <a:defRPr sz="1000"/>
            </a:lvl2pPr>
            <a:lvl3pPr>
              <a:defRPr sz="1000"/>
            </a:lvl3pPr>
            <a:lvl4pPr>
              <a:defRPr sz="1000"/>
            </a:lvl4pPr>
            <a:lvl5pPr>
              <a:defRPr sz="1000"/>
            </a:lvl5pPr>
          </a:lstStyle>
          <a:p>
            <a:pPr lvl="0"/>
            <a:r>
              <a:rPr lang="en-US"/>
              <a:t>Click to edit Master text styles</a:t>
            </a:r>
          </a:p>
        </p:txBody>
      </p:sp>
      <p:sp>
        <p:nvSpPr>
          <p:cNvPr id="7" name="Chart Placeholder 1">
            <a:extLst>
              <a:ext uri="{FF2B5EF4-FFF2-40B4-BE49-F238E27FC236}">
                <a16:creationId xmlns:a16="http://schemas.microsoft.com/office/drawing/2014/main" id="{6ABFD9B3-D7C6-9A7A-A7BC-03431B7451C7}"/>
              </a:ext>
            </a:extLst>
          </p:cNvPr>
          <p:cNvSpPr>
            <a:spLocks noGrp="1"/>
          </p:cNvSpPr>
          <p:nvPr>
            <p:ph type="chart" sz="quarter" idx="10"/>
          </p:nvPr>
        </p:nvSpPr>
        <p:spPr>
          <a:xfrm>
            <a:off x="457200" y="1561284"/>
            <a:ext cx="11226800" cy="4085616"/>
          </a:xfrm>
        </p:spPr>
      </p:sp>
    </p:spTree>
    <p:extLst>
      <p:ext uri="{BB962C8B-B14F-4D97-AF65-F5344CB8AC3E}">
        <p14:creationId xmlns:p14="http://schemas.microsoft.com/office/powerpoint/2010/main" val="18462535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Page 2-HepC">
    <p:bg>
      <p:bgPr>
        <a:solidFill>
          <a:schemeClr val="bg1"/>
        </a:solidFill>
        <a:effectLst/>
      </p:bgPr>
    </p:bg>
    <p:spTree>
      <p:nvGrpSpPr>
        <p:cNvPr id="1" name=""/>
        <p:cNvGrpSpPr/>
        <p:nvPr/>
      </p:nvGrpSpPr>
      <p:grpSpPr>
        <a:xfrm>
          <a:off x="0" y="0"/>
          <a:ext cx="0" cy="0"/>
          <a:chOff x="0" y="0"/>
          <a:chExt cx="0" cy="0"/>
        </a:xfrm>
      </p:grpSpPr>
      <p:sp>
        <p:nvSpPr>
          <p:cNvPr id="32" name="Title 1">
            <a:extLst>
              <a:ext uri="{FF2B5EF4-FFF2-40B4-BE49-F238E27FC236}">
                <a16:creationId xmlns:a16="http://schemas.microsoft.com/office/drawing/2014/main" id="{E03FE6B5-6022-4CFE-85B6-0AD1DA5E059F}"/>
              </a:ext>
            </a:extLst>
          </p:cNvPr>
          <p:cNvSpPr>
            <a:spLocks noGrp="1"/>
          </p:cNvSpPr>
          <p:nvPr>
            <p:ph type="title" hasCustomPrompt="1"/>
          </p:nvPr>
        </p:nvSpPr>
        <p:spPr>
          <a:xfrm>
            <a:off x="457201" y="143647"/>
            <a:ext cx="11460556" cy="917018"/>
          </a:xfrm>
          <a:prstGeom prst="rect">
            <a:avLst/>
          </a:prstGeom>
        </p:spPr>
        <p:txBody>
          <a:bodyPr anchor="t">
            <a:noAutofit/>
          </a:bodyPr>
          <a:lstStyle>
            <a:lvl1pPr algn="l">
              <a:lnSpc>
                <a:spcPct val="100000"/>
              </a:lnSpc>
              <a:defRPr sz="1800" b="0" baseline="0">
                <a:solidFill>
                  <a:schemeClr val="accent2"/>
                </a:solidFill>
                <a:effectLst/>
                <a:latin typeface="Calibri" pitchFamily="34" charset="0"/>
              </a:defRPr>
            </a:lvl1pPr>
          </a:lstStyle>
          <a:p>
            <a:r>
              <a:rPr lang="en-US"/>
              <a:t>Sample title of your presentation</a:t>
            </a:r>
          </a:p>
        </p:txBody>
      </p:sp>
      <p:pic>
        <p:nvPicPr>
          <p:cNvPr id="36" name="Picture 35" descr="Logos of the U.S. Department of Health and Human Services and Centers for Disease Control and Prevention" title="LOGOS">
            <a:extLst>
              <a:ext uri="{FF2B5EF4-FFF2-40B4-BE49-F238E27FC236}">
                <a16:creationId xmlns:a16="http://schemas.microsoft.com/office/drawing/2014/main" id="{229C74C4-5ED8-4DF0-8819-21F31B9D3969}"/>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737380" y="5872163"/>
            <a:ext cx="1180377" cy="676709"/>
          </a:xfrm>
          <a:prstGeom prst="rect">
            <a:avLst/>
          </a:prstGeom>
        </p:spPr>
      </p:pic>
      <p:pic>
        <p:nvPicPr>
          <p:cNvPr id="10" name="Picture 9">
            <a:extLst>
              <a:ext uri="{FF2B5EF4-FFF2-40B4-BE49-F238E27FC236}">
                <a16:creationId xmlns:a16="http://schemas.microsoft.com/office/drawing/2014/main" id="{B61DF0A6-CFF5-9ED2-B17C-2D1BB3ECE946}"/>
              </a:ext>
            </a:extLst>
          </p:cNvPr>
          <p:cNvPicPr>
            <a:picLocks noChangeAspect="1"/>
          </p:cNvPicPr>
          <p:nvPr userDrawn="1"/>
        </p:nvPicPr>
        <p:blipFill rotWithShape="1">
          <a:blip r:embed="rId3" cstate="print">
            <a:extLst>
              <a:ext uri="{28A0092B-C50C-407E-A947-70E740481C1C}">
                <a14:useLocalDpi xmlns:a14="http://schemas.microsoft.com/office/drawing/2010/main" val="0"/>
              </a:ext>
            </a:extLst>
          </a:blip>
          <a:srcRect t="87503"/>
          <a:stretch/>
        </p:blipFill>
        <p:spPr>
          <a:xfrm>
            <a:off x="0" y="6687419"/>
            <a:ext cx="12192000" cy="179165"/>
          </a:xfrm>
          <a:prstGeom prst="rect">
            <a:avLst/>
          </a:prstGeom>
        </p:spPr>
      </p:pic>
      <p:sp>
        <p:nvSpPr>
          <p:cNvPr id="2" name="Rectangle 1">
            <a:extLst>
              <a:ext uri="{FF2B5EF4-FFF2-40B4-BE49-F238E27FC236}">
                <a16:creationId xmlns:a16="http://schemas.microsoft.com/office/drawing/2014/main" id="{A0315EC5-ACBD-A081-75BC-E5C95E195853}"/>
              </a:ext>
            </a:extLst>
          </p:cNvPr>
          <p:cNvSpPr>
            <a:spLocks noChangeArrowheads="1"/>
          </p:cNvSpPr>
          <p:nvPr userDrawn="1"/>
        </p:nvSpPr>
        <p:spPr bwMode="auto">
          <a:xfrm>
            <a:off x="0" y="0"/>
            <a:ext cx="12192000" cy="91440"/>
          </a:xfrm>
          <a:prstGeom prst="rect">
            <a:avLst/>
          </a:prstGeom>
          <a:solidFill>
            <a:schemeClr val="accent2"/>
          </a:solidFill>
          <a:ln>
            <a:noFill/>
          </a:ln>
        </p:spPr>
        <p:txBody>
          <a:bodyPr vert="horz" wrap="square" lIns="60960" tIns="30480" rIns="60960" bIns="30480" numCol="1" anchor="t" anchorCtr="0" compatLnSpc="1">
            <a:prstTxWarp prst="textNoShape">
              <a:avLst/>
            </a:prstTxWarp>
          </a:bodyPr>
          <a:lstStyle/>
          <a:p>
            <a:endParaRPr lang="en-US" sz="1667"/>
          </a:p>
        </p:txBody>
      </p:sp>
      <p:sp>
        <p:nvSpPr>
          <p:cNvPr id="4" name="Text Placeholder 8">
            <a:extLst>
              <a:ext uri="{FF2B5EF4-FFF2-40B4-BE49-F238E27FC236}">
                <a16:creationId xmlns:a16="http://schemas.microsoft.com/office/drawing/2014/main" id="{B4BE940B-1614-126D-6738-69E0D475DE58}"/>
              </a:ext>
            </a:extLst>
          </p:cNvPr>
          <p:cNvSpPr>
            <a:spLocks noGrp="1"/>
          </p:cNvSpPr>
          <p:nvPr>
            <p:ph type="body" sz="quarter" idx="11"/>
          </p:nvPr>
        </p:nvSpPr>
        <p:spPr>
          <a:xfrm>
            <a:off x="457201" y="5993732"/>
            <a:ext cx="5638800" cy="673125"/>
          </a:xfrm>
        </p:spPr>
        <p:txBody>
          <a:bodyPr anchor="b">
            <a:noAutofit/>
          </a:bodyPr>
          <a:lstStyle>
            <a:lvl1pPr marL="0" indent="0">
              <a:buNone/>
              <a:defRPr sz="900"/>
            </a:lvl1pPr>
            <a:lvl2pPr marL="457200" indent="0">
              <a:buNone/>
              <a:defRPr sz="1000"/>
            </a:lvl2pPr>
            <a:lvl3pPr>
              <a:defRPr sz="1000"/>
            </a:lvl3pPr>
            <a:lvl4pPr>
              <a:defRPr sz="1000"/>
            </a:lvl4pPr>
            <a:lvl5pPr>
              <a:defRPr sz="1000"/>
            </a:lvl5pPr>
          </a:lstStyle>
          <a:p>
            <a:pPr lvl="0"/>
            <a:r>
              <a:rPr lang="en-US"/>
              <a:t>Click to edit Master text styles</a:t>
            </a:r>
          </a:p>
        </p:txBody>
      </p:sp>
    </p:spTree>
    <p:extLst>
      <p:ext uri="{BB962C8B-B14F-4D97-AF65-F5344CB8AC3E}">
        <p14:creationId xmlns:p14="http://schemas.microsoft.com/office/powerpoint/2010/main" val="25173836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Page 1-Ext-Neutral">
    <p:bg>
      <p:bgPr>
        <a:solidFill>
          <a:schemeClr val="bg1"/>
        </a:solidFill>
        <a:effectLst/>
      </p:bgPr>
    </p:bg>
    <p:spTree>
      <p:nvGrpSpPr>
        <p:cNvPr id="1" name=""/>
        <p:cNvGrpSpPr/>
        <p:nvPr/>
      </p:nvGrpSpPr>
      <p:grpSpPr>
        <a:xfrm>
          <a:off x="0" y="0"/>
          <a:ext cx="0" cy="0"/>
          <a:chOff x="0" y="0"/>
          <a:chExt cx="0" cy="0"/>
        </a:xfrm>
      </p:grpSpPr>
      <p:sp>
        <p:nvSpPr>
          <p:cNvPr id="22" name="Rectangle 21">
            <a:extLst>
              <a:ext uri="{FF2B5EF4-FFF2-40B4-BE49-F238E27FC236}">
                <a16:creationId xmlns:a16="http://schemas.microsoft.com/office/drawing/2014/main" id="{EBFC025E-A984-463D-AC54-2320B6BE7BD6}"/>
              </a:ext>
            </a:extLst>
          </p:cNvPr>
          <p:cNvSpPr>
            <a:spLocks noChangeArrowheads="1"/>
          </p:cNvSpPr>
          <p:nvPr userDrawn="1"/>
        </p:nvSpPr>
        <p:spPr bwMode="auto">
          <a:xfrm>
            <a:off x="0" y="-1"/>
            <a:ext cx="12192000" cy="1463040"/>
          </a:xfrm>
          <a:prstGeom prst="rect">
            <a:avLst/>
          </a:prstGeom>
          <a:solidFill>
            <a:schemeClr val="accent1"/>
          </a:solidFill>
          <a:ln>
            <a:noFill/>
          </a:ln>
        </p:spPr>
        <p:txBody>
          <a:bodyPr vert="horz" wrap="square" lIns="60960" tIns="30480" rIns="60960" bIns="30480" numCol="1" anchor="t" anchorCtr="0" compatLnSpc="1">
            <a:prstTxWarp prst="textNoShape">
              <a:avLst/>
            </a:prstTxWarp>
          </a:bodyPr>
          <a:lstStyle/>
          <a:p>
            <a:endParaRPr lang="en-US" sz="1667"/>
          </a:p>
        </p:txBody>
      </p:sp>
      <p:sp>
        <p:nvSpPr>
          <p:cNvPr id="32" name="Title 1">
            <a:extLst>
              <a:ext uri="{FF2B5EF4-FFF2-40B4-BE49-F238E27FC236}">
                <a16:creationId xmlns:a16="http://schemas.microsoft.com/office/drawing/2014/main" id="{E03FE6B5-6022-4CFE-85B6-0AD1DA5E059F}"/>
              </a:ext>
            </a:extLst>
          </p:cNvPr>
          <p:cNvSpPr>
            <a:spLocks noGrp="1"/>
          </p:cNvSpPr>
          <p:nvPr>
            <p:ph type="title" hasCustomPrompt="1"/>
          </p:nvPr>
        </p:nvSpPr>
        <p:spPr>
          <a:xfrm>
            <a:off x="457201" y="143647"/>
            <a:ext cx="11460556" cy="917018"/>
          </a:xfrm>
          <a:prstGeom prst="rect">
            <a:avLst/>
          </a:prstGeom>
        </p:spPr>
        <p:txBody>
          <a:bodyPr anchor="t">
            <a:noAutofit/>
          </a:bodyPr>
          <a:lstStyle>
            <a:lvl1pPr algn="l">
              <a:lnSpc>
                <a:spcPct val="100000"/>
              </a:lnSpc>
              <a:defRPr sz="1800" b="0" baseline="0">
                <a:solidFill>
                  <a:schemeClr val="bg1"/>
                </a:solidFill>
                <a:effectLst/>
                <a:latin typeface="Calibri" pitchFamily="34" charset="0"/>
              </a:defRPr>
            </a:lvl1pPr>
          </a:lstStyle>
          <a:p>
            <a:r>
              <a:rPr lang="en-US"/>
              <a:t>Sample title of your presentation</a:t>
            </a:r>
          </a:p>
        </p:txBody>
      </p:sp>
      <p:pic>
        <p:nvPicPr>
          <p:cNvPr id="2" name="Picture 1" descr="Logos of the U.S. Department of Health and Human Services and Centers for Disease Control and Prevention" title="LOGOS">
            <a:extLst>
              <a:ext uri="{FF2B5EF4-FFF2-40B4-BE49-F238E27FC236}">
                <a16:creationId xmlns:a16="http://schemas.microsoft.com/office/drawing/2014/main" id="{EC634F8E-48A4-765C-351F-C276B389685C}"/>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737380" y="5872163"/>
            <a:ext cx="1180377" cy="676709"/>
          </a:xfrm>
          <a:prstGeom prst="rect">
            <a:avLst/>
          </a:prstGeom>
        </p:spPr>
      </p:pic>
      <p:pic>
        <p:nvPicPr>
          <p:cNvPr id="3" name="Picture 2">
            <a:extLst>
              <a:ext uri="{FF2B5EF4-FFF2-40B4-BE49-F238E27FC236}">
                <a16:creationId xmlns:a16="http://schemas.microsoft.com/office/drawing/2014/main" id="{97EB5AEA-2DED-ADFC-0853-4D1839415CA1}"/>
              </a:ext>
            </a:extLst>
          </p:cNvPr>
          <p:cNvPicPr>
            <a:picLocks noChangeAspect="1"/>
          </p:cNvPicPr>
          <p:nvPr userDrawn="1"/>
        </p:nvPicPr>
        <p:blipFill rotWithShape="1">
          <a:blip r:embed="rId3" cstate="print">
            <a:extLst>
              <a:ext uri="{28A0092B-C50C-407E-A947-70E740481C1C}">
                <a14:useLocalDpi xmlns:a14="http://schemas.microsoft.com/office/drawing/2010/main" val="0"/>
              </a:ext>
            </a:extLst>
          </a:blip>
          <a:srcRect t="87503"/>
          <a:stretch/>
        </p:blipFill>
        <p:spPr>
          <a:xfrm>
            <a:off x="0" y="6687419"/>
            <a:ext cx="12192000" cy="179165"/>
          </a:xfrm>
          <a:prstGeom prst="rect">
            <a:avLst/>
          </a:prstGeom>
        </p:spPr>
      </p:pic>
      <p:sp>
        <p:nvSpPr>
          <p:cNvPr id="7" name="Chart Placeholder 1">
            <a:extLst>
              <a:ext uri="{FF2B5EF4-FFF2-40B4-BE49-F238E27FC236}">
                <a16:creationId xmlns:a16="http://schemas.microsoft.com/office/drawing/2014/main" id="{E7DBF9DB-7D7A-E8F3-66C7-AE6631A2C05F}"/>
              </a:ext>
            </a:extLst>
          </p:cNvPr>
          <p:cNvSpPr>
            <a:spLocks noGrp="1"/>
          </p:cNvSpPr>
          <p:nvPr>
            <p:ph type="chart" sz="quarter" idx="10"/>
          </p:nvPr>
        </p:nvSpPr>
        <p:spPr>
          <a:xfrm>
            <a:off x="457200" y="1561284"/>
            <a:ext cx="11226800" cy="4085616"/>
          </a:xfrm>
        </p:spPr>
      </p:sp>
      <p:sp>
        <p:nvSpPr>
          <p:cNvPr id="9" name="Text Placeholder 8">
            <a:extLst>
              <a:ext uri="{FF2B5EF4-FFF2-40B4-BE49-F238E27FC236}">
                <a16:creationId xmlns:a16="http://schemas.microsoft.com/office/drawing/2014/main" id="{939F508C-DB97-C41C-39F3-08C81E19E477}"/>
              </a:ext>
            </a:extLst>
          </p:cNvPr>
          <p:cNvSpPr>
            <a:spLocks noGrp="1"/>
          </p:cNvSpPr>
          <p:nvPr>
            <p:ph type="body" sz="quarter" idx="11"/>
          </p:nvPr>
        </p:nvSpPr>
        <p:spPr>
          <a:xfrm>
            <a:off x="457201" y="6003562"/>
            <a:ext cx="5638800" cy="673125"/>
          </a:xfrm>
        </p:spPr>
        <p:txBody>
          <a:bodyPr anchor="b">
            <a:noAutofit/>
          </a:bodyPr>
          <a:lstStyle>
            <a:lvl1pPr marL="0" indent="0">
              <a:buNone/>
              <a:defRPr sz="900"/>
            </a:lvl1pPr>
            <a:lvl2pPr marL="457200" indent="0">
              <a:buNone/>
              <a:defRPr sz="1000"/>
            </a:lvl2pPr>
            <a:lvl3pPr>
              <a:defRPr sz="1000"/>
            </a:lvl3pPr>
            <a:lvl4pPr>
              <a:defRPr sz="1000"/>
            </a:lvl4pPr>
            <a:lvl5pPr>
              <a:defRPr sz="1000"/>
            </a:lvl5pPr>
          </a:lstStyle>
          <a:p>
            <a:pPr lvl="0"/>
            <a:r>
              <a:rPr lang="en-US"/>
              <a:t>Click to edit Master text styles</a:t>
            </a:r>
          </a:p>
        </p:txBody>
      </p:sp>
    </p:spTree>
    <p:extLst>
      <p:ext uri="{BB962C8B-B14F-4D97-AF65-F5344CB8AC3E}">
        <p14:creationId xmlns:p14="http://schemas.microsoft.com/office/powerpoint/2010/main" val="39020044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age 2-Neutral">
    <p:bg>
      <p:bgPr>
        <a:solidFill>
          <a:schemeClr val="bg1"/>
        </a:solidFill>
        <a:effectLst/>
      </p:bgPr>
    </p:bg>
    <p:spTree>
      <p:nvGrpSpPr>
        <p:cNvPr id="1" name=""/>
        <p:cNvGrpSpPr/>
        <p:nvPr/>
      </p:nvGrpSpPr>
      <p:grpSpPr>
        <a:xfrm>
          <a:off x="0" y="0"/>
          <a:ext cx="0" cy="0"/>
          <a:chOff x="0" y="0"/>
          <a:chExt cx="0" cy="0"/>
        </a:xfrm>
      </p:grpSpPr>
      <p:sp>
        <p:nvSpPr>
          <p:cNvPr id="32" name="Title 1">
            <a:extLst>
              <a:ext uri="{FF2B5EF4-FFF2-40B4-BE49-F238E27FC236}">
                <a16:creationId xmlns:a16="http://schemas.microsoft.com/office/drawing/2014/main" id="{E03FE6B5-6022-4CFE-85B6-0AD1DA5E059F}"/>
              </a:ext>
            </a:extLst>
          </p:cNvPr>
          <p:cNvSpPr>
            <a:spLocks noGrp="1"/>
          </p:cNvSpPr>
          <p:nvPr>
            <p:ph type="title" hasCustomPrompt="1"/>
          </p:nvPr>
        </p:nvSpPr>
        <p:spPr>
          <a:xfrm>
            <a:off x="457201" y="143647"/>
            <a:ext cx="11460556" cy="917018"/>
          </a:xfrm>
          <a:prstGeom prst="rect">
            <a:avLst/>
          </a:prstGeom>
        </p:spPr>
        <p:txBody>
          <a:bodyPr anchor="t">
            <a:noAutofit/>
          </a:bodyPr>
          <a:lstStyle>
            <a:lvl1pPr algn="l">
              <a:lnSpc>
                <a:spcPct val="100000"/>
              </a:lnSpc>
              <a:defRPr sz="1800" b="0" baseline="0">
                <a:solidFill>
                  <a:schemeClr val="accent1"/>
                </a:solidFill>
                <a:effectLst/>
                <a:latin typeface="Calibri" pitchFamily="34" charset="0"/>
              </a:defRPr>
            </a:lvl1pPr>
          </a:lstStyle>
          <a:p>
            <a:r>
              <a:rPr lang="en-US"/>
              <a:t>Sample title of your presentation</a:t>
            </a:r>
          </a:p>
        </p:txBody>
      </p:sp>
      <p:pic>
        <p:nvPicPr>
          <p:cNvPr id="36" name="Picture 35" descr="Logos of the U.S. Department of Health and Human Services and Centers for Disease Control and Prevention" title="LOGOS">
            <a:extLst>
              <a:ext uri="{FF2B5EF4-FFF2-40B4-BE49-F238E27FC236}">
                <a16:creationId xmlns:a16="http://schemas.microsoft.com/office/drawing/2014/main" id="{229C74C4-5ED8-4DF0-8819-21F31B9D3969}"/>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737380" y="5872163"/>
            <a:ext cx="1180377" cy="676709"/>
          </a:xfrm>
          <a:prstGeom prst="rect">
            <a:avLst/>
          </a:prstGeom>
        </p:spPr>
      </p:pic>
      <p:pic>
        <p:nvPicPr>
          <p:cNvPr id="10" name="Picture 9">
            <a:extLst>
              <a:ext uri="{FF2B5EF4-FFF2-40B4-BE49-F238E27FC236}">
                <a16:creationId xmlns:a16="http://schemas.microsoft.com/office/drawing/2014/main" id="{B61DF0A6-CFF5-9ED2-B17C-2D1BB3ECE946}"/>
              </a:ext>
            </a:extLst>
          </p:cNvPr>
          <p:cNvPicPr>
            <a:picLocks noChangeAspect="1"/>
          </p:cNvPicPr>
          <p:nvPr userDrawn="1"/>
        </p:nvPicPr>
        <p:blipFill rotWithShape="1">
          <a:blip r:embed="rId3" cstate="print">
            <a:extLst>
              <a:ext uri="{28A0092B-C50C-407E-A947-70E740481C1C}">
                <a14:useLocalDpi xmlns:a14="http://schemas.microsoft.com/office/drawing/2010/main" val="0"/>
              </a:ext>
            </a:extLst>
          </a:blip>
          <a:srcRect t="87503"/>
          <a:stretch/>
        </p:blipFill>
        <p:spPr>
          <a:xfrm>
            <a:off x="0" y="6687419"/>
            <a:ext cx="12192000" cy="179165"/>
          </a:xfrm>
          <a:prstGeom prst="rect">
            <a:avLst/>
          </a:prstGeom>
        </p:spPr>
      </p:pic>
      <p:sp>
        <p:nvSpPr>
          <p:cNvPr id="2" name="Rectangle 1">
            <a:extLst>
              <a:ext uri="{FF2B5EF4-FFF2-40B4-BE49-F238E27FC236}">
                <a16:creationId xmlns:a16="http://schemas.microsoft.com/office/drawing/2014/main" id="{A0315EC5-ACBD-A081-75BC-E5C95E195853}"/>
              </a:ext>
            </a:extLst>
          </p:cNvPr>
          <p:cNvSpPr>
            <a:spLocks noChangeArrowheads="1"/>
          </p:cNvSpPr>
          <p:nvPr userDrawn="1"/>
        </p:nvSpPr>
        <p:spPr bwMode="auto">
          <a:xfrm>
            <a:off x="0" y="0"/>
            <a:ext cx="12192000" cy="91440"/>
          </a:xfrm>
          <a:prstGeom prst="rect">
            <a:avLst/>
          </a:prstGeom>
          <a:solidFill>
            <a:schemeClr val="accent1"/>
          </a:solidFill>
          <a:ln>
            <a:noFill/>
          </a:ln>
        </p:spPr>
        <p:txBody>
          <a:bodyPr vert="horz" wrap="square" lIns="60960" tIns="30480" rIns="60960" bIns="30480" numCol="1" anchor="t" anchorCtr="0" compatLnSpc="1">
            <a:prstTxWarp prst="textNoShape">
              <a:avLst/>
            </a:prstTxWarp>
          </a:bodyPr>
          <a:lstStyle/>
          <a:p>
            <a:endParaRPr lang="en-US" sz="1667"/>
          </a:p>
        </p:txBody>
      </p:sp>
      <p:sp>
        <p:nvSpPr>
          <p:cNvPr id="4" name="Text Placeholder 8">
            <a:extLst>
              <a:ext uri="{FF2B5EF4-FFF2-40B4-BE49-F238E27FC236}">
                <a16:creationId xmlns:a16="http://schemas.microsoft.com/office/drawing/2014/main" id="{B4BE940B-1614-126D-6738-69E0D475DE58}"/>
              </a:ext>
            </a:extLst>
          </p:cNvPr>
          <p:cNvSpPr>
            <a:spLocks noGrp="1"/>
          </p:cNvSpPr>
          <p:nvPr>
            <p:ph type="body" sz="quarter" idx="11"/>
          </p:nvPr>
        </p:nvSpPr>
        <p:spPr>
          <a:xfrm>
            <a:off x="457201" y="5999820"/>
            <a:ext cx="5638800" cy="673125"/>
          </a:xfrm>
        </p:spPr>
        <p:txBody>
          <a:bodyPr anchor="b">
            <a:noAutofit/>
          </a:bodyPr>
          <a:lstStyle>
            <a:lvl1pPr marL="0" indent="0">
              <a:buNone/>
              <a:defRPr sz="900"/>
            </a:lvl1pPr>
            <a:lvl2pPr marL="457200" indent="0">
              <a:buNone/>
              <a:defRPr sz="1000"/>
            </a:lvl2pPr>
            <a:lvl3pPr>
              <a:defRPr sz="1000"/>
            </a:lvl3pPr>
            <a:lvl4pPr>
              <a:defRPr sz="1000"/>
            </a:lvl4pPr>
            <a:lvl5pPr>
              <a:defRPr sz="1000"/>
            </a:lvl5pPr>
          </a:lstStyle>
          <a:p>
            <a:pPr lvl="0"/>
            <a:r>
              <a:rPr lang="en-US"/>
              <a:t>Click to edit Master text styles</a:t>
            </a:r>
          </a:p>
        </p:txBody>
      </p:sp>
    </p:spTree>
    <p:extLst>
      <p:ext uri="{BB962C8B-B14F-4D97-AF65-F5344CB8AC3E}">
        <p14:creationId xmlns:p14="http://schemas.microsoft.com/office/powerpoint/2010/main" val="26248886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Page 1-HepA">
    <p:bg>
      <p:bgPr>
        <a:solidFill>
          <a:schemeClr val="bg1"/>
        </a:solidFill>
        <a:effectLst/>
      </p:bgPr>
    </p:bg>
    <p:spTree>
      <p:nvGrpSpPr>
        <p:cNvPr id="1" name=""/>
        <p:cNvGrpSpPr/>
        <p:nvPr/>
      </p:nvGrpSpPr>
      <p:grpSpPr>
        <a:xfrm>
          <a:off x="0" y="0"/>
          <a:ext cx="0" cy="0"/>
          <a:chOff x="0" y="0"/>
          <a:chExt cx="0" cy="0"/>
        </a:xfrm>
      </p:grpSpPr>
      <p:sp>
        <p:nvSpPr>
          <p:cNvPr id="22" name="Rectangle 21">
            <a:extLst>
              <a:ext uri="{FF2B5EF4-FFF2-40B4-BE49-F238E27FC236}">
                <a16:creationId xmlns:a16="http://schemas.microsoft.com/office/drawing/2014/main" id="{EBFC025E-A984-463D-AC54-2320B6BE7BD6}"/>
              </a:ext>
            </a:extLst>
          </p:cNvPr>
          <p:cNvSpPr>
            <a:spLocks noChangeArrowheads="1"/>
          </p:cNvSpPr>
          <p:nvPr userDrawn="1"/>
        </p:nvSpPr>
        <p:spPr bwMode="auto">
          <a:xfrm>
            <a:off x="0" y="-1"/>
            <a:ext cx="12192000" cy="1188720"/>
          </a:xfrm>
          <a:prstGeom prst="rect">
            <a:avLst/>
          </a:prstGeom>
          <a:solidFill>
            <a:srgbClr val="497D0C"/>
          </a:solidFill>
          <a:ln>
            <a:noFill/>
          </a:ln>
        </p:spPr>
        <p:txBody>
          <a:bodyPr vert="horz" wrap="square" lIns="60960" tIns="30480" rIns="60960" bIns="30480" numCol="1" anchor="t" anchorCtr="0" compatLnSpc="1">
            <a:prstTxWarp prst="textNoShape">
              <a:avLst/>
            </a:prstTxWarp>
          </a:bodyPr>
          <a:lstStyle/>
          <a:p>
            <a:endParaRPr lang="en-US" sz="1667"/>
          </a:p>
        </p:txBody>
      </p:sp>
      <p:sp>
        <p:nvSpPr>
          <p:cNvPr id="32" name="Title 1">
            <a:extLst>
              <a:ext uri="{FF2B5EF4-FFF2-40B4-BE49-F238E27FC236}">
                <a16:creationId xmlns:a16="http://schemas.microsoft.com/office/drawing/2014/main" id="{E03FE6B5-6022-4CFE-85B6-0AD1DA5E059F}"/>
              </a:ext>
            </a:extLst>
          </p:cNvPr>
          <p:cNvSpPr>
            <a:spLocks noGrp="1"/>
          </p:cNvSpPr>
          <p:nvPr>
            <p:ph type="title" hasCustomPrompt="1"/>
          </p:nvPr>
        </p:nvSpPr>
        <p:spPr>
          <a:xfrm>
            <a:off x="457201" y="143647"/>
            <a:ext cx="11460556" cy="917018"/>
          </a:xfrm>
          <a:prstGeom prst="rect">
            <a:avLst/>
          </a:prstGeom>
        </p:spPr>
        <p:txBody>
          <a:bodyPr anchor="t">
            <a:noAutofit/>
          </a:bodyPr>
          <a:lstStyle>
            <a:lvl1pPr algn="l">
              <a:lnSpc>
                <a:spcPct val="100000"/>
              </a:lnSpc>
              <a:defRPr sz="1800" b="0" baseline="0">
                <a:solidFill>
                  <a:schemeClr val="bg1"/>
                </a:solidFill>
                <a:effectLst/>
                <a:latin typeface="Calibri" pitchFamily="34" charset="0"/>
              </a:defRPr>
            </a:lvl1pPr>
          </a:lstStyle>
          <a:p>
            <a:r>
              <a:rPr lang="en-US"/>
              <a:t>Sample title of your presentation</a:t>
            </a:r>
          </a:p>
        </p:txBody>
      </p:sp>
      <p:sp>
        <p:nvSpPr>
          <p:cNvPr id="7" name="Chart Placeholder 6">
            <a:extLst>
              <a:ext uri="{FF2B5EF4-FFF2-40B4-BE49-F238E27FC236}">
                <a16:creationId xmlns:a16="http://schemas.microsoft.com/office/drawing/2014/main" id="{13A1AD42-0BB7-E320-8206-1D9FF4F98264}"/>
              </a:ext>
            </a:extLst>
          </p:cNvPr>
          <p:cNvSpPr>
            <a:spLocks noGrp="1"/>
          </p:cNvSpPr>
          <p:nvPr>
            <p:ph type="chart" sz="quarter" idx="10"/>
          </p:nvPr>
        </p:nvSpPr>
        <p:spPr>
          <a:xfrm>
            <a:off x="457200" y="1276174"/>
            <a:ext cx="11226800" cy="4179453"/>
          </a:xfrm>
        </p:spPr>
        <p:txBody>
          <a:bodyPr/>
          <a:lstStyle/>
          <a:p>
            <a:endParaRPr lang="en-US"/>
          </a:p>
        </p:txBody>
      </p:sp>
      <p:sp>
        <p:nvSpPr>
          <p:cNvPr id="9" name="Text Placeholder 8">
            <a:extLst>
              <a:ext uri="{FF2B5EF4-FFF2-40B4-BE49-F238E27FC236}">
                <a16:creationId xmlns:a16="http://schemas.microsoft.com/office/drawing/2014/main" id="{7208DF79-0411-CD8E-6751-AF460FE5FE0E}"/>
              </a:ext>
            </a:extLst>
          </p:cNvPr>
          <p:cNvSpPr>
            <a:spLocks noGrp="1"/>
          </p:cNvSpPr>
          <p:nvPr>
            <p:ph type="body" sz="quarter" idx="11"/>
          </p:nvPr>
        </p:nvSpPr>
        <p:spPr>
          <a:xfrm>
            <a:off x="457201" y="6003562"/>
            <a:ext cx="5638800" cy="673125"/>
          </a:xfrm>
        </p:spPr>
        <p:txBody>
          <a:bodyPr anchor="b">
            <a:noAutofit/>
          </a:bodyPr>
          <a:lstStyle>
            <a:lvl1pPr marL="0" indent="0">
              <a:buNone/>
              <a:defRPr sz="900"/>
            </a:lvl1pPr>
            <a:lvl2pPr marL="457200" indent="0">
              <a:buNone/>
              <a:defRPr sz="1000"/>
            </a:lvl2pPr>
            <a:lvl3pPr>
              <a:defRPr sz="1000"/>
            </a:lvl3pPr>
            <a:lvl4pPr>
              <a:defRPr sz="1000"/>
            </a:lvl4pPr>
            <a:lvl5pPr>
              <a:defRPr sz="1000"/>
            </a:lvl5pPr>
          </a:lstStyle>
          <a:p>
            <a:pPr lvl="0"/>
            <a:r>
              <a:rPr lang="en-US"/>
              <a:t>Click to edit Master text styles</a:t>
            </a:r>
          </a:p>
        </p:txBody>
      </p:sp>
      <p:pic>
        <p:nvPicPr>
          <p:cNvPr id="2" name="Picture 1" descr="Logos of the U.S. Department of Health and Human Services and Centers for Disease Control and Prevention" title="LOGOS">
            <a:extLst>
              <a:ext uri="{FF2B5EF4-FFF2-40B4-BE49-F238E27FC236}">
                <a16:creationId xmlns:a16="http://schemas.microsoft.com/office/drawing/2014/main" id="{EC634F8E-48A4-765C-351F-C276B389685C}"/>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737380" y="5872163"/>
            <a:ext cx="1180377" cy="676709"/>
          </a:xfrm>
          <a:prstGeom prst="rect">
            <a:avLst/>
          </a:prstGeom>
        </p:spPr>
      </p:pic>
      <p:pic>
        <p:nvPicPr>
          <p:cNvPr id="3" name="Picture 2">
            <a:extLst>
              <a:ext uri="{FF2B5EF4-FFF2-40B4-BE49-F238E27FC236}">
                <a16:creationId xmlns:a16="http://schemas.microsoft.com/office/drawing/2014/main" id="{97EB5AEA-2DED-ADFC-0853-4D1839415CA1}"/>
              </a:ext>
            </a:extLst>
          </p:cNvPr>
          <p:cNvPicPr>
            <a:picLocks noChangeAspect="1"/>
          </p:cNvPicPr>
          <p:nvPr userDrawn="1"/>
        </p:nvPicPr>
        <p:blipFill rotWithShape="1">
          <a:blip r:embed="rId3" cstate="print">
            <a:extLst>
              <a:ext uri="{28A0092B-C50C-407E-A947-70E740481C1C}">
                <a14:useLocalDpi xmlns:a14="http://schemas.microsoft.com/office/drawing/2010/main" val="0"/>
              </a:ext>
            </a:extLst>
          </a:blip>
          <a:srcRect t="87503"/>
          <a:stretch/>
        </p:blipFill>
        <p:spPr>
          <a:xfrm>
            <a:off x="0" y="6687419"/>
            <a:ext cx="12192000" cy="179165"/>
          </a:xfrm>
          <a:prstGeom prst="rect">
            <a:avLst/>
          </a:prstGeom>
        </p:spPr>
      </p:pic>
    </p:spTree>
    <p:extLst>
      <p:ext uri="{BB962C8B-B14F-4D97-AF65-F5344CB8AC3E}">
        <p14:creationId xmlns:p14="http://schemas.microsoft.com/office/powerpoint/2010/main" val="12525514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_Page 1-Ext-HepA">
    <p:bg>
      <p:bgPr>
        <a:solidFill>
          <a:schemeClr val="bg1"/>
        </a:solidFill>
        <a:effectLst/>
      </p:bgPr>
    </p:bg>
    <p:spTree>
      <p:nvGrpSpPr>
        <p:cNvPr id="1" name=""/>
        <p:cNvGrpSpPr/>
        <p:nvPr/>
      </p:nvGrpSpPr>
      <p:grpSpPr>
        <a:xfrm>
          <a:off x="0" y="0"/>
          <a:ext cx="0" cy="0"/>
          <a:chOff x="0" y="0"/>
          <a:chExt cx="0" cy="0"/>
        </a:xfrm>
      </p:grpSpPr>
      <p:sp>
        <p:nvSpPr>
          <p:cNvPr id="22" name="Rectangle 21">
            <a:extLst>
              <a:ext uri="{FF2B5EF4-FFF2-40B4-BE49-F238E27FC236}">
                <a16:creationId xmlns:a16="http://schemas.microsoft.com/office/drawing/2014/main" id="{EBFC025E-A984-463D-AC54-2320B6BE7BD6}"/>
              </a:ext>
            </a:extLst>
          </p:cNvPr>
          <p:cNvSpPr>
            <a:spLocks noChangeArrowheads="1"/>
          </p:cNvSpPr>
          <p:nvPr userDrawn="1"/>
        </p:nvSpPr>
        <p:spPr bwMode="auto">
          <a:xfrm>
            <a:off x="0" y="-1"/>
            <a:ext cx="12192000" cy="1463040"/>
          </a:xfrm>
          <a:prstGeom prst="rect">
            <a:avLst/>
          </a:prstGeom>
          <a:solidFill>
            <a:srgbClr val="497D0C"/>
          </a:solidFill>
          <a:ln>
            <a:noFill/>
          </a:ln>
        </p:spPr>
        <p:txBody>
          <a:bodyPr vert="horz" wrap="square" lIns="60960" tIns="30480" rIns="60960" bIns="30480" numCol="1" anchor="t" anchorCtr="0" compatLnSpc="1">
            <a:prstTxWarp prst="textNoShape">
              <a:avLst/>
            </a:prstTxWarp>
          </a:bodyPr>
          <a:lstStyle/>
          <a:p>
            <a:endParaRPr lang="en-US" sz="1667"/>
          </a:p>
        </p:txBody>
      </p:sp>
      <p:sp>
        <p:nvSpPr>
          <p:cNvPr id="32" name="Title 1">
            <a:extLst>
              <a:ext uri="{FF2B5EF4-FFF2-40B4-BE49-F238E27FC236}">
                <a16:creationId xmlns:a16="http://schemas.microsoft.com/office/drawing/2014/main" id="{E03FE6B5-6022-4CFE-85B6-0AD1DA5E059F}"/>
              </a:ext>
            </a:extLst>
          </p:cNvPr>
          <p:cNvSpPr>
            <a:spLocks noGrp="1"/>
          </p:cNvSpPr>
          <p:nvPr>
            <p:ph type="title" hasCustomPrompt="1"/>
          </p:nvPr>
        </p:nvSpPr>
        <p:spPr>
          <a:xfrm>
            <a:off x="457201" y="143647"/>
            <a:ext cx="11460556" cy="917018"/>
          </a:xfrm>
          <a:prstGeom prst="rect">
            <a:avLst/>
          </a:prstGeom>
        </p:spPr>
        <p:txBody>
          <a:bodyPr anchor="t">
            <a:noAutofit/>
          </a:bodyPr>
          <a:lstStyle>
            <a:lvl1pPr algn="l">
              <a:lnSpc>
                <a:spcPct val="100000"/>
              </a:lnSpc>
              <a:defRPr sz="1800" b="0" baseline="0">
                <a:solidFill>
                  <a:schemeClr val="bg1"/>
                </a:solidFill>
                <a:effectLst/>
                <a:latin typeface="Calibri" pitchFamily="34" charset="0"/>
              </a:defRPr>
            </a:lvl1pPr>
          </a:lstStyle>
          <a:p>
            <a:r>
              <a:rPr lang="en-US"/>
              <a:t>Sample title of your presentation</a:t>
            </a:r>
          </a:p>
        </p:txBody>
      </p:sp>
      <p:sp>
        <p:nvSpPr>
          <p:cNvPr id="9" name="Text Placeholder 8">
            <a:extLst>
              <a:ext uri="{FF2B5EF4-FFF2-40B4-BE49-F238E27FC236}">
                <a16:creationId xmlns:a16="http://schemas.microsoft.com/office/drawing/2014/main" id="{7208DF79-0411-CD8E-6751-AF460FE5FE0E}"/>
              </a:ext>
            </a:extLst>
          </p:cNvPr>
          <p:cNvSpPr>
            <a:spLocks noGrp="1"/>
          </p:cNvSpPr>
          <p:nvPr>
            <p:ph type="body" sz="quarter" idx="11"/>
          </p:nvPr>
        </p:nvSpPr>
        <p:spPr>
          <a:xfrm>
            <a:off x="457201" y="5993730"/>
            <a:ext cx="5638800" cy="673125"/>
          </a:xfrm>
        </p:spPr>
        <p:txBody>
          <a:bodyPr anchor="b">
            <a:noAutofit/>
          </a:bodyPr>
          <a:lstStyle>
            <a:lvl1pPr marL="0" indent="0">
              <a:buNone/>
              <a:defRPr sz="900"/>
            </a:lvl1pPr>
            <a:lvl2pPr marL="457200" indent="0">
              <a:buNone/>
              <a:defRPr sz="1000"/>
            </a:lvl2pPr>
            <a:lvl3pPr>
              <a:defRPr sz="1000"/>
            </a:lvl3pPr>
            <a:lvl4pPr>
              <a:defRPr sz="1000"/>
            </a:lvl4pPr>
            <a:lvl5pPr>
              <a:defRPr sz="1000"/>
            </a:lvl5pPr>
          </a:lstStyle>
          <a:p>
            <a:pPr lvl="0"/>
            <a:r>
              <a:rPr lang="en-US"/>
              <a:t>Click to edit Master text styles</a:t>
            </a:r>
          </a:p>
        </p:txBody>
      </p:sp>
      <p:pic>
        <p:nvPicPr>
          <p:cNvPr id="2" name="Picture 1" descr="Logos of the U.S. Department of Health and Human Services and Centers for Disease Control and Prevention" title="LOGOS">
            <a:extLst>
              <a:ext uri="{FF2B5EF4-FFF2-40B4-BE49-F238E27FC236}">
                <a16:creationId xmlns:a16="http://schemas.microsoft.com/office/drawing/2014/main" id="{EC634F8E-48A4-765C-351F-C276B389685C}"/>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737380" y="5872163"/>
            <a:ext cx="1180377" cy="676709"/>
          </a:xfrm>
          <a:prstGeom prst="rect">
            <a:avLst/>
          </a:prstGeom>
        </p:spPr>
      </p:pic>
      <p:pic>
        <p:nvPicPr>
          <p:cNvPr id="3" name="Picture 2">
            <a:extLst>
              <a:ext uri="{FF2B5EF4-FFF2-40B4-BE49-F238E27FC236}">
                <a16:creationId xmlns:a16="http://schemas.microsoft.com/office/drawing/2014/main" id="{97EB5AEA-2DED-ADFC-0853-4D1839415CA1}"/>
              </a:ext>
            </a:extLst>
          </p:cNvPr>
          <p:cNvPicPr>
            <a:picLocks noChangeAspect="1"/>
          </p:cNvPicPr>
          <p:nvPr userDrawn="1"/>
        </p:nvPicPr>
        <p:blipFill rotWithShape="1">
          <a:blip r:embed="rId3" cstate="print">
            <a:extLst>
              <a:ext uri="{28A0092B-C50C-407E-A947-70E740481C1C}">
                <a14:useLocalDpi xmlns:a14="http://schemas.microsoft.com/office/drawing/2010/main" val="0"/>
              </a:ext>
            </a:extLst>
          </a:blip>
          <a:srcRect t="87503"/>
          <a:stretch/>
        </p:blipFill>
        <p:spPr>
          <a:xfrm>
            <a:off x="0" y="6687419"/>
            <a:ext cx="12192000" cy="179165"/>
          </a:xfrm>
          <a:prstGeom prst="rect">
            <a:avLst/>
          </a:prstGeom>
        </p:spPr>
      </p:pic>
      <p:sp>
        <p:nvSpPr>
          <p:cNvPr id="5" name="Chart Placeholder 1">
            <a:extLst>
              <a:ext uri="{FF2B5EF4-FFF2-40B4-BE49-F238E27FC236}">
                <a16:creationId xmlns:a16="http://schemas.microsoft.com/office/drawing/2014/main" id="{30AB71F8-E431-CD0D-21C3-13878CF0030B}"/>
              </a:ext>
            </a:extLst>
          </p:cNvPr>
          <p:cNvSpPr>
            <a:spLocks noGrp="1"/>
          </p:cNvSpPr>
          <p:nvPr>
            <p:ph type="chart" sz="quarter" idx="10"/>
          </p:nvPr>
        </p:nvSpPr>
        <p:spPr>
          <a:xfrm>
            <a:off x="457200" y="1561284"/>
            <a:ext cx="11226800" cy="4085616"/>
          </a:xfrm>
        </p:spPr>
      </p:sp>
    </p:spTree>
    <p:extLst>
      <p:ext uri="{BB962C8B-B14F-4D97-AF65-F5344CB8AC3E}">
        <p14:creationId xmlns:p14="http://schemas.microsoft.com/office/powerpoint/2010/main" val="34763436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Page 2-HepA">
    <p:bg>
      <p:bgPr>
        <a:solidFill>
          <a:schemeClr val="bg1"/>
        </a:solidFill>
        <a:effectLst/>
      </p:bgPr>
    </p:bg>
    <p:spTree>
      <p:nvGrpSpPr>
        <p:cNvPr id="1" name=""/>
        <p:cNvGrpSpPr/>
        <p:nvPr/>
      </p:nvGrpSpPr>
      <p:grpSpPr>
        <a:xfrm>
          <a:off x="0" y="0"/>
          <a:ext cx="0" cy="0"/>
          <a:chOff x="0" y="0"/>
          <a:chExt cx="0" cy="0"/>
        </a:xfrm>
      </p:grpSpPr>
      <p:sp>
        <p:nvSpPr>
          <p:cNvPr id="32" name="Title 1">
            <a:extLst>
              <a:ext uri="{FF2B5EF4-FFF2-40B4-BE49-F238E27FC236}">
                <a16:creationId xmlns:a16="http://schemas.microsoft.com/office/drawing/2014/main" id="{E03FE6B5-6022-4CFE-85B6-0AD1DA5E059F}"/>
              </a:ext>
            </a:extLst>
          </p:cNvPr>
          <p:cNvSpPr>
            <a:spLocks noGrp="1"/>
          </p:cNvSpPr>
          <p:nvPr>
            <p:ph type="title" hasCustomPrompt="1"/>
          </p:nvPr>
        </p:nvSpPr>
        <p:spPr>
          <a:xfrm>
            <a:off x="457201" y="143647"/>
            <a:ext cx="11460556" cy="917018"/>
          </a:xfrm>
          <a:prstGeom prst="rect">
            <a:avLst/>
          </a:prstGeom>
        </p:spPr>
        <p:txBody>
          <a:bodyPr anchor="t">
            <a:noAutofit/>
          </a:bodyPr>
          <a:lstStyle>
            <a:lvl1pPr algn="l">
              <a:lnSpc>
                <a:spcPct val="100000"/>
              </a:lnSpc>
              <a:defRPr sz="1800" b="0" baseline="0">
                <a:solidFill>
                  <a:schemeClr val="accent4"/>
                </a:solidFill>
                <a:effectLst/>
                <a:latin typeface="Calibri" pitchFamily="34" charset="0"/>
              </a:defRPr>
            </a:lvl1pPr>
          </a:lstStyle>
          <a:p>
            <a:r>
              <a:rPr lang="en-US"/>
              <a:t>Sample title of your presentation</a:t>
            </a:r>
          </a:p>
        </p:txBody>
      </p:sp>
      <p:pic>
        <p:nvPicPr>
          <p:cNvPr id="36" name="Picture 35" descr="Logos of the U.S. Department of Health and Human Services and Centers for Disease Control and Prevention" title="LOGOS">
            <a:extLst>
              <a:ext uri="{FF2B5EF4-FFF2-40B4-BE49-F238E27FC236}">
                <a16:creationId xmlns:a16="http://schemas.microsoft.com/office/drawing/2014/main" id="{229C74C4-5ED8-4DF0-8819-21F31B9D3969}"/>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737380" y="5872163"/>
            <a:ext cx="1180377" cy="676709"/>
          </a:xfrm>
          <a:prstGeom prst="rect">
            <a:avLst/>
          </a:prstGeom>
        </p:spPr>
      </p:pic>
      <p:pic>
        <p:nvPicPr>
          <p:cNvPr id="10" name="Picture 9">
            <a:extLst>
              <a:ext uri="{FF2B5EF4-FFF2-40B4-BE49-F238E27FC236}">
                <a16:creationId xmlns:a16="http://schemas.microsoft.com/office/drawing/2014/main" id="{B61DF0A6-CFF5-9ED2-B17C-2D1BB3ECE946}"/>
              </a:ext>
            </a:extLst>
          </p:cNvPr>
          <p:cNvPicPr>
            <a:picLocks noChangeAspect="1"/>
          </p:cNvPicPr>
          <p:nvPr userDrawn="1"/>
        </p:nvPicPr>
        <p:blipFill rotWithShape="1">
          <a:blip r:embed="rId3" cstate="print">
            <a:extLst>
              <a:ext uri="{28A0092B-C50C-407E-A947-70E740481C1C}">
                <a14:useLocalDpi xmlns:a14="http://schemas.microsoft.com/office/drawing/2010/main" val="0"/>
              </a:ext>
            </a:extLst>
          </a:blip>
          <a:srcRect t="87503"/>
          <a:stretch/>
        </p:blipFill>
        <p:spPr>
          <a:xfrm>
            <a:off x="0" y="6687419"/>
            <a:ext cx="12192000" cy="179165"/>
          </a:xfrm>
          <a:prstGeom prst="rect">
            <a:avLst/>
          </a:prstGeom>
        </p:spPr>
      </p:pic>
      <p:sp>
        <p:nvSpPr>
          <p:cNvPr id="2" name="Rectangle 1">
            <a:extLst>
              <a:ext uri="{FF2B5EF4-FFF2-40B4-BE49-F238E27FC236}">
                <a16:creationId xmlns:a16="http://schemas.microsoft.com/office/drawing/2014/main" id="{A0315EC5-ACBD-A081-75BC-E5C95E195853}"/>
              </a:ext>
            </a:extLst>
          </p:cNvPr>
          <p:cNvSpPr>
            <a:spLocks noChangeArrowheads="1"/>
          </p:cNvSpPr>
          <p:nvPr userDrawn="1"/>
        </p:nvSpPr>
        <p:spPr bwMode="auto">
          <a:xfrm>
            <a:off x="0" y="0"/>
            <a:ext cx="12192000" cy="91440"/>
          </a:xfrm>
          <a:prstGeom prst="rect">
            <a:avLst/>
          </a:prstGeom>
          <a:solidFill>
            <a:srgbClr val="497D0C"/>
          </a:solidFill>
          <a:ln>
            <a:noFill/>
          </a:ln>
        </p:spPr>
        <p:txBody>
          <a:bodyPr vert="horz" wrap="square" lIns="60960" tIns="30480" rIns="60960" bIns="30480" numCol="1" anchor="t" anchorCtr="0" compatLnSpc="1">
            <a:prstTxWarp prst="textNoShape">
              <a:avLst/>
            </a:prstTxWarp>
          </a:bodyPr>
          <a:lstStyle/>
          <a:p>
            <a:endParaRPr lang="en-US" sz="1667"/>
          </a:p>
        </p:txBody>
      </p:sp>
      <p:sp>
        <p:nvSpPr>
          <p:cNvPr id="4" name="Text Placeholder 8">
            <a:extLst>
              <a:ext uri="{FF2B5EF4-FFF2-40B4-BE49-F238E27FC236}">
                <a16:creationId xmlns:a16="http://schemas.microsoft.com/office/drawing/2014/main" id="{B4BE940B-1614-126D-6738-69E0D475DE58}"/>
              </a:ext>
            </a:extLst>
          </p:cNvPr>
          <p:cNvSpPr>
            <a:spLocks noGrp="1"/>
          </p:cNvSpPr>
          <p:nvPr>
            <p:ph type="body" sz="quarter" idx="11"/>
          </p:nvPr>
        </p:nvSpPr>
        <p:spPr>
          <a:xfrm>
            <a:off x="457201" y="5998804"/>
            <a:ext cx="5638800" cy="673125"/>
          </a:xfrm>
        </p:spPr>
        <p:txBody>
          <a:bodyPr anchor="b">
            <a:noAutofit/>
          </a:bodyPr>
          <a:lstStyle>
            <a:lvl1pPr marL="0" indent="0">
              <a:buNone/>
              <a:defRPr sz="900"/>
            </a:lvl1pPr>
            <a:lvl2pPr marL="457200" indent="0">
              <a:buNone/>
              <a:defRPr sz="1000"/>
            </a:lvl2pPr>
            <a:lvl3pPr>
              <a:defRPr sz="1000"/>
            </a:lvl3pPr>
            <a:lvl4pPr>
              <a:defRPr sz="1000"/>
            </a:lvl4pPr>
            <a:lvl5pPr>
              <a:defRPr sz="1000"/>
            </a:lvl5pPr>
          </a:lstStyle>
          <a:p>
            <a:pPr lvl="0"/>
            <a:r>
              <a:rPr lang="en-US"/>
              <a:t>Click to edit Master text styles</a:t>
            </a:r>
          </a:p>
        </p:txBody>
      </p:sp>
    </p:spTree>
    <p:extLst>
      <p:ext uri="{BB962C8B-B14F-4D97-AF65-F5344CB8AC3E}">
        <p14:creationId xmlns:p14="http://schemas.microsoft.com/office/powerpoint/2010/main" val="5616160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Page 1-HepB">
    <p:bg>
      <p:bgPr>
        <a:solidFill>
          <a:schemeClr val="bg1"/>
        </a:solidFill>
        <a:effectLst/>
      </p:bgPr>
    </p:bg>
    <p:spTree>
      <p:nvGrpSpPr>
        <p:cNvPr id="1" name=""/>
        <p:cNvGrpSpPr/>
        <p:nvPr/>
      </p:nvGrpSpPr>
      <p:grpSpPr>
        <a:xfrm>
          <a:off x="0" y="0"/>
          <a:ext cx="0" cy="0"/>
          <a:chOff x="0" y="0"/>
          <a:chExt cx="0" cy="0"/>
        </a:xfrm>
      </p:grpSpPr>
      <p:sp>
        <p:nvSpPr>
          <p:cNvPr id="22" name="Rectangle 21">
            <a:extLst>
              <a:ext uri="{FF2B5EF4-FFF2-40B4-BE49-F238E27FC236}">
                <a16:creationId xmlns:a16="http://schemas.microsoft.com/office/drawing/2014/main" id="{EBFC025E-A984-463D-AC54-2320B6BE7BD6}"/>
              </a:ext>
            </a:extLst>
          </p:cNvPr>
          <p:cNvSpPr>
            <a:spLocks noChangeArrowheads="1"/>
          </p:cNvSpPr>
          <p:nvPr userDrawn="1"/>
        </p:nvSpPr>
        <p:spPr bwMode="auto">
          <a:xfrm>
            <a:off x="0" y="-1"/>
            <a:ext cx="12192000" cy="1188720"/>
          </a:xfrm>
          <a:prstGeom prst="rect">
            <a:avLst/>
          </a:prstGeom>
          <a:solidFill>
            <a:schemeClr val="accent3"/>
          </a:solidFill>
          <a:ln>
            <a:noFill/>
          </a:ln>
        </p:spPr>
        <p:txBody>
          <a:bodyPr vert="horz" wrap="square" lIns="60960" tIns="30480" rIns="60960" bIns="30480" numCol="1" anchor="t" anchorCtr="0" compatLnSpc="1">
            <a:prstTxWarp prst="textNoShape">
              <a:avLst/>
            </a:prstTxWarp>
          </a:bodyPr>
          <a:lstStyle/>
          <a:p>
            <a:endParaRPr lang="en-US" sz="1667"/>
          </a:p>
        </p:txBody>
      </p:sp>
      <p:sp>
        <p:nvSpPr>
          <p:cNvPr id="32" name="Title 1">
            <a:extLst>
              <a:ext uri="{FF2B5EF4-FFF2-40B4-BE49-F238E27FC236}">
                <a16:creationId xmlns:a16="http://schemas.microsoft.com/office/drawing/2014/main" id="{E03FE6B5-6022-4CFE-85B6-0AD1DA5E059F}"/>
              </a:ext>
            </a:extLst>
          </p:cNvPr>
          <p:cNvSpPr>
            <a:spLocks noGrp="1"/>
          </p:cNvSpPr>
          <p:nvPr>
            <p:ph type="title" hasCustomPrompt="1"/>
          </p:nvPr>
        </p:nvSpPr>
        <p:spPr>
          <a:xfrm>
            <a:off x="457201" y="143647"/>
            <a:ext cx="11460556" cy="917018"/>
          </a:xfrm>
          <a:prstGeom prst="rect">
            <a:avLst/>
          </a:prstGeom>
        </p:spPr>
        <p:txBody>
          <a:bodyPr anchor="t">
            <a:noAutofit/>
          </a:bodyPr>
          <a:lstStyle>
            <a:lvl1pPr algn="l">
              <a:lnSpc>
                <a:spcPct val="100000"/>
              </a:lnSpc>
              <a:defRPr sz="1800" b="0" baseline="0">
                <a:solidFill>
                  <a:schemeClr val="bg1"/>
                </a:solidFill>
                <a:effectLst/>
                <a:latin typeface="Calibri" pitchFamily="34" charset="0"/>
              </a:defRPr>
            </a:lvl1pPr>
          </a:lstStyle>
          <a:p>
            <a:r>
              <a:rPr lang="en-US"/>
              <a:t>Sample title of your presentation</a:t>
            </a:r>
          </a:p>
        </p:txBody>
      </p:sp>
      <p:pic>
        <p:nvPicPr>
          <p:cNvPr id="2" name="Picture 1" descr="Logos of the U.S. Department of Health and Human Services and Centers for Disease Control and Prevention" title="LOGOS">
            <a:extLst>
              <a:ext uri="{FF2B5EF4-FFF2-40B4-BE49-F238E27FC236}">
                <a16:creationId xmlns:a16="http://schemas.microsoft.com/office/drawing/2014/main" id="{EC634F8E-48A4-765C-351F-C276B389685C}"/>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737380" y="5872163"/>
            <a:ext cx="1180377" cy="676709"/>
          </a:xfrm>
          <a:prstGeom prst="rect">
            <a:avLst/>
          </a:prstGeom>
        </p:spPr>
      </p:pic>
      <p:pic>
        <p:nvPicPr>
          <p:cNvPr id="3" name="Picture 2">
            <a:extLst>
              <a:ext uri="{FF2B5EF4-FFF2-40B4-BE49-F238E27FC236}">
                <a16:creationId xmlns:a16="http://schemas.microsoft.com/office/drawing/2014/main" id="{97EB5AEA-2DED-ADFC-0853-4D1839415CA1}"/>
              </a:ext>
            </a:extLst>
          </p:cNvPr>
          <p:cNvPicPr>
            <a:picLocks noChangeAspect="1"/>
          </p:cNvPicPr>
          <p:nvPr userDrawn="1"/>
        </p:nvPicPr>
        <p:blipFill rotWithShape="1">
          <a:blip r:embed="rId3" cstate="print">
            <a:extLst>
              <a:ext uri="{28A0092B-C50C-407E-A947-70E740481C1C}">
                <a14:useLocalDpi xmlns:a14="http://schemas.microsoft.com/office/drawing/2010/main" val="0"/>
              </a:ext>
            </a:extLst>
          </a:blip>
          <a:srcRect t="87503"/>
          <a:stretch/>
        </p:blipFill>
        <p:spPr>
          <a:xfrm>
            <a:off x="0" y="6687419"/>
            <a:ext cx="12192000" cy="179165"/>
          </a:xfrm>
          <a:prstGeom prst="rect">
            <a:avLst/>
          </a:prstGeom>
        </p:spPr>
      </p:pic>
      <p:sp>
        <p:nvSpPr>
          <p:cNvPr id="4" name="Chart Placeholder 6">
            <a:extLst>
              <a:ext uri="{FF2B5EF4-FFF2-40B4-BE49-F238E27FC236}">
                <a16:creationId xmlns:a16="http://schemas.microsoft.com/office/drawing/2014/main" id="{6FB2E7C6-3AA9-7531-3698-9412310F5F01}"/>
              </a:ext>
            </a:extLst>
          </p:cNvPr>
          <p:cNvSpPr>
            <a:spLocks noGrp="1"/>
          </p:cNvSpPr>
          <p:nvPr>
            <p:ph type="chart" sz="quarter" idx="10"/>
          </p:nvPr>
        </p:nvSpPr>
        <p:spPr>
          <a:xfrm>
            <a:off x="457200" y="1276174"/>
            <a:ext cx="11226800" cy="4179453"/>
          </a:xfrm>
        </p:spPr>
        <p:txBody>
          <a:bodyPr/>
          <a:lstStyle/>
          <a:p>
            <a:endParaRPr lang="en-US"/>
          </a:p>
        </p:txBody>
      </p:sp>
      <p:sp>
        <p:nvSpPr>
          <p:cNvPr id="5" name="Text Placeholder 8">
            <a:extLst>
              <a:ext uri="{FF2B5EF4-FFF2-40B4-BE49-F238E27FC236}">
                <a16:creationId xmlns:a16="http://schemas.microsoft.com/office/drawing/2014/main" id="{B2CDC1F8-DB48-2640-3FAE-198A428BA836}"/>
              </a:ext>
            </a:extLst>
          </p:cNvPr>
          <p:cNvSpPr>
            <a:spLocks noGrp="1"/>
          </p:cNvSpPr>
          <p:nvPr>
            <p:ph type="body" sz="quarter" idx="11"/>
          </p:nvPr>
        </p:nvSpPr>
        <p:spPr>
          <a:xfrm>
            <a:off x="457201" y="5993730"/>
            <a:ext cx="5638800" cy="673125"/>
          </a:xfrm>
        </p:spPr>
        <p:txBody>
          <a:bodyPr anchor="b">
            <a:noAutofit/>
          </a:bodyPr>
          <a:lstStyle>
            <a:lvl1pPr marL="0" indent="0">
              <a:buNone/>
              <a:defRPr sz="900"/>
            </a:lvl1pPr>
            <a:lvl2pPr marL="457200" indent="0">
              <a:buNone/>
              <a:defRPr sz="1000"/>
            </a:lvl2pPr>
            <a:lvl3pPr>
              <a:defRPr sz="1000"/>
            </a:lvl3pPr>
            <a:lvl4pPr>
              <a:defRPr sz="1000"/>
            </a:lvl4pPr>
            <a:lvl5pPr>
              <a:defRPr sz="1000"/>
            </a:lvl5pPr>
          </a:lstStyle>
          <a:p>
            <a:pPr lvl="0"/>
            <a:r>
              <a:rPr lang="en-US"/>
              <a:t>Click to edit Master text styles</a:t>
            </a:r>
          </a:p>
        </p:txBody>
      </p:sp>
    </p:spTree>
    <p:extLst>
      <p:ext uri="{BB962C8B-B14F-4D97-AF65-F5344CB8AC3E}">
        <p14:creationId xmlns:p14="http://schemas.microsoft.com/office/powerpoint/2010/main" val="15039025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1_Page 1-Ext-HepB">
    <p:bg>
      <p:bgPr>
        <a:solidFill>
          <a:schemeClr val="bg1"/>
        </a:solidFill>
        <a:effectLst/>
      </p:bgPr>
    </p:bg>
    <p:spTree>
      <p:nvGrpSpPr>
        <p:cNvPr id="1" name=""/>
        <p:cNvGrpSpPr/>
        <p:nvPr/>
      </p:nvGrpSpPr>
      <p:grpSpPr>
        <a:xfrm>
          <a:off x="0" y="0"/>
          <a:ext cx="0" cy="0"/>
          <a:chOff x="0" y="0"/>
          <a:chExt cx="0" cy="0"/>
        </a:xfrm>
      </p:grpSpPr>
      <p:sp>
        <p:nvSpPr>
          <p:cNvPr id="22" name="Rectangle 21">
            <a:extLst>
              <a:ext uri="{FF2B5EF4-FFF2-40B4-BE49-F238E27FC236}">
                <a16:creationId xmlns:a16="http://schemas.microsoft.com/office/drawing/2014/main" id="{EBFC025E-A984-463D-AC54-2320B6BE7BD6}"/>
              </a:ext>
            </a:extLst>
          </p:cNvPr>
          <p:cNvSpPr>
            <a:spLocks noChangeArrowheads="1"/>
          </p:cNvSpPr>
          <p:nvPr userDrawn="1"/>
        </p:nvSpPr>
        <p:spPr bwMode="auto">
          <a:xfrm>
            <a:off x="0" y="-1"/>
            <a:ext cx="12192000" cy="1463040"/>
          </a:xfrm>
          <a:prstGeom prst="rect">
            <a:avLst/>
          </a:prstGeom>
          <a:solidFill>
            <a:schemeClr val="accent3"/>
          </a:solidFill>
          <a:ln>
            <a:noFill/>
          </a:ln>
        </p:spPr>
        <p:txBody>
          <a:bodyPr vert="horz" wrap="square" lIns="60960" tIns="30480" rIns="60960" bIns="30480" numCol="1" anchor="t" anchorCtr="0" compatLnSpc="1">
            <a:prstTxWarp prst="textNoShape">
              <a:avLst/>
            </a:prstTxWarp>
          </a:bodyPr>
          <a:lstStyle/>
          <a:p>
            <a:endParaRPr lang="en-US" sz="1667"/>
          </a:p>
        </p:txBody>
      </p:sp>
      <p:sp>
        <p:nvSpPr>
          <p:cNvPr id="32" name="Title 1">
            <a:extLst>
              <a:ext uri="{FF2B5EF4-FFF2-40B4-BE49-F238E27FC236}">
                <a16:creationId xmlns:a16="http://schemas.microsoft.com/office/drawing/2014/main" id="{E03FE6B5-6022-4CFE-85B6-0AD1DA5E059F}"/>
              </a:ext>
            </a:extLst>
          </p:cNvPr>
          <p:cNvSpPr>
            <a:spLocks noGrp="1"/>
          </p:cNvSpPr>
          <p:nvPr>
            <p:ph type="title" hasCustomPrompt="1"/>
          </p:nvPr>
        </p:nvSpPr>
        <p:spPr>
          <a:xfrm>
            <a:off x="457201" y="143647"/>
            <a:ext cx="11460556" cy="917018"/>
          </a:xfrm>
          <a:prstGeom prst="rect">
            <a:avLst/>
          </a:prstGeom>
        </p:spPr>
        <p:txBody>
          <a:bodyPr anchor="t">
            <a:noAutofit/>
          </a:bodyPr>
          <a:lstStyle>
            <a:lvl1pPr algn="l">
              <a:lnSpc>
                <a:spcPct val="100000"/>
              </a:lnSpc>
              <a:defRPr sz="1800" b="0" baseline="0">
                <a:solidFill>
                  <a:schemeClr val="bg1"/>
                </a:solidFill>
                <a:effectLst/>
                <a:latin typeface="Calibri" pitchFamily="34" charset="0"/>
              </a:defRPr>
            </a:lvl1pPr>
          </a:lstStyle>
          <a:p>
            <a:r>
              <a:rPr lang="en-US"/>
              <a:t>Sample title of your presentation</a:t>
            </a:r>
          </a:p>
        </p:txBody>
      </p:sp>
      <p:pic>
        <p:nvPicPr>
          <p:cNvPr id="2" name="Picture 1" descr="Logos of the U.S. Department of Health and Human Services and Centers for Disease Control and Prevention" title="LOGOS">
            <a:extLst>
              <a:ext uri="{FF2B5EF4-FFF2-40B4-BE49-F238E27FC236}">
                <a16:creationId xmlns:a16="http://schemas.microsoft.com/office/drawing/2014/main" id="{EC634F8E-48A4-765C-351F-C276B389685C}"/>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737380" y="5872163"/>
            <a:ext cx="1180377" cy="676709"/>
          </a:xfrm>
          <a:prstGeom prst="rect">
            <a:avLst/>
          </a:prstGeom>
        </p:spPr>
      </p:pic>
      <p:pic>
        <p:nvPicPr>
          <p:cNvPr id="3" name="Picture 2">
            <a:extLst>
              <a:ext uri="{FF2B5EF4-FFF2-40B4-BE49-F238E27FC236}">
                <a16:creationId xmlns:a16="http://schemas.microsoft.com/office/drawing/2014/main" id="{97EB5AEA-2DED-ADFC-0853-4D1839415CA1}"/>
              </a:ext>
            </a:extLst>
          </p:cNvPr>
          <p:cNvPicPr>
            <a:picLocks noChangeAspect="1"/>
          </p:cNvPicPr>
          <p:nvPr userDrawn="1"/>
        </p:nvPicPr>
        <p:blipFill rotWithShape="1">
          <a:blip r:embed="rId3" cstate="print">
            <a:extLst>
              <a:ext uri="{28A0092B-C50C-407E-A947-70E740481C1C}">
                <a14:useLocalDpi xmlns:a14="http://schemas.microsoft.com/office/drawing/2010/main" val="0"/>
              </a:ext>
            </a:extLst>
          </a:blip>
          <a:srcRect t="87503"/>
          <a:stretch/>
        </p:blipFill>
        <p:spPr>
          <a:xfrm>
            <a:off x="0" y="6687419"/>
            <a:ext cx="12192000" cy="179165"/>
          </a:xfrm>
          <a:prstGeom prst="rect">
            <a:avLst/>
          </a:prstGeom>
        </p:spPr>
      </p:pic>
      <p:sp>
        <p:nvSpPr>
          <p:cNvPr id="5" name="Text Placeholder 8">
            <a:extLst>
              <a:ext uri="{FF2B5EF4-FFF2-40B4-BE49-F238E27FC236}">
                <a16:creationId xmlns:a16="http://schemas.microsoft.com/office/drawing/2014/main" id="{B2CDC1F8-DB48-2640-3FAE-198A428BA836}"/>
              </a:ext>
            </a:extLst>
          </p:cNvPr>
          <p:cNvSpPr>
            <a:spLocks noGrp="1"/>
          </p:cNvSpPr>
          <p:nvPr>
            <p:ph type="body" sz="quarter" idx="11"/>
          </p:nvPr>
        </p:nvSpPr>
        <p:spPr>
          <a:xfrm>
            <a:off x="457201" y="5993730"/>
            <a:ext cx="5638800" cy="673125"/>
          </a:xfrm>
        </p:spPr>
        <p:txBody>
          <a:bodyPr anchor="b">
            <a:noAutofit/>
          </a:bodyPr>
          <a:lstStyle>
            <a:lvl1pPr marL="0" indent="0">
              <a:buNone/>
              <a:defRPr sz="900"/>
            </a:lvl1pPr>
            <a:lvl2pPr marL="457200" indent="0">
              <a:buNone/>
              <a:defRPr sz="1000"/>
            </a:lvl2pPr>
            <a:lvl3pPr>
              <a:defRPr sz="1000"/>
            </a:lvl3pPr>
            <a:lvl4pPr>
              <a:defRPr sz="1000"/>
            </a:lvl4pPr>
            <a:lvl5pPr>
              <a:defRPr sz="1000"/>
            </a:lvl5pPr>
          </a:lstStyle>
          <a:p>
            <a:pPr lvl="0"/>
            <a:r>
              <a:rPr lang="en-US"/>
              <a:t>Click to edit Master text styles</a:t>
            </a:r>
          </a:p>
        </p:txBody>
      </p:sp>
      <p:sp>
        <p:nvSpPr>
          <p:cNvPr id="7" name="Chart Placeholder 1">
            <a:extLst>
              <a:ext uri="{FF2B5EF4-FFF2-40B4-BE49-F238E27FC236}">
                <a16:creationId xmlns:a16="http://schemas.microsoft.com/office/drawing/2014/main" id="{B5FED8DF-4B16-1B4D-C138-AEAE4A5147FA}"/>
              </a:ext>
            </a:extLst>
          </p:cNvPr>
          <p:cNvSpPr>
            <a:spLocks noGrp="1"/>
          </p:cNvSpPr>
          <p:nvPr>
            <p:ph type="chart" sz="quarter" idx="10"/>
          </p:nvPr>
        </p:nvSpPr>
        <p:spPr>
          <a:xfrm>
            <a:off x="457200" y="1561284"/>
            <a:ext cx="11226800" cy="4085616"/>
          </a:xfrm>
        </p:spPr>
      </p:sp>
    </p:spTree>
    <p:extLst>
      <p:ext uri="{BB962C8B-B14F-4D97-AF65-F5344CB8AC3E}">
        <p14:creationId xmlns:p14="http://schemas.microsoft.com/office/powerpoint/2010/main" val="23817575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Page 2-HepB">
    <p:bg>
      <p:bgPr>
        <a:solidFill>
          <a:schemeClr val="bg1"/>
        </a:solidFill>
        <a:effectLst/>
      </p:bgPr>
    </p:bg>
    <p:spTree>
      <p:nvGrpSpPr>
        <p:cNvPr id="1" name=""/>
        <p:cNvGrpSpPr/>
        <p:nvPr/>
      </p:nvGrpSpPr>
      <p:grpSpPr>
        <a:xfrm>
          <a:off x="0" y="0"/>
          <a:ext cx="0" cy="0"/>
          <a:chOff x="0" y="0"/>
          <a:chExt cx="0" cy="0"/>
        </a:xfrm>
      </p:grpSpPr>
      <p:sp>
        <p:nvSpPr>
          <p:cNvPr id="32" name="Title 1">
            <a:extLst>
              <a:ext uri="{FF2B5EF4-FFF2-40B4-BE49-F238E27FC236}">
                <a16:creationId xmlns:a16="http://schemas.microsoft.com/office/drawing/2014/main" id="{E03FE6B5-6022-4CFE-85B6-0AD1DA5E059F}"/>
              </a:ext>
            </a:extLst>
          </p:cNvPr>
          <p:cNvSpPr>
            <a:spLocks noGrp="1"/>
          </p:cNvSpPr>
          <p:nvPr>
            <p:ph type="title" hasCustomPrompt="1"/>
          </p:nvPr>
        </p:nvSpPr>
        <p:spPr>
          <a:xfrm>
            <a:off x="457201" y="143647"/>
            <a:ext cx="11460556" cy="917018"/>
          </a:xfrm>
          <a:prstGeom prst="rect">
            <a:avLst/>
          </a:prstGeom>
        </p:spPr>
        <p:txBody>
          <a:bodyPr anchor="t">
            <a:noAutofit/>
          </a:bodyPr>
          <a:lstStyle>
            <a:lvl1pPr algn="l">
              <a:lnSpc>
                <a:spcPct val="100000"/>
              </a:lnSpc>
              <a:defRPr sz="1800" b="0" baseline="0">
                <a:solidFill>
                  <a:schemeClr val="accent3"/>
                </a:solidFill>
                <a:effectLst/>
                <a:latin typeface="Calibri" pitchFamily="34" charset="0"/>
              </a:defRPr>
            </a:lvl1pPr>
          </a:lstStyle>
          <a:p>
            <a:r>
              <a:rPr lang="en-US"/>
              <a:t>Sample title of your presentation</a:t>
            </a:r>
          </a:p>
        </p:txBody>
      </p:sp>
      <p:pic>
        <p:nvPicPr>
          <p:cNvPr id="36" name="Picture 35" descr="Logos of the U.S. Department of Health and Human Services and Centers for Disease Control and Prevention" title="LOGOS">
            <a:extLst>
              <a:ext uri="{FF2B5EF4-FFF2-40B4-BE49-F238E27FC236}">
                <a16:creationId xmlns:a16="http://schemas.microsoft.com/office/drawing/2014/main" id="{229C74C4-5ED8-4DF0-8819-21F31B9D3969}"/>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737380" y="5872163"/>
            <a:ext cx="1180377" cy="676709"/>
          </a:xfrm>
          <a:prstGeom prst="rect">
            <a:avLst/>
          </a:prstGeom>
        </p:spPr>
      </p:pic>
      <p:pic>
        <p:nvPicPr>
          <p:cNvPr id="10" name="Picture 9">
            <a:extLst>
              <a:ext uri="{FF2B5EF4-FFF2-40B4-BE49-F238E27FC236}">
                <a16:creationId xmlns:a16="http://schemas.microsoft.com/office/drawing/2014/main" id="{B61DF0A6-CFF5-9ED2-B17C-2D1BB3ECE946}"/>
              </a:ext>
            </a:extLst>
          </p:cNvPr>
          <p:cNvPicPr>
            <a:picLocks noChangeAspect="1"/>
          </p:cNvPicPr>
          <p:nvPr userDrawn="1"/>
        </p:nvPicPr>
        <p:blipFill rotWithShape="1">
          <a:blip r:embed="rId3" cstate="print">
            <a:extLst>
              <a:ext uri="{28A0092B-C50C-407E-A947-70E740481C1C}">
                <a14:useLocalDpi xmlns:a14="http://schemas.microsoft.com/office/drawing/2010/main" val="0"/>
              </a:ext>
            </a:extLst>
          </a:blip>
          <a:srcRect t="87503"/>
          <a:stretch/>
        </p:blipFill>
        <p:spPr>
          <a:xfrm>
            <a:off x="0" y="6687419"/>
            <a:ext cx="12192000" cy="179165"/>
          </a:xfrm>
          <a:prstGeom prst="rect">
            <a:avLst/>
          </a:prstGeom>
        </p:spPr>
      </p:pic>
      <p:sp>
        <p:nvSpPr>
          <p:cNvPr id="2" name="Rectangle 1">
            <a:extLst>
              <a:ext uri="{FF2B5EF4-FFF2-40B4-BE49-F238E27FC236}">
                <a16:creationId xmlns:a16="http://schemas.microsoft.com/office/drawing/2014/main" id="{A0315EC5-ACBD-A081-75BC-E5C95E195853}"/>
              </a:ext>
            </a:extLst>
          </p:cNvPr>
          <p:cNvSpPr>
            <a:spLocks noChangeArrowheads="1"/>
          </p:cNvSpPr>
          <p:nvPr userDrawn="1"/>
        </p:nvSpPr>
        <p:spPr bwMode="auto">
          <a:xfrm>
            <a:off x="0" y="0"/>
            <a:ext cx="12192000" cy="91440"/>
          </a:xfrm>
          <a:prstGeom prst="rect">
            <a:avLst/>
          </a:prstGeom>
          <a:solidFill>
            <a:schemeClr val="accent3"/>
          </a:solidFill>
          <a:ln>
            <a:noFill/>
          </a:ln>
        </p:spPr>
        <p:txBody>
          <a:bodyPr vert="horz" wrap="square" lIns="60960" tIns="30480" rIns="60960" bIns="30480" numCol="1" anchor="t" anchorCtr="0" compatLnSpc="1">
            <a:prstTxWarp prst="textNoShape">
              <a:avLst/>
            </a:prstTxWarp>
          </a:bodyPr>
          <a:lstStyle/>
          <a:p>
            <a:endParaRPr lang="en-US" sz="1667"/>
          </a:p>
        </p:txBody>
      </p:sp>
      <p:sp>
        <p:nvSpPr>
          <p:cNvPr id="4" name="Text Placeholder 8">
            <a:extLst>
              <a:ext uri="{FF2B5EF4-FFF2-40B4-BE49-F238E27FC236}">
                <a16:creationId xmlns:a16="http://schemas.microsoft.com/office/drawing/2014/main" id="{B4BE940B-1614-126D-6738-69E0D475DE58}"/>
              </a:ext>
            </a:extLst>
          </p:cNvPr>
          <p:cNvSpPr>
            <a:spLocks noGrp="1"/>
          </p:cNvSpPr>
          <p:nvPr>
            <p:ph type="body" sz="quarter" idx="11"/>
          </p:nvPr>
        </p:nvSpPr>
        <p:spPr>
          <a:xfrm>
            <a:off x="457201" y="5993732"/>
            <a:ext cx="5638800" cy="673125"/>
          </a:xfrm>
        </p:spPr>
        <p:txBody>
          <a:bodyPr anchor="b">
            <a:noAutofit/>
          </a:bodyPr>
          <a:lstStyle>
            <a:lvl1pPr marL="0" indent="0">
              <a:buNone/>
              <a:defRPr sz="900"/>
            </a:lvl1pPr>
            <a:lvl2pPr marL="457200" indent="0">
              <a:buNone/>
              <a:defRPr sz="1000"/>
            </a:lvl2pPr>
            <a:lvl3pPr>
              <a:defRPr sz="1000"/>
            </a:lvl3pPr>
            <a:lvl4pPr>
              <a:defRPr sz="1000"/>
            </a:lvl4pPr>
            <a:lvl5pPr>
              <a:defRPr sz="1000"/>
            </a:lvl5pPr>
          </a:lstStyle>
          <a:p>
            <a:pPr lvl="0"/>
            <a:r>
              <a:rPr lang="en-US"/>
              <a:t>Click to edit Master text styles</a:t>
            </a:r>
          </a:p>
        </p:txBody>
      </p:sp>
    </p:spTree>
    <p:extLst>
      <p:ext uri="{BB962C8B-B14F-4D97-AF65-F5344CB8AC3E}">
        <p14:creationId xmlns:p14="http://schemas.microsoft.com/office/powerpoint/2010/main" val="30230846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8DA5914-F582-127A-A0C0-BEEAE634060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A2593E62-6399-6690-3C9D-789FA53EEE3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3A8DD37-4D67-3133-9238-8D45E9F812E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CFCCB6D-DABD-754A-8426-905EF76E08FB}" type="datetimeFigureOut">
              <a:rPr lang="en-US" smtClean="0"/>
              <a:t>10/6/22</a:t>
            </a:fld>
            <a:endParaRPr lang="en-US"/>
          </a:p>
        </p:txBody>
      </p:sp>
      <p:sp>
        <p:nvSpPr>
          <p:cNvPr id="5" name="Footer Placeholder 4">
            <a:extLst>
              <a:ext uri="{FF2B5EF4-FFF2-40B4-BE49-F238E27FC236}">
                <a16:creationId xmlns:a16="http://schemas.microsoft.com/office/drawing/2014/main" id="{86CEF80A-7254-2D67-59AC-FAAF77ED439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05D70E55-1FF7-27E7-1FE4-B9F7F83989E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D3DF645-D866-8748-B450-53C9FCD6D03E}" type="slidenum">
              <a:rPr lang="en-US" smtClean="0"/>
              <a:t>‹#›</a:t>
            </a:fld>
            <a:endParaRPr lang="en-US"/>
          </a:p>
        </p:txBody>
      </p:sp>
    </p:spTree>
    <p:extLst>
      <p:ext uri="{BB962C8B-B14F-4D97-AF65-F5344CB8AC3E}">
        <p14:creationId xmlns:p14="http://schemas.microsoft.com/office/powerpoint/2010/main" val="3582791593"/>
      </p:ext>
    </p:extLst>
  </p:cSld>
  <p:clrMap bg1="lt1" tx1="dk1" bg2="lt2" tx2="dk2" accent1="accent1" accent2="accent2" accent3="accent3" accent4="accent4" accent5="accent5" accent6="accent6" hlink="hlink" folHlink="folHlink"/>
  <p:sldLayoutIdLst>
    <p:sldLayoutId id="2147483665" r:id="rId1"/>
    <p:sldLayoutId id="2147483673" r:id="rId2"/>
    <p:sldLayoutId id="2147483664" r:id="rId3"/>
    <p:sldLayoutId id="2147483666" r:id="rId4"/>
    <p:sldLayoutId id="2147483672" r:id="rId5"/>
    <p:sldLayoutId id="2147483667" r:id="rId6"/>
    <p:sldLayoutId id="2147483668" r:id="rId7"/>
    <p:sldLayoutId id="2147483674" r:id="rId8"/>
    <p:sldLayoutId id="2147483669" r:id="rId9"/>
    <p:sldLayoutId id="2147483670" r:id="rId10"/>
    <p:sldLayoutId id="2147483675" r:id="rId11"/>
    <p:sldLayoutId id="2147483671"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ndc.services.cdc.gov/conditions/hepatitis-a-acute/" TargetMode="External"/><Relationship Id="rId2" Type="http://schemas.openxmlformats.org/officeDocument/2006/relationships/notesSlide" Target="../notesSlides/notesSlide1.xml"/><Relationship Id="rId1" Type="http://schemas.openxmlformats.org/officeDocument/2006/relationships/slideLayout" Target="../slideLayouts/slideLayout4.xml"/><Relationship Id="rId5" Type="http://schemas.openxmlformats.org/officeDocument/2006/relationships/chart" Target="../charts/chart1.xml"/><Relationship Id="rId4" Type="http://schemas.openxmlformats.org/officeDocument/2006/relationships/hyperlink" Target="https://www.cdc.gov/hepatitis/statistics/2020surveillance/index.htm" TargetMode="External"/></Relationships>
</file>

<file path=ppt/slides/_rels/slide2.xml.rels><?xml version="1.0" encoding="UTF-8" standalone="yes"?>
<Relationships xmlns="http://schemas.openxmlformats.org/package/2006/relationships"><Relationship Id="rId3" Type="http://schemas.openxmlformats.org/officeDocument/2006/relationships/hyperlink" Target="https://ndc.services.cdc.gov/conditions/hepatitis-a-acute/" TargetMode="External"/><Relationship Id="rId2" Type="http://schemas.openxmlformats.org/officeDocument/2006/relationships/notesSlide" Target="../notesSlides/notesSlide2.xml"/><Relationship Id="rId1" Type="http://schemas.openxmlformats.org/officeDocument/2006/relationships/slideLayout" Target="../slideLayouts/slideLayout6.xml"/><Relationship Id="rId4" Type="http://schemas.openxmlformats.org/officeDocument/2006/relationships/hyperlink" Target="https://www.cdc.gov/hepatitis/statistics/2020surveillance/index.htm"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9B1480-11D7-200C-39F9-8BF0E49EBAEE}"/>
              </a:ext>
            </a:extLst>
          </p:cNvPr>
          <p:cNvSpPr>
            <a:spLocks noGrp="1"/>
          </p:cNvSpPr>
          <p:nvPr>
            <p:ph type="title"/>
          </p:nvPr>
        </p:nvSpPr>
        <p:spPr/>
        <p:txBody>
          <a:bodyPr>
            <a:noAutofit/>
          </a:bodyPr>
          <a:lstStyle/>
          <a:p>
            <a:r>
              <a:rPr lang="en-US" b="0"/>
              <a:t>Figure 1.1 – Part 1 of 2</a:t>
            </a:r>
            <a:br>
              <a:rPr lang="en-US" sz="2400"/>
            </a:br>
            <a:r>
              <a:rPr lang="en-US" sz="2000" b="1"/>
              <a:t>Number of reported cases* of hepatitis A virus infection and estimated infections† </a:t>
            </a:r>
            <a:br>
              <a:rPr lang="en-US" sz="2000" b="1"/>
            </a:br>
            <a:r>
              <a:rPr lang="en-US" sz="2000" b="1"/>
              <a:t>United States, 2013–2020</a:t>
            </a:r>
            <a:endParaRPr lang="en-US" sz="2400" b="1"/>
          </a:p>
        </p:txBody>
      </p:sp>
      <p:sp>
        <p:nvSpPr>
          <p:cNvPr id="4" name="Text Placeholder 3">
            <a:extLst>
              <a:ext uri="{FF2B5EF4-FFF2-40B4-BE49-F238E27FC236}">
                <a16:creationId xmlns:a16="http://schemas.microsoft.com/office/drawing/2014/main" id="{54DDCBAD-650E-0053-7520-23FBDFA1C3FF}"/>
              </a:ext>
            </a:extLst>
          </p:cNvPr>
          <p:cNvSpPr>
            <a:spLocks noGrp="1"/>
          </p:cNvSpPr>
          <p:nvPr>
            <p:ph type="body" sz="quarter" idx="11"/>
          </p:nvPr>
        </p:nvSpPr>
        <p:spPr>
          <a:xfrm>
            <a:off x="457201" y="5958348"/>
            <a:ext cx="5638800" cy="718339"/>
          </a:xfrm>
        </p:spPr>
        <p:txBody>
          <a:bodyPr vert="horz" lIns="91440" tIns="45720" rIns="91440" bIns="45720" rtlCol="0" anchor="t">
            <a:noAutofit/>
          </a:bodyPr>
          <a:lstStyle/>
          <a:p>
            <a:pPr>
              <a:lnSpc>
                <a:spcPct val="100000"/>
              </a:lnSpc>
            </a:pPr>
            <a:r>
              <a:rPr lang="en-US" sz="800"/>
              <a:t>*Reported confirmed cases. For the case definition, see </a:t>
            </a:r>
            <a:r>
              <a:rPr lang="en-US" sz="800">
                <a:hlinkClick r:id="rId3"/>
              </a:rPr>
              <a:t>https://ndc.services.cdc.gov/conditions/hepatitis-a-acute/</a:t>
            </a:r>
            <a:r>
              <a:rPr lang="en-US" sz="800"/>
              <a:t>. </a:t>
            </a:r>
            <a:endParaRPr lang="en-US"/>
          </a:p>
          <a:p>
            <a:pPr>
              <a:lnSpc>
                <a:spcPct val="100000"/>
              </a:lnSpc>
            </a:pPr>
            <a:r>
              <a:rPr lang="en-US" sz="800"/>
              <a:t>† The number of estimated viral hepatitis infections was determined by multiplying the number of reported cases that met the classification criteria for a confirmed case by a factor that adjusted for </a:t>
            </a:r>
            <a:r>
              <a:rPr lang="en-US" sz="800" err="1"/>
              <a:t>underascertainment</a:t>
            </a:r>
            <a:r>
              <a:rPr lang="en-US" sz="800"/>
              <a:t> and underreporting. The 95% bootstrap confidence intervals for the estimated number of infections are displayed in the Appendix.																		</a:t>
            </a:r>
          </a:p>
        </p:txBody>
      </p:sp>
      <p:sp>
        <p:nvSpPr>
          <p:cNvPr id="3" name="TextBox 2">
            <a:extLst>
              <a:ext uri="{FF2B5EF4-FFF2-40B4-BE49-F238E27FC236}">
                <a16:creationId xmlns:a16="http://schemas.microsoft.com/office/drawing/2014/main" id="{4E697ECE-5D23-ADA0-9E69-BF9C8EC6B97B}"/>
              </a:ext>
            </a:extLst>
          </p:cNvPr>
          <p:cNvSpPr txBox="1"/>
          <p:nvPr/>
        </p:nvSpPr>
        <p:spPr>
          <a:xfrm>
            <a:off x="6513812" y="5612555"/>
            <a:ext cx="4064465" cy="1200329"/>
          </a:xfrm>
          <a:prstGeom prst="rect">
            <a:avLst/>
          </a:prstGeom>
          <a:noFill/>
        </p:spPr>
        <p:txBody>
          <a:bodyPr wrap="square" lIns="91440" tIns="45720" rIns="91440" bIns="45720" anchor="t">
            <a:spAutoFit/>
          </a:bodyPr>
          <a:lstStyle/>
          <a:p>
            <a:r>
              <a:rPr lang="en-US" sz="800"/>
              <a:t>Source: CDC, National Notifiable Diseases Surveillance System.</a:t>
            </a:r>
          </a:p>
          <a:p>
            <a:endParaRPr lang="en-US" sz="800"/>
          </a:p>
          <a:p>
            <a:r>
              <a:rPr lang="en-US" sz="800"/>
              <a:t>Reference: </a:t>
            </a:r>
            <a:r>
              <a:rPr lang="en-US" sz="800" err="1"/>
              <a:t>Klevens</a:t>
            </a:r>
            <a:r>
              <a:rPr lang="en-US" sz="800"/>
              <a:t> RM, Liu, S, Roberts H, et al. Estimating acute viral hepatitis infections from nationally reported cases. Am J Public Health 2014; 104:482. PMC3953761.</a:t>
            </a:r>
          </a:p>
          <a:p>
            <a:endParaRPr lang="en-US" sz="800"/>
          </a:p>
          <a:p>
            <a:r>
              <a:rPr lang="en-US" sz="800"/>
              <a:t>Centers for Disease Control and Prevention. Viral Hepatitis Surveillance Report – United States, 2020. </a:t>
            </a:r>
            <a:r>
              <a:rPr lang="en-US" sz="800">
                <a:hlinkClick r:id="rId4"/>
              </a:rPr>
              <a:t>https://www.cdc.gov/hepatitis/statistics/2020surveillance/index.htm</a:t>
            </a:r>
            <a:r>
              <a:rPr lang="en-US" sz="800"/>
              <a:t>. </a:t>
            </a:r>
            <a:br>
              <a:rPr lang="en-US" sz="800"/>
            </a:br>
            <a:r>
              <a:rPr lang="en-US" sz="800"/>
              <a:t>Published September 2022.			</a:t>
            </a:r>
            <a:endParaRPr lang="en-US" sz="800">
              <a:cs typeface="Calibri"/>
            </a:endParaRPr>
          </a:p>
          <a:p>
            <a:endParaRPr lang="en-US" sz="800"/>
          </a:p>
        </p:txBody>
      </p:sp>
      <p:graphicFrame>
        <p:nvGraphicFramePr>
          <p:cNvPr id="8" name="Chart 7" descr="The number of reported cases and estimated infections of hepatitis A in the United States during 2013–2020. During 2013–2015, the reported cases of hepatitis A remained constant. Substantial increases in cases occurred annually during 2017–2019. During 2020, the number of reported cases decreased to 9,952, which corresponds to 19,900 estimated infections after adjusting for case underascertainment and underreporting. ">
            <a:extLst>
              <a:ext uri="{FF2B5EF4-FFF2-40B4-BE49-F238E27FC236}">
                <a16:creationId xmlns:a16="http://schemas.microsoft.com/office/drawing/2014/main" id="{5D7233AE-9EB6-D930-A069-4C58C877645C}"/>
              </a:ext>
            </a:extLst>
          </p:cNvPr>
          <p:cNvGraphicFramePr>
            <a:graphicFrameLocks/>
          </p:cNvGraphicFramePr>
          <p:nvPr>
            <p:extLst>
              <p:ext uri="{D42A27DB-BD31-4B8C-83A1-F6EECF244321}">
                <p14:modId xmlns:p14="http://schemas.microsoft.com/office/powerpoint/2010/main" val="3178564876"/>
              </p:ext>
            </p:extLst>
          </p:nvPr>
        </p:nvGraphicFramePr>
        <p:xfrm>
          <a:off x="544530" y="1337328"/>
          <a:ext cx="11096090" cy="4156502"/>
        </p:xfrm>
        <a:graphic>
          <a:graphicData uri="http://schemas.openxmlformats.org/drawingml/2006/chart">
            <c:chart xmlns:c="http://schemas.openxmlformats.org/drawingml/2006/chart" xmlns:r="http://schemas.openxmlformats.org/officeDocument/2006/relationships" r:id="rId5"/>
          </a:graphicData>
        </a:graphic>
      </p:graphicFrame>
    </p:spTree>
    <p:extLst>
      <p:ext uri="{BB962C8B-B14F-4D97-AF65-F5344CB8AC3E}">
        <p14:creationId xmlns:p14="http://schemas.microsoft.com/office/powerpoint/2010/main" val="30899619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9B1480-11D7-200C-39F9-8BF0E49EBAEE}"/>
              </a:ext>
            </a:extLst>
          </p:cNvPr>
          <p:cNvSpPr>
            <a:spLocks noGrp="1"/>
          </p:cNvSpPr>
          <p:nvPr>
            <p:ph type="title"/>
          </p:nvPr>
        </p:nvSpPr>
        <p:spPr>
          <a:xfrm>
            <a:off x="457201" y="143647"/>
            <a:ext cx="11460556" cy="1180328"/>
          </a:xfrm>
        </p:spPr>
        <p:txBody>
          <a:bodyPr>
            <a:noAutofit/>
          </a:bodyPr>
          <a:lstStyle/>
          <a:p>
            <a:r>
              <a:rPr lang="en-US" b="0"/>
              <a:t>Figure 1.1 – Part 2 of 2</a:t>
            </a:r>
            <a:br>
              <a:rPr lang="en-US" sz="2400"/>
            </a:br>
            <a:r>
              <a:rPr lang="en-US" sz="2000" b="1"/>
              <a:t>Number of reported cases* of hepatitis A virus infection and estimated infections† </a:t>
            </a:r>
            <a:br>
              <a:rPr lang="en-US" sz="2000" b="1"/>
            </a:br>
            <a:r>
              <a:rPr lang="en-US" sz="2000" b="1"/>
              <a:t>United States, 2013–2020</a:t>
            </a:r>
            <a:endParaRPr lang="en-US" sz="2400" b="1"/>
          </a:p>
        </p:txBody>
      </p:sp>
      <p:graphicFrame>
        <p:nvGraphicFramePr>
          <p:cNvPr id="7" name="Table 6">
            <a:extLst>
              <a:ext uri="{FF2B5EF4-FFF2-40B4-BE49-F238E27FC236}">
                <a16:creationId xmlns:a16="http://schemas.microsoft.com/office/drawing/2014/main" id="{5BAE4DB4-BE1B-9F97-C18E-213469BE6FA0}"/>
              </a:ext>
            </a:extLst>
          </p:cNvPr>
          <p:cNvGraphicFramePr>
            <a:graphicFrameLocks noGrp="1"/>
          </p:cNvGraphicFramePr>
          <p:nvPr>
            <p:extLst>
              <p:ext uri="{D42A27DB-BD31-4B8C-83A1-F6EECF244321}">
                <p14:modId xmlns:p14="http://schemas.microsoft.com/office/powerpoint/2010/main" val="1575917854"/>
              </p:ext>
            </p:extLst>
          </p:nvPr>
        </p:nvGraphicFramePr>
        <p:xfrm>
          <a:off x="535834" y="1366890"/>
          <a:ext cx="11120333" cy="822960"/>
        </p:xfrm>
        <a:graphic>
          <a:graphicData uri="http://schemas.openxmlformats.org/drawingml/2006/table">
            <a:tbl>
              <a:tblPr firstRow="1" bandRow="1">
                <a:tableStyleId>{D27102A9-8310-4765-A935-A1911B00CA55}</a:tableStyleId>
              </a:tblPr>
              <a:tblGrid>
                <a:gridCol w="1340714">
                  <a:extLst>
                    <a:ext uri="{9D8B030D-6E8A-4147-A177-3AD203B41FA5}">
                      <a16:colId xmlns:a16="http://schemas.microsoft.com/office/drawing/2014/main" val="2103756755"/>
                    </a:ext>
                  </a:extLst>
                </a:gridCol>
                <a:gridCol w="1193170">
                  <a:extLst>
                    <a:ext uri="{9D8B030D-6E8A-4147-A177-3AD203B41FA5}">
                      <a16:colId xmlns:a16="http://schemas.microsoft.com/office/drawing/2014/main" val="3293876576"/>
                    </a:ext>
                  </a:extLst>
                </a:gridCol>
                <a:gridCol w="1206002">
                  <a:extLst>
                    <a:ext uri="{9D8B030D-6E8A-4147-A177-3AD203B41FA5}">
                      <a16:colId xmlns:a16="http://schemas.microsoft.com/office/drawing/2014/main" val="42515786"/>
                    </a:ext>
                  </a:extLst>
                </a:gridCol>
                <a:gridCol w="1231661">
                  <a:extLst>
                    <a:ext uri="{9D8B030D-6E8A-4147-A177-3AD203B41FA5}">
                      <a16:colId xmlns:a16="http://schemas.microsoft.com/office/drawing/2014/main" val="2886116225"/>
                    </a:ext>
                  </a:extLst>
                </a:gridCol>
                <a:gridCol w="1206418">
                  <a:extLst>
                    <a:ext uri="{9D8B030D-6E8A-4147-A177-3AD203B41FA5}">
                      <a16:colId xmlns:a16="http://schemas.microsoft.com/office/drawing/2014/main" val="2201851793"/>
                    </a:ext>
                  </a:extLst>
                </a:gridCol>
                <a:gridCol w="1235592">
                  <a:extLst>
                    <a:ext uri="{9D8B030D-6E8A-4147-A177-3AD203B41FA5}">
                      <a16:colId xmlns:a16="http://schemas.microsoft.com/office/drawing/2014/main" val="2868981837"/>
                    </a:ext>
                  </a:extLst>
                </a:gridCol>
                <a:gridCol w="1235592">
                  <a:extLst>
                    <a:ext uri="{9D8B030D-6E8A-4147-A177-3AD203B41FA5}">
                      <a16:colId xmlns:a16="http://schemas.microsoft.com/office/drawing/2014/main" val="1508270811"/>
                    </a:ext>
                  </a:extLst>
                </a:gridCol>
                <a:gridCol w="1235592">
                  <a:extLst>
                    <a:ext uri="{9D8B030D-6E8A-4147-A177-3AD203B41FA5}">
                      <a16:colId xmlns:a16="http://schemas.microsoft.com/office/drawing/2014/main" val="3576013414"/>
                    </a:ext>
                  </a:extLst>
                </a:gridCol>
                <a:gridCol w="1235592">
                  <a:extLst>
                    <a:ext uri="{9D8B030D-6E8A-4147-A177-3AD203B41FA5}">
                      <a16:colId xmlns:a16="http://schemas.microsoft.com/office/drawing/2014/main" val="759788711"/>
                    </a:ext>
                  </a:extLst>
                </a:gridCol>
              </a:tblGrid>
              <a:tr h="402336">
                <a:tc>
                  <a:txBody>
                    <a:bodyPr/>
                    <a:lstStyle/>
                    <a:p>
                      <a:pPr algn="l" fontAlgn="ctr"/>
                      <a:r>
                        <a:rPr lang="en-US" sz="1200" b="1" u="none" strike="noStrike">
                          <a:solidFill>
                            <a:schemeClr val="bg1"/>
                          </a:solidFill>
                          <a:effectLst/>
                        </a:rPr>
                        <a:t>Hepatitis A</a:t>
                      </a:r>
                      <a:endParaRPr lang="en-US" sz="1200" b="1" i="0" u="none" strike="noStrike">
                        <a:solidFill>
                          <a:schemeClr val="bg1"/>
                        </a:solidFill>
                        <a:effectLst/>
                        <a:latin typeface="+mn-lt"/>
                      </a:endParaRPr>
                    </a:p>
                  </a:txBody>
                  <a:tcPr marR="9620" marT="9525" marB="0" anchor="ctr">
                    <a:lnB w="12700" cap="flat" cmpd="sng" algn="ctr">
                      <a:solidFill>
                        <a:schemeClr val="accent4"/>
                      </a:solidFill>
                      <a:prstDash val="solid"/>
                      <a:round/>
                      <a:headEnd type="none" w="med" len="med"/>
                      <a:tailEnd type="none" w="med" len="med"/>
                    </a:lnB>
                    <a:solidFill>
                      <a:schemeClr val="accent4"/>
                    </a:solidFill>
                  </a:tcPr>
                </a:tc>
                <a:tc>
                  <a:txBody>
                    <a:bodyPr/>
                    <a:lstStyle/>
                    <a:p>
                      <a:pPr algn="ctr" fontAlgn="ctr"/>
                      <a:r>
                        <a:rPr lang="en-US" sz="1200" b="1" u="none" strike="noStrike">
                          <a:solidFill>
                            <a:schemeClr val="bg1"/>
                          </a:solidFill>
                          <a:effectLst/>
                        </a:rPr>
                        <a:t>2013</a:t>
                      </a:r>
                      <a:endParaRPr lang="en-US" sz="1200" b="1" i="0" u="none" strike="noStrike">
                        <a:solidFill>
                          <a:schemeClr val="bg1"/>
                        </a:solidFill>
                        <a:effectLst/>
                        <a:latin typeface="+mn-lt"/>
                      </a:endParaRPr>
                    </a:p>
                  </a:txBody>
                  <a:tcPr marL="9620" marR="9620" marT="9525" marB="0" anchor="ctr">
                    <a:lnB w="12700" cap="flat" cmpd="sng" algn="ctr">
                      <a:solidFill>
                        <a:schemeClr val="accent4"/>
                      </a:solidFill>
                      <a:prstDash val="solid"/>
                      <a:round/>
                      <a:headEnd type="none" w="med" len="med"/>
                      <a:tailEnd type="none" w="med" len="med"/>
                    </a:lnB>
                    <a:solidFill>
                      <a:schemeClr val="accent4"/>
                    </a:solidFill>
                  </a:tcPr>
                </a:tc>
                <a:tc>
                  <a:txBody>
                    <a:bodyPr/>
                    <a:lstStyle/>
                    <a:p>
                      <a:pPr algn="ctr" fontAlgn="ctr"/>
                      <a:r>
                        <a:rPr lang="en-US" sz="1200" b="1" u="none" strike="noStrike">
                          <a:solidFill>
                            <a:schemeClr val="bg1"/>
                          </a:solidFill>
                          <a:effectLst/>
                        </a:rPr>
                        <a:t>2014</a:t>
                      </a:r>
                      <a:endParaRPr lang="en-US" sz="1200" b="1" i="0" u="none" strike="noStrike">
                        <a:solidFill>
                          <a:schemeClr val="bg1"/>
                        </a:solidFill>
                        <a:effectLst/>
                        <a:latin typeface="+mn-lt"/>
                      </a:endParaRPr>
                    </a:p>
                  </a:txBody>
                  <a:tcPr marL="9620" marR="9620" marT="9525" marB="0" anchor="ctr">
                    <a:lnB w="12700" cap="flat" cmpd="sng" algn="ctr">
                      <a:solidFill>
                        <a:schemeClr val="accent4"/>
                      </a:solidFill>
                      <a:prstDash val="solid"/>
                      <a:round/>
                      <a:headEnd type="none" w="med" len="med"/>
                      <a:tailEnd type="none" w="med" len="med"/>
                    </a:lnB>
                    <a:solidFill>
                      <a:schemeClr val="accent4"/>
                    </a:solidFill>
                  </a:tcPr>
                </a:tc>
                <a:tc>
                  <a:txBody>
                    <a:bodyPr/>
                    <a:lstStyle/>
                    <a:p>
                      <a:pPr algn="ctr" fontAlgn="ctr"/>
                      <a:r>
                        <a:rPr lang="en-US" sz="1200" b="1" u="none" strike="noStrike">
                          <a:solidFill>
                            <a:schemeClr val="bg1"/>
                          </a:solidFill>
                          <a:effectLst/>
                        </a:rPr>
                        <a:t>2015</a:t>
                      </a:r>
                      <a:endParaRPr lang="en-US" sz="1200" b="1" i="0" u="none" strike="noStrike">
                        <a:solidFill>
                          <a:schemeClr val="bg1"/>
                        </a:solidFill>
                        <a:effectLst/>
                        <a:latin typeface="+mn-lt"/>
                      </a:endParaRPr>
                    </a:p>
                  </a:txBody>
                  <a:tcPr marL="9620" marR="9620" marT="9525" marB="0" anchor="ctr">
                    <a:lnB w="12700" cap="flat" cmpd="sng" algn="ctr">
                      <a:solidFill>
                        <a:schemeClr val="accent4"/>
                      </a:solidFill>
                      <a:prstDash val="solid"/>
                      <a:round/>
                      <a:headEnd type="none" w="med" len="med"/>
                      <a:tailEnd type="none" w="med" len="med"/>
                    </a:lnB>
                    <a:solidFill>
                      <a:schemeClr val="accent4"/>
                    </a:solidFill>
                  </a:tcPr>
                </a:tc>
                <a:tc>
                  <a:txBody>
                    <a:bodyPr/>
                    <a:lstStyle/>
                    <a:p>
                      <a:pPr algn="ctr" fontAlgn="ctr"/>
                      <a:r>
                        <a:rPr lang="en-US" sz="1200" b="1" u="none" strike="noStrike">
                          <a:solidFill>
                            <a:schemeClr val="bg1"/>
                          </a:solidFill>
                          <a:effectLst/>
                        </a:rPr>
                        <a:t>2016</a:t>
                      </a:r>
                      <a:endParaRPr lang="en-US" sz="1200" b="1" i="0" u="none" strike="noStrike">
                        <a:solidFill>
                          <a:schemeClr val="bg1"/>
                        </a:solidFill>
                        <a:effectLst/>
                        <a:latin typeface="+mn-lt"/>
                      </a:endParaRPr>
                    </a:p>
                  </a:txBody>
                  <a:tcPr marL="9620" marR="9620" marT="9525" marB="0" anchor="ctr">
                    <a:lnB w="12700" cap="flat" cmpd="sng" algn="ctr">
                      <a:solidFill>
                        <a:schemeClr val="accent4"/>
                      </a:solidFill>
                      <a:prstDash val="solid"/>
                      <a:round/>
                      <a:headEnd type="none" w="med" len="med"/>
                      <a:tailEnd type="none" w="med" len="med"/>
                    </a:lnB>
                    <a:solidFill>
                      <a:schemeClr val="accent4"/>
                    </a:solidFill>
                  </a:tcPr>
                </a:tc>
                <a:tc>
                  <a:txBody>
                    <a:bodyPr/>
                    <a:lstStyle/>
                    <a:p>
                      <a:pPr algn="ctr" fontAlgn="ctr"/>
                      <a:r>
                        <a:rPr lang="en-US" sz="1200" b="1" u="none" strike="noStrike">
                          <a:solidFill>
                            <a:schemeClr val="bg1"/>
                          </a:solidFill>
                          <a:effectLst/>
                        </a:rPr>
                        <a:t>2017</a:t>
                      </a:r>
                      <a:endParaRPr lang="en-US" sz="1200" b="1" i="0" u="none" strike="noStrike">
                        <a:solidFill>
                          <a:schemeClr val="bg1"/>
                        </a:solidFill>
                        <a:effectLst/>
                        <a:latin typeface="+mn-lt"/>
                      </a:endParaRPr>
                    </a:p>
                  </a:txBody>
                  <a:tcPr marL="9620" marR="9620" marT="9525" marB="0" anchor="ctr">
                    <a:lnB w="12700" cap="flat" cmpd="sng" algn="ctr">
                      <a:solidFill>
                        <a:schemeClr val="accent4"/>
                      </a:solidFill>
                      <a:prstDash val="solid"/>
                      <a:round/>
                      <a:headEnd type="none" w="med" len="med"/>
                      <a:tailEnd type="none" w="med" len="med"/>
                    </a:lnB>
                    <a:solidFill>
                      <a:schemeClr val="accent4"/>
                    </a:solidFill>
                  </a:tcPr>
                </a:tc>
                <a:tc>
                  <a:txBody>
                    <a:bodyPr/>
                    <a:lstStyle/>
                    <a:p>
                      <a:pPr algn="ctr" fontAlgn="ctr"/>
                      <a:r>
                        <a:rPr lang="en-US" sz="1200" b="1" u="none" strike="noStrike">
                          <a:solidFill>
                            <a:schemeClr val="bg1"/>
                          </a:solidFill>
                          <a:effectLst/>
                        </a:rPr>
                        <a:t>2018</a:t>
                      </a:r>
                      <a:endParaRPr lang="en-US" sz="1200" b="1" i="0" u="none" strike="noStrike">
                        <a:solidFill>
                          <a:schemeClr val="bg1"/>
                        </a:solidFill>
                        <a:effectLst/>
                        <a:latin typeface="+mn-lt"/>
                      </a:endParaRPr>
                    </a:p>
                  </a:txBody>
                  <a:tcPr marL="9620" marR="9620" marT="9525" marB="0" anchor="ctr">
                    <a:lnB w="12700" cap="flat" cmpd="sng" algn="ctr">
                      <a:solidFill>
                        <a:schemeClr val="accent4"/>
                      </a:solidFill>
                      <a:prstDash val="solid"/>
                      <a:round/>
                      <a:headEnd type="none" w="med" len="med"/>
                      <a:tailEnd type="none" w="med" len="med"/>
                    </a:lnB>
                    <a:solidFill>
                      <a:schemeClr val="accent4"/>
                    </a:solidFill>
                  </a:tcPr>
                </a:tc>
                <a:tc>
                  <a:txBody>
                    <a:bodyPr/>
                    <a:lstStyle/>
                    <a:p>
                      <a:pPr algn="ctr" fontAlgn="ctr"/>
                      <a:r>
                        <a:rPr lang="en-US" sz="1200" b="1" u="none" strike="noStrike">
                          <a:solidFill>
                            <a:schemeClr val="bg1"/>
                          </a:solidFill>
                          <a:effectLst/>
                        </a:rPr>
                        <a:t>2019</a:t>
                      </a:r>
                      <a:endParaRPr lang="en-US" sz="1200" b="1" i="0" u="none" strike="noStrike">
                        <a:solidFill>
                          <a:schemeClr val="bg1"/>
                        </a:solidFill>
                        <a:effectLst/>
                        <a:latin typeface="+mn-lt"/>
                      </a:endParaRPr>
                    </a:p>
                  </a:txBody>
                  <a:tcPr marL="9620" marR="9620" marT="9525" marB="0" anchor="ctr">
                    <a:lnB w="12700" cap="flat" cmpd="sng" algn="ctr">
                      <a:solidFill>
                        <a:schemeClr val="accent4"/>
                      </a:solidFill>
                      <a:prstDash val="solid"/>
                      <a:round/>
                      <a:headEnd type="none" w="med" len="med"/>
                      <a:tailEnd type="none" w="med" len="med"/>
                    </a:lnB>
                    <a:solidFill>
                      <a:schemeClr val="accent4"/>
                    </a:solidFill>
                  </a:tcPr>
                </a:tc>
                <a:tc>
                  <a:txBody>
                    <a:bodyPr/>
                    <a:lstStyle/>
                    <a:p>
                      <a:pPr algn="ctr" fontAlgn="ctr"/>
                      <a:r>
                        <a:rPr lang="en-US" sz="1200" b="1" u="none" strike="noStrike">
                          <a:solidFill>
                            <a:schemeClr val="bg1"/>
                          </a:solidFill>
                          <a:effectLst/>
                        </a:rPr>
                        <a:t>2020</a:t>
                      </a:r>
                      <a:endParaRPr lang="en-US" sz="1200" b="1" i="0" u="none" strike="noStrike">
                        <a:solidFill>
                          <a:schemeClr val="bg1"/>
                        </a:solidFill>
                        <a:effectLst/>
                        <a:latin typeface="+mn-lt"/>
                      </a:endParaRPr>
                    </a:p>
                  </a:txBody>
                  <a:tcPr marL="9620" marR="9620" marT="9525" marB="0" anchor="ctr">
                    <a:lnB w="12700" cap="flat" cmpd="sng" algn="ctr">
                      <a:solidFill>
                        <a:schemeClr val="accent4"/>
                      </a:solidFill>
                      <a:prstDash val="solid"/>
                      <a:round/>
                      <a:headEnd type="none" w="med" len="med"/>
                      <a:tailEnd type="none" w="med" len="med"/>
                    </a:lnB>
                    <a:solidFill>
                      <a:schemeClr val="accent4"/>
                    </a:solidFill>
                  </a:tcPr>
                </a:tc>
                <a:extLst>
                  <a:ext uri="{0D108BD9-81ED-4DB2-BD59-A6C34878D82A}">
                    <a16:rowId xmlns:a16="http://schemas.microsoft.com/office/drawing/2014/main" val="359160775"/>
                  </a:ext>
                </a:extLst>
              </a:tr>
              <a:tr h="210312">
                <a:tc>
                  <a:txBody>
                    <a:bodyPr/>
                    <a:lstStyle/>
                    <a:p>
                      <a:pPr algn="l" fontAlgn="ctr"/>
                      <a:r>
                        <a:rPr lang="en-US" sz="1100" b="0" u="none" strike="noStrike">
                          <a:solidFill>
                            <a:srgbClr val="111111"/>
                          </a:solidFill>
                          <a:effectLst/>
                        </a:rPr>
                        <a:t>Reported cases*</a:t>
                      </a:r>
                      <a:endParaRPr lang="en-US" sz="1100" b="0" i="0" u="none" strike="noStrike">
                        <a:solidFill>
                          <a:srgbClr val="111111"/>
                        </a:solidFill>
                        <a:effectLst/>
                        <a:latin typeface="+mn-lt"/>
                      </a:endParaRPr>
                    </a:p>
                  </a:txBody>
                  <a:tcPr marR="9620" marT="0" marB="0" anchor="ct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tcPr>
                </a:tc>
                <a:tc>
                  <a:txBody>
                    <a:bodyPr/>
                    <a:lstStyle/>
                    <a:p>
                      <a:pPr algn="ctr" fontAlgn="ctr"/>
                      <a:r>
                        <a:rPr lang="en-US" sz="1100" b="0" u="none" strike="noStrike">
                          <a:solidFill>
                            <a:srgbClr val="111111"/>
                          </a:solidFill>
                          <a:effectLst/>
                        </a:rPr>
                        <a:t>1,781</a:t>
                      </a:r>
                      <a:endParaRPr lang="en-US" sz="1100" b="0" i="0" u="none" strike="noStrike">
                        <a:solidFill>
                          <a:srgbClr val="111111"/>
                        </a:solidFill>
                        <a:effectLst/>
                        <a:latin typeface="+mn-lt"/>
                      </a:endParaRPr>
                    </a:p>
                  </a:txBody>
                  <a:tcPr marL="9620" marR="9620" marT="0" marB="0" anchor="ct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tcPr>
                </a:tc>
                <a:tc>
                  <a:txBody>
                    <a:bodyPr/>
                    <a:lstStyle/>
                    <a:p>
                      <a:pPr algn="ctr" fontAlgn="ctr"/>
                      <a:r>
                        <a:rPr lang="en-US" sz="1100" b="0" u="none" strike="noStrike">
                          <a:solidFill>
                            <a:srgbClr val="111111"/>
                          </a:solidFill>
                          <a:effectLst/>
                        </a:rPr>
                        <a:t>1,239</a:t>
                      </a:r>
                      <a:endParaRPr lang="en-US" sz="1100" b="0" i="0" u="none" strike="noStrike">
                        <a:solidFill>
                          <a:srgbClr val="111111"/>
                        </a:solidFill>
                        <a:effectLst/>
                        <a:latin typeface="+mn-lt"/>
                      </a:endParaRPr>
                    </a:p>
                  </a:txBody>
                  <a:tcPr marL="9620" marR="9620" marT="0" marB="0" anchor="ct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tcPr>
                </a:tc>
                <a:tc>
                  <a:txBody>
                    <a:bodyPr/>
                    <a:lstStyle/>
                    <a:p>
                      <a:pPr algn="ctr" fontAlgn="ctr"/>
                      <a:r>
                        <a:rPr lang="en-US" sz="1100" b="0" u="none" strike="noStrike">
                          <a:solidFill>
                            <a:srgbClr val="111111"/>
                          </a:solidFill>
                          <a:effectLst/>
                        </a:rPr>
                        <a:t>1,390</a:t>
                      </a:r>
                      <a:endParaRPr lang="en-US" sz="1100" b="0" i="0" u="none" strike="noStrike">
                        <a:solidFill>
                          <a:srgbClr val="111111"/>
                        </a:solidFill>
                        <a:effectLst/>
                        <a:latin typeface="+mn-lt"/>
                      </a:endParaRPr>
                    </a:p>
                  </a:txBody>
                  <a:tcPr marL="9620" marR="9620" marT="0" marB="0" anchor="ct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tcPr>
                </a:tc>
                <a:tc>
                  <a:txBody>
                    <a:bodyPr/>
                    <a:lstStyle/>
                    <a:p>
                      <a:pPr algn="ctr" fontAlgn="ctr"/>
                      <a:r>
                        <a:rPr lang="en-US" sz="1100" b="0" u="none" strike="noStrike">
                          <a:solidFill>
                            <a:srgbClr val="111111"/>
                          </a:solidFill>
                          <a:effectLst/>
                        </a:rPr>
                        <a:t>2,007</a:t>
                      </a:r>
                      <a:endParaRPr lang="en-US" sz="1100" b="0" i="0" u="none" strike="noStrike">
                        <a:solidFill>
                          <a:srgbClr val="111111"/>
                        </a:solidFill>
                        <a:effectLst/>
                        <a:latin typeface="+mn-lt"/>
                      </a:endParaRPr>
                    </a:p>
                  </a:txBody>
                  <a:tcPr marL="9620" marR="9620" marT="0" marB="0" anchor="ct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tcPr>
                </a:tc>
                <a:tc>
                  <a:txBody>
                    <a:bodyPr/>
                    <a:lstStyle/>
                    <a:p>
                      <a:pPr algn="ctr" fontAlgn="ctr"/>
                      <a:r>
                        <a:rPr lang="en-US" sz="1100" b="0" u="none" strike="noStrike">
                          <a:solidFill>
                            <a:srgbClr val="111111"/>
                          </a:solidFill>
                          <a:effectLst/>
                        </a:rPr>
                        <a:t>3,366</a:t>
                      </a:r>
                      <a:endParaRPr lang="en-US" sz="1100" b="0" i="0" u="none" strike="noStrike">
                        <a:solidFill>
                          <a:srgbClr val="111111"/>
                        </a:solidFill>
                        <a:effectLst/>
                        <a:latin typeface="+mn-lt"/>
                      </a:endParaRPr>
                    </a:p>
                  </a:txBody>
                  <a:tcPr marL="9620" marR="9620" marT="0" marB="0" anchor="ct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tcPr>
                </a:tc>
                <a:tc>
                  <a:txBody>
                    <a:bodyPr/>
                    <a:lstStyle/>
                    <a:p>
                      <a:pPr algn="ctr" fontAlgn="ctr"/>
                      <a:r>
                        <a:rPr lang="en-US" sz="1100" b="0" u="none" strike="noStrike">
                          <a:solidFill>
                            <a:srgbClr val="111111"/>
                          </a:solidFill>
                          <a:effectLst/>
                        </a:rPr>
                        <a:t>12,474</a:t>
                      </a:r>
                      <a:endParaRPr lang="en-US" sz="1100" b="0" i="0" u="none" strike="noStrike">
                        <a:solidFill>
                          <a:srgbClr val="111111"/>
                        </a:solidFill>
                        <a:effectLst/>
                        <a:latin typeface="+mn-lt"/>
                      </a:endParaRPr>
                    </a:p>
                  </a:txBody>
                  <a:tcPr marL="9620" marR="9620" marT="0" marB="0" anchor="ct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tcPr>
                </a:tc>
                <a:tc>
                  <a:txBody>
                    <a:bodyPr/>
                    <a:lstStyle/>
                    <a:p>
                      <a:pPr algn="ctr" fontAlgn="ctr"/>
                      <a:r>
                        <a:rPr lang="en-US" sz="1100" b="0" u="none" strike="noStrike">
                          <a:solidFill>
                            <a:srgbClr val="111111"/>
                          </a:solidFill>
                          <a:effectLst/>
                        </a:rPr>
                        <a:t>18,846</a:t>
                      </a:r>
                      <a:endParaRPr lang="en-US" sz="1100" b="0" i="0" u="none" strike="noStrike">
                        <a:solidFill>
                          <a:srgbClr val="111111"/>
                        </a:solidFill>
                        <a:effectLst/>
                        <a:latin typeface="+mn-lt"/>
                      </a:endParaRPr>
                    </a:p>
                  </a:txBody>
                  <a:tcPr marL="9620" marR="9620" marT="0" marB="0" anchor="ct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tcPr>
                </a:tc>
                <a:tc>
                  <a:txBody>
                    <a:bodyPr/>
                    <a:lstStyle/>
                    <a:p>
                      <a:pPr algn="ctr" fontAlgn="ctr"/>
                      <a:r>
                        <a:rPr lang="en-US" sz="1100" b="0" u="none" strike="noStrike">
                          <a:solidFill>
                            <a:srgbClr val="111111"/>
                          </a:solidFill>
                          <a:effectLst/>
                        </a:rPr>
                        <a:t>9,952</a:t>
                      </a:r>
                      <a:endParaRPr lang="en-US" sz="1100" b="0" i="0" u="none" strike="noStrike">
                        <a:solidFill>
                          <a:srgbClr val="111111"/>
                        </a:solidFill>
                        <a:effectLst/>
                        <a:latin typeface="+mn-lt"/>
                      </a:endParaRPr>
                    </a:p>
                  </a:txBody>
                  <a:tcPr marL="9620" marR="9620" marT="0" marB="0" anchor="ct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tcPr>
                </a:tc>
                <a:extLst>
                  <a:ext uri="{0D108BD9-81ED-4DB2-BD59-A6C34878D82A}">
                    <a16:rowId xmlns:a16="http://schemas.microsoft.com/office/drawing/2014/main" val="3470204222"/>
                  </a:ext>
                </a:extLst>
              </a:tr>
              <a:tr h="210312">
                <a:tc>
                  <a:txBody>
                    <a:bodyPr/>
                    <a:lstStyle/>
                    <a:p>
                      <a:pPr algn="l" fontAlgn="ctr"/>
                      <a:r>
                        <a:rPr lang="en-US" sz="1100" b="0" u="none" strike="noStrike">
                          <a:solidFill>
                            <a:srgbClr val="111111"/>
                          </a:solidFill>
                          <a:effectLst/>
                        </a:rPr>
                        <a:t>Estimated infections</a:t>
                      </a:r>
                      <a:r>
                        <a:rPr lang="en-US" sz="1100" b="0" u="none" strike="noStrike" baseline="30000">
                          <a:solidFill>
                            <a:srgbClr val="111111"/>
                          </a:solidFill>
                          <a:effectLst/>
                        </a:rPr>
                        <a:t>†</a:t>
                      </a:r>
                      <a:endParaRPr lang="en-US" sz="1100" b="0" i="0" u="none" strike="noStrike">
                        <a:solidFill>
                          <a:srgbClr val="111111"/>
                        </a:solidFill>
                        <a:effectLst/>
                        <a:latin typeface="+mn-lt"/>
                      </a:endParaRPr>
                    </a:p>
                  </a:txBody>
                  <a:tcPr marR="9620" marT="0" marB="0" anchor="ctr">
                    <a:lnT w="12700" cap="flat" cmpd="sng" algn="ctr">
                      <a:solidFill>
                        <a:schemeClr val="accent4"/>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fontAlgn="ctr"/>
                      <a:r>
                        <a:rPr lang="en-US" sz="1100" b="0" u="none" strike="noStrike">
                          <a:solidFill>
                            <a:srgbClr val="111111"/>
                          </a:solidFill>
                          <a:effectLst/>
                        </a:rPr>
                        <a:t>3,600</a:t>
                      </a:r>
                      <a:endParaRPr lang="en-US" sz="1100" b="0" i="0" u="none" strike="noStrike">
                        <a:solidFill>
                          <a:srgbClr val="111111"/>
                        </a:solidFill>
                        <a:effectLst/>
                        <a:latin typeface="+mn-lt"/>
                      </a:endParaRPr>
                    </a:p>
                  </a:txBody>
                  <a:tcPr marL="9620" marR="9620" marT="0" marB="0" anchor="ctr">
                    <a:lnT w="12700" cap="flat" cmpd="sng" algn="ctr">
                      <a:solidFill>
                        <a:schemeClr val="accent4"/>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fontAlgn="ctr"/>
                      <a:r>
                        <a:rPr lang="en-US" sz="1100" b="0" u="none" strike="noStrike">
                          <a:solidFill>
                            <a:srgbClr val="111111"/>
                          </a:solidFill>
                          <a:effectLst/>
                        </a:rPr>
                        <a:t>2,500</a:t>
                      </a:r>
                      <a:endParaRPr lang="en-US" sz="1100" b="0" i="0" u="none" strike="noStrike">
                        <a:solidFill>
                          <a:srgbClr val="111111"/>
                        </a:solidFill>
                        <a:effectLst/>
                        <a:latin typeface="+mn-lt"/>
                      </a:endParaRPr>
                    </a:p>
                  </a:txBody>
                  <a:tcPr marL="9620" marR="9620" marT="0" marB="0" anchor="ctr">
                    <a:lnT w="12700" cap="flat" cmpd="sng" algn="ctr">
                      <a:solidFill>
                        <a:schemeClr val="accent4"/>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fontAlgn="ctr"/>
                      <a:r>
                        <a:rPr lang="en-US" sz="1100" b="0" u="none" strike="noStrike">
                          <a:solidFill>
                            <a:srgbClr val="111111"/>
                          </a:solidFill>
                          <a:effectLst/>
                        </a:rPr>
                        <a:t>2,800</a:t>
                      </a:r>
                      <a:endParaRPr lang="en-US" sz="1100" b="0" i="0" u="none" strike="noStrike">
                        <a:solidFill>
                          <a:srgbClr val="111111"/>
                        </a:solidFill>
                        <a:effectLst/>
                        <a:latin typeface="+mn-lt"/>
                      </a:endParaRPr>
                    </a:p>
                  </a:txBody>
                  <a:tcPr marL="9620" marR="9620" marT="0" marB="0" anchor="ctr">
                    <a:lnT w="12700" cap="flat" cmpd="sng" algn="ctr">
                      <a:solidFill>
                        <a:schemeClr val="accent4"/>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fontAlgn="ctr"/>
                      <a:r>
                        <a:rPr lang="en-US" sz="1100" b="0" u="none" strike="noStrike">
                          <a:solidFill>
                            <a:srgbClr val="111111"/>
                          </a:solidFill>
                          <a:effectLst/>
                        </a:rPr>
                        <a:t>4,000</a:t>
                      </a:r>
                      <a:endParaRPr lang="en-US" sz="1100" b="0" i="0" u="none" strike="noStrike">
                        <a:solidFill>
                          <a:srgbClr val="111111"/>
                        </a:solidFill>
                        <a:effectLst/>
                        <a:latin typeface="+mn-lt"/>
                      </a:endParaRPr>
                    </a:p>
                  </a:txBody>
                  <a:tcPr marL="9620" marR="9620" marT="0" marB="0" anchor="ctr">
                    <a:lnT w="12700" cap="flat" cmpd="sng" algn="ctr">
                      <a:solidFill>
                        <a:schemeClr val="accent4"/>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fontAlgn="ctr"/>
                      <a:r>
                        <a:rPr lang="en-US" sz="1100" b="0" u="none" strike="noStrike">
                          <a:solidFill>
                            <a:srgbClr val="111111"/>
                          </a:solidFill>
                          <a:effectLst/>
                        </a:rPr>
                        <a:t>6,700</a:t>
                      </a:r>
                      <a:endParaRPr lang="en-US" sz="1100" b="0" i="0" u="none" strike="noStrike">
                        <a:solidFill>
                          <a:srgbClr val="111111"/>
                        </a:solidFill>
                        <a:effectLst/>
                        <a:latin typeface="+mn-lt"/>
                      </a:endParaRPr>
                    </a:p>
                  </a:txBody>
                  <a:tcPr marL="9620" marR="9620" marT="0" marB="0" anchor="ctr">
                    <a:lnT w="12700" cap="flat" cmpd="sng" algn="ctr">
                      <a:solidFill>
                        <a:schemeClr val="accent4"/>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fontAlgn="ctr"/>
                      <a:r>
                        <a:rPr lang="en-US" sz="1100" b="0" u="none" strike="noStrike">
                          <a:solidFill>
                            <a:srgbClr val="111111"/>
                          </a:solidFill>
                          <a:effectLst/>
                        </a:rPr>
                        <a:t>24,900</a:t>
                      </a:r>
                      <a:endParaRPr lang="en-US" sz="1100" b="0" i="0" u="none" strike="noStrike">
                        <a:solidFill>
                          <a:srgbClr val="111111"/>
                        </a:solidFill>
                        <a:effectLst/>
                        <a:latin typeface="+mn-lt"/>
                      </a:endParaRPr>
                    </a:p>
                  </a:txBody>
                  <a:tcPr marL="9620" marR="9620" marT="0" marB="0" anchor="ctr">
                    <a:lnT w="12700" cap="flat" cmpd="sng" algn="ctr">
                      <a:solidFill>
                        <a:schemeClr val="accent4"/>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fontAlgn="ctr"/>
                      <a:r>
                        <a:rPr lang="en-US" sz="1100" b="0" u="none" strike="noStrike">
                          <a:solidFill>
                            <a:srgbClr val="111111"/>
                          </a:solidFill>
                          <a:effectLst/>
                        </a:rPr>
                        <a:t>37,700</a:t>
                      </a:r>
                      <a:endParaRPr lang="en-US" sz="1100" b="0" i="0" u="none" strike="noStrike">
                        <a:solidFill>
                          <a:srgbClr val="111111"/>
                        </a:solidFill>
                        <a:effectLst/>
                        <a:latin typeface="+mn-lt"/>
                      </a:endParaRPr>
                    </a:p>
                  </a:txBody>
                  <a:tcPr marL="9620" marR="9620" marT="0" marB="0" anchor="ctr">
                    <a:lnT w="12700" cap="flat" cmpd="sng" algn="ctr">
                      <a:solidFill>
                        <a:schemeClr val="accent4"/>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fontAlgn="ctr"/>
                      <a:r>
                        <a:rPr lang="en-US" sz="1100" b="0" u="none" strike="noStrike">
                          <a:solidFill>
                            <a:srgbClr val="111111"/>
                          </a:solidFill>
                          <a:effectLst/>
                        </a:rPr>
                        <a:t>19,900</a:t>
                      </a:r>
                      <a:endParaRPr lang="en-US" sz="1100" b="0" i="0" u="none" strike="noStrike">
                        <a:solidFill>
                          <a:srgbClr val="111111"/>
                        </a:solidFill>
                        <a:effectLst/>
                        <a:latin typeface="+mn-lt"/>
                      </a:endParaRPr>
                    </a:p>
                  </a:txBody>
                  <a:tcPr marL="9620" marR="9620" marT="0" marB="0" anchor="ctr">
                    <a:lnT w="12700" cap="flat" cmpd="sng" algn="ctr">
                      <a:solidFill>
                        <a:schemeClr val="accent4"/>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19177736"/>
                  </a:ext>
                </a:extLst>
              </a:tr>
            </a:tbl>
          </a:graphicData>
        </a:graphic>
      </p:graphicFrame>
      <p:sp>
        <p:nvSpPr>
          <p:cNvPr id="10" name="Text Placeholder 3">
            <a:extLst>
              <a:ext uri="{FF2B5EF4-FFF2-40B4-BE49-F238E27FC236}">
                <a16:creationId xmlns:a16="http://schemas.microsoft.com/office/drawing/2014/main" id="{3C70F285-3956-7427-06E2-B2F4F9ED5FF4}"/>
              </a:ext>
            </a:extLst>
          </p:cNvPr>
          <p:cNvSpPr>
            <a:spLocks noGrp="1"/>
          </p:cNvSpPr>
          <p:nvPr>
            <p:ph type="body" sz="quarter" idx="11"/>
          </p:nvPr>
        </p:nvSpPr>
        <p:spPr>
          <a:xfrm>
            <a:off x="457201" y="5959354"/>
            <a:ext cx="5638800" cy="673125"/>
          </a:xfrm>
        </p:spPr>
        <p:txBody>
          <a:bodyPr vert="horz" lIns="91440" tIns="45720" rIns="91440" bIns="45720" rtlCol="0" anchor="t">
            <a:noAutofit/>
          </a:bodyPr>
          <a:lstStyle/>
          <a:p>
            <a:pPr>
              <a:lnSpc>
                <a:spcPct val="100000"/>
              </a:lnSpc>
            </a:pPr>
            <a:r>
              <a:rPr lang="en-US" sz="800"/>
              <a:t>*Reported confirmed cases. For the case definition, see </a:t>
            </a:r>
            <a:r>
              <a:rPr lang="en-US" sz="800">
                <a:hlinkClick r:id="rId3"/>
              </a:rPr>
              <a:t>https://ndc.services.cdc.gov/conditions/hepatitis-a-acute/</a:t>
            </a:r>
            <a:r>
              <a:rPr lang="en-US" sz="800"/>
              <a:t>. </a:t>
            </a:r>
            <a:endParaRPr lang="en-US"/>
          </a:p>
          <a:p>
            <a:pPr>
              <a:lnSpc>
                <a:spcPct val="100000"/>
              </a:lnSpc>
            </a:pPr>
            <a:r>
              <a:rPr lang="en-US" sz="800"/>
              <a:t>† The number of estimated viral hepatitis infections was determined by multiplying the number of reported cases that met the classification criteria for a confirmed case by a factor that adjusted for </a:t>
            </a:r>
            <a:r>
              <a:rPr lang="en-US" sz="800" err="1"/>
              <a:t>underascertainment</a:t>
            </a:r>
            <a:r>
              <a:rPr lang="en-US" sz="800"/>
              <a:t> and underreporting. The 95% bootstrap confidence intervals for the estimated number of infections are displayed in the Appendix.																		</a:t>
            </a:r>
          </a:p>
        </p:txBody>
      </p:sp>
      <p:sp>
        <p:nvSpPr>
          <p:cNvPr id="11" name="TextBox 10">
            <a:extLst>
              <a:ext uri="{FF2B5EF4-FFF2-40B4-BE49-F238E27FC236}">
                <a16:creationId xmlns:a16="http://schemas.microsoft.com/office/drawing/2014/main" id="{E2F1BA2B-A5DB-A72D-EA0F-283029B85AEB}"/>
              </a:ext>
            </a:extLst>
          </p:cNvPr>
          <p:cNvSpPr txBox="1"/>
          <p:nvPr/>
        </p:nvSpPr>
        <p:spPr>
          <a:xfrm>
            <a:off x="6513812" y="5616253"/>
            <a:ext cx="4033985" cy="1200329"/>
          </a:xfrm>
          <a:prstGeom prst="rect">
            <a:avLst/>
          </a:prstGeom>
          <a:noFill/>
        </p:spPr>
        <p:txBody>
          <a:bodyPr wrap="square" lIns="91440" tIns="45720" rIns="91440" bIns="45720" anchor="t">
            <a:spAutoFit/>
          </a:bodyPr>
          <a:lstStyle/>
          <a:p>
            <a:r>
              <a:rPr lang="en-US" sz="800"/>
              <a:t>Source: CDC, National Notifiable Diseases Surveillance System.</a:t>
            </a:r>
          </a:p>
          <a:p>
            <a:endParaRPr lang="en-US" sz="800"/>
          </a:p>
          <a:p>
            <a:r>
              <a:rPr lang="en-US" sz="800"/>
              <a:t>Reference: </a:t>
            </a:r>
            <a:r>
              <a:rPr lang="en-US" sz="800" err="1"/>
              <a:t>Klevens</a:t>
            </a:r>
            <a:r>
              <a:rPr lang="en-US" sz="800"/>
              <a:t> RM, Liu, S, Roberts H, et al. Estimating acute viral hepatitis infections from nationally reported cases. Am J Public Health 2014; 104:482. PMC3953761.</a:t>
            </a:r>
          </a:p>
          <a:p>
            <a:endParaRPr lang="en-US" sz="800"/>
          </a:p>
          <a:p>
            <a:r>
              <a:rPr lang="en-US" sz="800">
                <a:ea typeface="+mn-lt"/>
                <a:cs typeface="+mn-lt"/>
              </a:rPr>
              <a:t>Centers for Disease Control and Prevention. Viral Hepatitis Surveillance Report – United States, 2020. </a:t>
            </a:r>
            <a:r>
              <a:rPr lang="en-US" sz="800">
                <a:ea typeface="+mn-lt"/>
                <a:cs typeface="+mn-lt"/>
                <a:hlinkClick r:id="rId4"/>
              </a:rPr>
              <a:t>https://www.cdc.gov/hepatitis/statistics/2020surveillance/index.htm</a:t>
            </a:r>
            <a:r>
              <a:rPr lang="en-US" sz="800">
                <a:ea typeface="+mn-lt"/>
                <a:cs typeface="+mn-lt"/>
              </a:rPr>
              <a:t>. </a:t>
            </a:r>
            <a:br>
              <a:rPr lang="en-US" sz="800">
                <a:ea typeface="+mn-lt"/>
                <a:cs typeface="+mn-lt"/>
              </a:rPr>
            </a:br>
            <a:r>
              <a:rPr lang="en-US" sz="800">
                <a:ea typeface="+mn-lt"/>
                <a:cs typeface="+mn-lt"/>
              </a:rPr>
              <a:t>Published September 2022.</a:t>
            </a:r>
            <a:endParaRPr lang="en-US">
              <a:ea typeface="+mn-lt"/>
              <a:cs typeface="+mn-lt"/>
            </a:endParaRPr>
          </a:p>
          <a:p>
            <a:endParaRPr lang="en-US" sz="800"/>
          </a:p>
        </p:txBody>
      </p:sp>
    </p:spTree>
    <p:extLst>
      <p:ext uri="{BB962C8B-B14F-4D97-AF65-F5344CB8AC3E}">
        <p14:creationId xmlns:p14="http://schemas.microsoft.com/office/powerpoint/2010/main" val="897339776"/>
      </p:ext>
    </p:extLst>
  </p:cSld>
  <p:clrMapOvr>
    <a:masterClrMapping/>
  </p:clrMapOvr>
</p:sld>
</file>

<file path=ppt/theme/theme1.xml><?xml version="1.0" encoding="utf-8"?>
<a:theme xmlns:a="http://schemas.openxmlformats.org/drawingml/2006/main" name="Office Theme">
  <a:themeElements>
    <a:clrScheme name="Hep-All-v2">
      <a:dk1>
        <a:srgbClr val="000000"/>
      </a:dk1>
      <a:lt1>
        <a:srgbClr val="FFFFFF"/>
      </a:lt1>
      <a:dk2>
        <a:srgbClr val="FFFFFF"/>
      </a:dk2>
      <a:lt2>
        <a:srgbClr val="83BC49"/>
      </a:lt2>
      <a:accent1>
        <a:srgbClr val="28434E"/>
      </a:accent1>
      <a:accent2>
        <a:srgbClr val="26418F"/>
      </a:accent2>
      <a:accent3>
        <a:srgbClr val="004940"/>
      </a:accent3>
      <a:accent4>
        <a:srgbClr val="497D0C"/>
      </a:accent4>
      <a:accent5>
        <a:srgbClr val="92A6DD"/>
      </a:accent5>
      <a:accent6>
        <a:srgbClr val="4EBAAA"/>
      </a:accent6>
      <a:hlink>
        <a:srgbClr val="0F56DC"/>
      </a:hlink>
      <a:folHlink>
        <a:srgbClr val="3077FF"/>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TaxCatchAll xmlns="0bf74ea8-196f-4ed0-acda-4d1b8eb91222" xsi:nil="true"/>
    <lcf76f155ced4ddcb4097134ff3c332f xmlns="a5db0dc4-de41-4547-9920-1aed1993f095">
      <Terms xmlns="http://schemas.microsoft.com/office/infopath/2007/PartnerControls"/>
    </lcf76f155ced4ddcb4097134ff3c332f>
    <SharedWithUsers xmlns="0bf74ea8-196f-4ed0-acda-4d1b8eb91222">
      <UserInfo>
        <DisplayName/>
        <AccountId xsi:nil="true"/>
        <AccountType/>
      </UserInfo>
    </SharedWithUsers>
    <MediaLengthInSeconds xmlns="a5db0dc4-de41-4547-9920-1aed1993f095"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4E90A988FF22164CA46804D9F7DD7698" ma:contentTypeVersion="19" ma:contentTypeDescription="Create a new document." ma:contentTypeScope="" ma:versionID="5f760c2749a5f24658e399241b39d6cf">
  <xsd:schema xmlns:xsd="http://www.w3.org/2001/XMLSchema" xmlns:xs="http://www.w3.org/2001/XMLSchema" xmlns:p="http://schemas.microsoft.com/office/2006/metadata/properties" xmlns:ns2="a5db0dc4-de41-4547-9920-1aed1993f095" xmlns:ns3="0bf74ea8-196f-4ed0-acda-4d1b8eb91222" targetNamespace="http://schemas.microsoft.com/office/2006/metadata/properties" ma:root="true" ma:fieldsID="ab42fd9982eb8cf9a4287e0180a47030" ns2:_="" ns3:_="">
    <xsd:import namespace="a5db0dc4-de41-4547-9920-1aed1993f095"/>
    <xsd:import namespace="0bf74ea8-196f-4ed0-acda-4d1b8eb91222"/>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element ref="ns2:MediaServiceDateTaken" minOccurs="0"/>
                <xsd:element ref="ns2:MediaServiceAutoTags" minOccurs="0"/>
                <xsd:element ref="ns2:MediaServiceOCR" minOccurs="0"/>
                <xsd:element ref="ns2:MediaServiceGenerationTime" minOccurs="0"/>
                <xsd:element ref="ns2:MediaServiceEventHashCode" minOccurs="0"/>
                <xsd:element ref="ns2:MediaLengthInSeconds" minOccurs="0"/>
                <xsd:element ref="ns3:TaxCatchAll" minOccurs="0"/>
                <xsd:element ref="ns2:lcf76f155ced4ddcb4097134ff3c332f"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5db0dc4-de41-4547-9920-1aed1993f09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AutoTags" ma:index="15" nillable="true" ma:displayName="Tags" ma:internalName="MediaServiceAutoTags"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LengthInSeconds" ma:index="19" nillable="true" ma:displayName="MediaLengthInSeconds" ma:hidden="true"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3a7d435f-bc0a-452e-b7b2-4cb57826a068"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0bf74ea8-196f-4ed0-acda-4d1b8eb91222"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TaxCatchAll" ma:index="20" nillable="true" ma:displayName="Taxonomy Catch All Column" ma:hidden="true" ma:list="{f9529543-8a12-4055-9543-ea40c2f05781}" ma:internalName="TaxCatchAll" ma:showField="CatchAllData" ma:web="0bf74ea8-196f-4ed0-acda-4d1b8eb91222">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B569B53A-F81D-42F9-86B6-313656655330}">
  <ds:schemaRefs>
    <ds:schemaRef ds:uri="http://schemas.microsoft.com/sharepoint/v3/contenttype/forms"/>
  </ds:schemaRefs>
</ds:datastoreItem>
</file>

<file path=customXml/itemProps2.xml><?xml version="1.0" encoding="utf-8"?>
<ds:datastoreItem xmlns:ds="http://schemas.openxmlformats.org/officeDocument/2006/customXml" ds:itemID="{DE9434D5-4D44-4090-9F30-B85933BA4D4D}">
  <ds:schemaRefs>
    <ds:schemaRef ds:uri="http://purl.org/dc/terms/"/>
    <ds:schemaRef ds:uri="http://purl.org/dc/elements/1.1/"/>
    <ds:schemaRef ds:uri="http://purl.org/dc/dcmitype/"/>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0bf74ea8-196f-4ed0-acda-4d1b8eb91222"/>
    <ds:schemaRef ds:uri="a5db0dc4-de41-4547-9920-1aed1993f095"/>
    <ds:schemaRef ds:uri="http://www.w3.org/XML/1998/namespace"/>
  </ds:schemaRefs>
</ds:datastoreItem>
</file>

<file path=customXml/itemProps3.xml><?xml version="1.0" encoding="utf-8"?>
<ds:datastoreItem xmlns:ds="http://schemas.openxmlformats.org/officeDocument/2006/customXml" ds:itemID="{E6567549-253E-4488-8C4A-9907633B1E0D}">
  <ds:schemaRefs>
    <ds:schemaRef ds:uri="0bf74ea8-196f-4ed0-acda-4d1b8eb91222"/>
    <ds:schemaRef ds:uri="a5db0dc4-de41-4547-9920-1aed1993f095"/>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docProps/app.xml><?xml version="1.0" encoding="utf-8"?>
<Properties xmlns="http://schemas.openxmlformats.org/officeDocument/2006/extended-properties" xmlns:vt="http://schemas.openxmlformats.org/officeDocument/2006/docPropsVTypes">
  <TotalTime>0</TotalTime>
  <Words>459</Words>
  <Application>Microsoft Macintosh PowerPoint</Application>
  <PresentationFormat>Widescreen</PresentationFormat>
  <Paragraphs>47</Paragraphs>
  <Slides>2</Slides>
  <Notes>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vt:i4>
      </vt:variant>
    </vt:vector>
  </HeadingPairs>
  <TitlesOfParts>
    <vt:vector size="6" baseType="lpstr">
      <vt:lpstr>Arial</vt:lpstr>
      <vt:lpstr>Calibri</vt:lpstr>
      <vt:lpstr>Calibri Light</vt:lpstr>
      <vt:lpstr>Office Theme</vt:lpstr>
      <vt:lpstr>Figure 1.1 – Part 1 of 2 Number of reported cases* of hepatitis A virus infection and estimated infections†  United States, 2013–2020</vt:lpstr>
      <vt:lpstr>Figure 1.1 – Part 2 of 2 Number of reported cases* of hepatitis A virus infection and estimated infections†  United States, 2013–2020</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Sporrong, Katari (NYC-RSD)</dc:creator>
  <cp:lastModifiedBy>Sporrong, Katari (NYC-RSD)</cp:lastModifiedBy>
  <cp:revision>2</cp:revision>
  <dcterms:created xsi:type="dcterms:W3CDTF">2022-08-02T19:32:21Z</dcterms:created>
  <dcterms:modified xsi:type="dcterms:W3CDTF">2022-10-06T19:03:53Z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0x0101004E90A988FF22164CA46804D9F7DD7698</vt:lpwstr>
  </property>
  <property fmtid="{D5CDD505-2E9C-101B-9397-08002B2CF9AE}" pid="3" name="MediaServiceImageTags">
    <vt:lpwstr/>
  </property>
  <property fmtid="{D5CDD505-2E9C-101B-9397-08002B2CF9AE}" pid="4" name="Order">
    <vt:r8>323400</vt:r8>
  </property>
  <property fmtid="{D5CDD505-2E9C-101B-9397-08002B2CF9AE}" pid="5" name="xd_Signature">
    <vt:bool>false</vt:bool>
  </property>
  <property fmtid="{D5CDD505-2E9C-101B-9397-08002B2CF9AE}" pid="6" name="xd_ProgID">
    <vt:lpwstr/>
  </property>
  <property fmtid="{D5CDD505-2E9C-101B-9397-08002B2CF9AE}" pid="7" name="ComplianceAssetId">
    <vt:lpwstr/>
  </property>
  <property fmtid="{D5CDD505-2E9C-101B-9397-08002B2CF9AE}" pid="8" name="TemplateUrl">
    <vt:lpwstr/>
  </property>
  <property fmtid="{D5CDD505-2E9C-101B-9397-08002B2CF9AE}" pid="9" name="_ExtendedDescription">
    <vt:lpwstr/>
  </property>
  <property fmtid="{D5CDD505-2E9C-101B-9397-08002B2CF9AE}" pid="10" name="TriggerFlowInfo">
    <vt:lpwstr/>
  </property>
  <property fmtid="{D5CDD505-2E9C-101B-9397-08002B2CF9AE}" pid="11" name="_SharedFileIndex">
    <vt:lpwstr/>
  </property>
  <property fmtid="{D5CDD505-2E9C-101B-9397-08002B2CF9AE}" pid="12" name="_SourceUrl">
    <vt:lpwstr/>
  </property>
  <property fmtid="{D5CDD505-2E9C-101B-9397-08002B2CF9AE}" pid="13" name="MSIP_Label_8af03ff0-41c5-4c41-b55e-fabb8fae94be_Name">
    <vt:lpwstr>8af03ff0-41c5-4c41-b55e-fabb8fae94be</vt:lpwstr>
  </property>
  <property fmtid="{D5CDD505-2E9C-101B-9397-08002B2CF9AE}" pid="14" name="MSIP_Label_8af03ff0-41c5-4c41-b55e-fabb8fae94be_Enabled">
    <vt:lpwstr>true</vt:lpwstr>
  </property>
  <property fmtid="{D5CDD505-2E9C-101B-9397-08002B2CF9AE}" pid="15" name="MSIP_Label_8af03ff0-41c5-4c41-b55e-fabb8fae94be_SetDate">
    <vt:lpwstr>2022-09-26T18:12:39Z</vt:lpwstr>
  </property>
  <property fmtid="{D5CDD505-2E9C-101B-9397-08002B2CF9AE}" pid="16" name="MSIP_Label_8af03ff0-41c5-4c41-b55e-fabb8fae94be_SiteId">
    <vt:lpwstr>9ce70869-60db-44fd-abe8-d2767077fc8f</vt:lpwstr>
  </property>
  <property fmtid="{D5CDD505-2E9C-101B-9397-08002B2CF9AE}" pid="17" name="MSIP_Label_8af03ff0-41c5-4c41-b55e-fabb8fae94be_Method">
    <vt:lpwstr>Privileged</vt:lpwstr>
  </property>
  <property fmtid="{D5CDD505-2E9C-101B-9397-08002B2CF9AE}" pid="18" name="MSIP_Label_8af03ff0-41c5-4c41-b55e-fabb8fae94be_ContentBits">
    <vt:lpwstr>0</vt:lpwstr>
  </property>
  <property fmtid="{D5CDD505-2E9C-101B-9397-08002B2CF9AE}" pid="19" name="MSIP_Label_8af03ff0-41c5-4c41-b55e-fabb8fae94be_ActionId">
    <vt:lpwstr>0889dd41-5272-4998-baba-61054e125ce3</vt:lpwstr>
  </property>
</Properties>
</file>