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2" r:id="rId5"/>
  </p:sldMasterIdLst>
  <p:handoutMasterIdLst>
    <p:handoutMasterId r:id="rId11"/>
  </p:handoutMasterIdLst>
  <p:sldIdLst>
    <p:sldId id="256" r:id="rId6"/>
    <p:sldId id="257" r:id="rId7"/>
    <p:sldId id="258" r:id="rId8"/>
    <p:sldId id="260"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AF4"/>
    <a:srgbClr val="0090B2"/>
    <a:srgbClr val="0F586B"/>
    <a:srgbClr val="FEF3EA"/>
    <a:srgbClr val="EF853F"/>
    <a:srgbClr val="CF4E24"/>
    <a:srgbClr val="CF4A00"/>
    <a:srgbClr val="B03F00"/>
    <a:srgbClr val="EF8540"/>
    <a:srgbClr val="C84B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6327"/>
  </p:normalViewPr>
  <p:slideViewPr>
    <p:cSldViewPr snapToGrid="0" snapToObjects="1">
      <p:cViewPr varScale="1">
        <p:scale>
          <a:sx n="41" d="100"/>
          <a:sy n="41" d="100"/>
        </p:scale>
        <p:origin x="1200" y="20"/>
      </p:cViewPr>
      <p:guideLst/>
    </p:cSldViewPr>
  </p:slideViewPr>
  <p:notesTextViewPr>
    <p:cViewPr>
      <p:scale>
        <a:sx n="1" d="1"/>
        <a:sy n="1" d="1"/>
      </p:scale>
      <p:origin x="0" y="0"/>
    </p:cViewPr>
  </p:notesTextViewPr>
  <p:notesViewPr>
    <p:cSldViewPr snapToGrid="0" snapToObjects="1">
      <p:cViewPr varScale="1">
        <p:scale>
          <a:sx n="97" d="100"/>
          <a:sy n="97" d="100"/>
        </p:scale>
        <p:origin x="312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B7D106-78FC-0944-8A7F-0FFAA14A59D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448E9B2-0185-D44C-BACF-BECCDA4396E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0A9EA4-05A4-0F42-B052-CE9DDBCC9E27}" type="datetimeFigureOut">
              <a:rPr lang="en-US" smtClean="0"/>
              <a:t>8/22/2024</a:t>
            </a:fld>
            <a:endParaRPr lang="en-US"/>
          </a:p>
        </p:txBody>
      </p:sp>
      <p:sp>
        <p:nvSpPr>
          <p:cNvPr id="4" name="Footer Placeholder 3">
            <a:extLst>
              <a:ext uri="{FF2B5EF4-FFF2-40B4-BE49-F238E27FC236}">
                <a16:creationId xmlns:a16="http://schemas.microsoft.com/office/drawing/2014/main" id="{58C38A66-2F2C-F44D-A18C-E6236C06FD8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AC8DC2E-C824-C942-96D3-B772B14A24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26A6855-6DD3-D644-9F35-12369FBD1A00}" type="slidenum">
              <a:rPr lang="en-US" smtClean="0"/>
              <a:t>‹#›</a:t>
            </a:fld>
            <a:endParaRPr lang="en-US"/>
          </a:p>
        </p:txBody>
      </p:sp>
    </p:spTree>
    <p:extLst>
      <p:ext uri="{BB962C8B-B14F-4D97-AF65-F5344CB8AC3E}">
        <p14:creationId xmlns:p14="http://schemas.microsoft.com/office/powerpoint/2010/main" val="42204521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ebinar -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3E6BD-62E1-204B-AF08-AD76B4B51E1F}"/>
              </a:ext>
            </a:extLst>
          </p:cNvPr>
          <p:cNvSpPr>
            <a:spLocks noGrp="1"/>
          </p:cNvSpPr>
          <p:nvPr>
            <p:ph type="ctrTitle" hasCustomPrompt="1"/>
          </p:nvPr>
        </p:nvSpPr>
        <p:spPr>
          <a:xfrm>
            <a:off x="1" y="1491013"/>
            <a:ext cx="5257799" cy="1717393"/>
          </a:xfrm>
          <a:solidFill>
            <a:srgbClr val="0F586B"/>
          </a:solidFill>
        </p:spPr>
        <p:txBody>
          <a:bodyPr wrap="square" lIns="731520" tIns="274320" rIns="274320" bIns="274320" anchor="ctr" anchorCtr="0">
            <a:spAutoFit/>
          </a:bodyPr>
          <a:lstStyle>
            <a:lvl1pPr algn="l">
              <a:defRPr sz="4200" b="1">
                <a:solidFill>
                  <a:schemeClr val="bg1"/>
                </a:solidFill>
                <a:latin typeface="Arial" panose="020B0604020202020204" pitchFamily="34" charset="0"/>
                <a:cs typeface="Arial" panose="020B0604020202020204" pitchFamily="34" charset="0"/>
              </a:defRPr>
            </a:lvl1pPr>
          </a:lstStyle>
          <a:p>
            <a:r>
              <a:rPr lang="en-US" dirty="0"/>
              <a:t>Webinar Title</a:t>
            </a:r>
            <a:br>
              <a:rPr lang="en-US" dirty="0"/>
            </a:br>
            <a:r>
              <a:rPr lang="en-US" dirty="0"/>
              <a:t>Webinar Title</a:t>
            </a:r>
          </a:p>
        </p:txBody>
      </p:sp>
      <p:sp>
        <p:nvSpPr>
          <p:cNvPr id="3" name="Subtitle 2">
            <a:extLst>
              <a:ext uri="{FF2B5EF4-FFF2-40B4-BE49-F238E27FC236}">
                <a16:creationId xmlns:a16="http://schemas.microsoft.com/office/drawing/2014/main" id="{F50BE61C-E84C-7340-A73E-A0F2F50AD384}"/>
              </a:ext>
            </a:extLst>
          </p:cNvPr>
          <p:cNvSpPr>
            <a:spLocks noGrp="1"/>
          </p:cNvSpPr>
          <p:nvPr>
            <p:ph type="subTitle" idx="1" hasCustomPrompt="1"/>
          </p:nvPr>
        </p:nvSpPr>
        <p:spPr>
          <a:xfrm>
            <a:off x="1" y="3502648"/>
            <a:ext cx="5257800" cy="424732"/>
          </a:xfrm>
        </p:spPr>
        <p:txBody>
          <a:bodyPr lIns="731520">
            <a:spAutoFit/>
          </a:bodyPr>
          <a:lstStyle>
            <a:lvl1pPr marL="0" indent="0" algn="l">
              <a:buNone/>
              <a:defRPr sz="2400" i="1">
                <a:solidFill>
                  <a:srgbClr val="CCEAF4"/>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Webinar Subtitle</a:t>
            </a:r>
          </a:p>
        </p:txBody>
      </p:sp>
      <p:sp>
        <p:nvSpPr>
          <p:cNvPr id="10" name="Picture Placeholder 9">
            <a:extLst>
              <a:ext uri="{FF2B5EF4-FFF2-40B4-BE49-F238E27FC236}">
                <a16:creationId xmlns:a16="http://schemas.microsoft.com/office/drawing/2014/main" id="{09202843-6ECC-A34F-B2D7-5E2BFE28E6A0}"/>
              </a:ext>
            </a:extLst>
          </p:cNvPr>
          <p:cNvSpPr>
            <a:spLocks noGrp="1"/>
          </p:cNvSpPr>
          <p:nvPr>
            <p:ph type="pic" sz="quarter" idx="13" hasCustomPrompt="1"/>
          </p:nvPr>
        </p:nvSpPr>
        <p:spPr>
          <a:xfrm>
            <a:off x="5212080" y="914401"/>
            <a:ext cx="3429000" cy="3429000"/>
          </a:xfrm>
        </p:spPr>
        <p:txBody>
          <a:bodyPr anchor="ctr">
            <a:normAutofit/>
          </a:bodyPr>
          <a:lstStyle>
            <a:lvl1pPr marL="0" indent="0" algn="ctr">
              <a:buNone/>
              <a:defRPr sz="1600">
                <a:solidFill>
                  <a:schemeClr val="bg1"/>
                </a:solidFill>
                <a:latin typeface="Arial" panose="020B0604020202020204" pitchFamily="34" charset="0"/>
                <a:cs typeface="Arial" panose="020B0604020202020204" pitchFamily="34" charset="0"/>
              </a:defRPr>
            </a:lvl1pPr>
          </a:lstStyle>
          <a:p>
            <a:r>
              <a:rPr lang="en-US" dirty="0"/>
              <a:t>Optional Graphic or image</a:t>
            </a:r>
          </a:p>
        </p:txBody>
      </p:sp>
      <p:sp>
        <p:nvSpPr>
          <p:cNvPr id="9" name="Picture Placeholder 4">
            <a:extLst>
              <a:ext uri="{FF2B5EF4-FFF2-40B4-BE49-F238E27FC236}">
                <a16:creationId xmlns:a16="http://schemas.microsoft.com/office/drawing/2014/main" id="{7DD3591E-9B2E-B341-8F4C-60ACD0093CFA}"/>
              </a:ext>
            </a:extLst>
          </p:cNvPr>
          <p:cNvSpPr>
            <a:spLocks noGrp="1"/>
          </p:cNvSpPr>
          <p:nvPr>
            <p:ph type="pic" sz="quarter" idx="14" hasCustomPrompt="1"/>
          </p:nvPr>
        </p:nvSpPr>
        <p:spPr>
          <a:xfrm>
            <a:off x="6118225" y="5684838"/>
            <a:ext cx="2568575" cy="792162"/>
          </a:xfrm>
        </p:spPr>
        <p:txBody>
          <a:bodyPr>
            <a:normAutofit/>
          </a:bodyPr>
          <a:lstStyle>
            <a:lvl1pPr marL="0" indent="0" algn="ctr">
              <a:buNone/>
              <a:defRPr sz="1200">
                <a:solidFill>
                  <a:schemeClr val="bg2">
                    <a:lumMod val="50000"/>
                  </a:schemeClr>
                </a:solidFill>
              </a:defRPr>
            </a:lvl1pPr>
          </a:lstStyle>
          <a:p>
            <a:br>
              <a:rPr lang="en-US" dirty="0"/>
            </a:br>
            <a:r>
              <a:rPr lang="en-US" dirty="0"/>
              <a:t>Your logo can go here</a:t>
            </a:r>
          </a:p>
        </p:txBody>
      </p:sp>
      <p:sp>
        <p:nvSpPr>
          <p:cNvPr id="6" name="Text Placeholder 11">
            <a:extLst>
              <a:ext uri="{FF2B5EF4-FFF2-40B4-BE49-F238E27FC236}">
                <a16:creationId xmlns:a16="http://schemas.microsoft.com/office/drawing/2014/main" id="{FFA9DD03-21F9-3247-BD40-2D08A943BCEE}"/>
              </a:ext>
            </a:extLst>
          </p:cNvPr>
          <p:cNvSpPr>
            <a:spLocks noGrp="1"/>
          </p:cNvSpPr>
          <p:nvPr>
            <p:ph type="body" sz="quarter" idx="15" hasCustomPrompt="1"/>
          </p:nvPr>
        </p:nvSpPr>
        <p:spPr>
          <a:xfrm>
            <a:off x="0" y="5394960"/>
            <a:ext cx="5257800" cy="484428"/>
          </a:xfrm>
        </p:spPr>
        <p:txBody>
          <a:bodyPr lIns="731520" anchor="ctr" anchorCtr="0">
            <a:spAutoFit/>
          </a:bodyPr>
          <a:lstStyle>
            <a:lvl1pPr marL="0" indent="0">
              <a:buNone/>
              <a:defRPr sz="1900" b="1">
                <a:solidFill>
                  <a:srgbClr val="CCEAF4"/>
                </a:solidFill>
                <a:latin typeface="Arial" panose="020B0604020202020204" pitchFamily="34" charset="0"/>
                <a:cs typeface="Arial" panose="020B0604020202020204" pitchFamily="34" charset="0"/>
              </a:defRPr>
            </a:lvl1pPr>
            <a:lvl2pPr marL="342900" indent="0">
              <a:buNone/>
              <a:defRPr sz="1900" b="1">
                <a:solidFill>
                  <a:srgbClr val="FEF3EA"/>
                </a:solidFill>
                <a:latin typeface="Arial" panose="020B0604020202020204" pitchFamily="34" charset="0"/>
                <a:cs typeface="Arial" panose="020B0604020202020204" pitchFamily="34" charset="0"/>
              </a:defRPr>
            </a:lvl2pPr>
            <a:lvl3pPr marL="685800" indent="0">
              <a:buNone/>
              <a:defRPr sz="1900" b="1">
                <a:solidFill>
                  <a:srgbClr val="FEF3EA"/>
                </a:solidFill>
                <a:latin typeface="Arial" panose="020B0604020202020204" pitchFamily="34" charset="0"/>
                <a:cs typeface="Arial" panose="020B0604020202020204" pitchFamily="34" charset="0"/>
              </a:defRPr>
            </a:lvl3pPr>
            <a:lvl4pPr marL="1028700" indent="0">
              <a:buNone/>
              <a:defRPr sz="1900" b="1">
                <a:solidFill>
                  <a:srgbClr val="FEF3EA"/>
                </a:solidFill>
                <a:latin typeface="Arial" panose="020B0604020202020204" pitchFamily="34" charset="0"/>
                <a:cs typeface="Arial" panose="020B0604020202020204" pitchFamily="34" charset="0"/>
              </a:defRPr>
            </a:lvl4pPr>
            <a:lvl5pPr marL="1371600" indent="0">
              <a:buNone/>
              <a:defRPr sz="1900" b="1">
                <a:solidFill>
                  <a:srgbClr val="FEF3EA"/>
                </a:solidFill>
                <a:latin typeface="Arial" panose="020B0604020202020204" pitchFamily="34" charset="0"/>
                <a:cs typeface="Arial" panose="020B0604020202020204" pitchFamily="34" charset="0"/>
              </a:defRPr>
            </a:lvl5pPr>
          </a:lstStyle>
          <a:p>
            <a:pPr>
              <a:lnSpc>
                <a:spcPts val="1460"/>
              </a:lnSpc>
            </a:pPr>
            <a:r>
              <a:rPr lang="en-US" sz="1900" b="1" i="0" dirty="0">
                <a:solidFill>
                  <a:srgbClr val="FEF3EA"/>
                </a:solidFill>
              </a:rPr>
              <a:t>Presenter Names</a:t>
            </a:r>
            <a:br>
              <a:rPr lang="en-US" sz="1900" b="1" i="0" dirty="0">
                <a:solidFill>
                  <a:srgbClr val="FEF3EA"/>
                </a:solidFill>
              </a:rPr>
            </a:br>
            <a:r>
              <a:rPr lang="en-US" sz="1900" b="1" i="0" dirty="0">
                <a:solidFill>
                  <a:srgbClr val="FEF3EA"/>
                </a:solidFill>
              </a:rPr>
              <a:t>Date of Presentation</a:t>
            </a:r>
          </a:p>
        </p:txBody>
      </p:sp>
    </p:spTree>
    <p:extLst>
      <p:ext uri="{BB962C8B-B14F-4D97-AF65-F5344CB8AC3E}">
        <p14:creationId xmlns:p14="http://schemas.microsoft.com/office/powerpoint/2010/main" val="2984703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0E470B-C3DF-D84D-BAF4-5C995162EED8}"/>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3" name="Footer Placeholder 2">
            <a:extLst>
              <a:ext uri="{FF2B5EF4-FFF2-40B4-BE49-F238E27FC236}">
                <a16:creationId xmlns:a16="http://schemas.microsoft.com/office/drawing/2014/main" id="{FE4191C6-E386-E745-B9A3-E81149BA31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A77E90-E87D-A74F-AC5B-4539B550446E}"/>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2981982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330C5-60C8-3147-BA5F-8423F4C1E25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8083986-0178-2142-96C6-7E01A309D40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F2F182-9A2C-3A45-A9D6-AD13C0EE856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011B252-24FD-504E-95B8-6198522DEAD9}"/>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6" name="Footer Placeholder 5">
            <a:extLst>
              <a:ext uri="{FF2B5EF4-FFF2-40B4-BE49-F238E27FC236}">
                <a16:creationId xmlns:a16="http://schemas.microsoft.com/office/drawing/2014/main" id="{C256C885-6FBE-2647-88DA-A11069D909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3C4073-BA91-5E46-A9BA-4E50CA8683C7}"/>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3407063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22111-5D3B-C440-9BC5-EA064D89C63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3DD24860-8744-3342-A3E0-81430E27986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18E65693-9AB9-B045-AA6F-A0A16646066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6CE4F34-E7A9-C347-9A15-D9A729E814AA}"/>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6" name="Footer Placeholder 5">
            <a:extLst>
              <a:ext uri="{FF2B5EF4-FFF2-40B4-BE49-F238E27FC236}">
                <a16:creationId xmlns:a16="http://schemas.microsoft.com/office/drawing/2014/main" id="{DDA2D455-0D34-0F49-ADBD-89FDD52CED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A1CA7D-C70D-5142-BAD0-825B538DD8A4}"/>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226801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60DE6-5B0B-1148-87D4-22C7B94201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3226A7-B3B1-9B4B-A333-AC02B33D91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6186DB-75B7-4648-9DE4-C14B867EA7CA}"/>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5" name="Footer Placeholder 4">
            <a:extLst>
              <a:ext uri="{FF2B5EF4-FFF2-40B4-BE49-F238E27FC236}">
                <a16:creationId xmlns:a16="http://schemas.microsoft.com/office/drawing/2014/main" id="{146C5B77-E6B9-754E-A1B1-1EE9E5945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5F0F01-62AC-974F-B73F-7FEC5586FE0A}"/>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160419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3A6F39-8D87-9E47-A14C-71C56CEBB573}"/>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72F929-B0DD-5944-B3A4-A953F8F5F497}"/>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56C7B8-88C2-5848-8212-DF96944C52C5}"/>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5" name="Footer Placeholder 4">
            <a:extLst>
              <a:ext uri="{FF2B5EF4-FFF2-40B4-BE49-F238E27FC236}">
                <a16:creationId xmlns:a16="http://schemas.microsoft.com/office/drawing/2014/main" id="{37651FDF-452D-E342-B0DD-E69B2E48BE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A7C52-4D03-0E4C-97E4-30B600433347}"/>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2752785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5F6F0-34B9-DE45-B3DB-12EBD37D5283}"/>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632E1A3-55B5-2A4A-81AB-AEC8B2730F4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0A575467-9077-7443-95CA-ABEA4CDA7F9C}"/>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63DD1879-D2E2-3040-91C2-727A8C5896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D9A727-2DFB-5D45-8AA1-A98067835759}"/>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2424993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DC59D-C7AB-FE41-B4A1-67ED166C7B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9D80F5-7097-3346-98C6-5E52B7A93B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CD09D0-616C-CC48-A556-0FDCAD3B9535}"/>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643CA10E-5F6D-B549-BC81-C995CDB06A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1EF05-AED9-C741-B35B-E749995BFDAF}"/>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4043109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788B4-F5AD-BD48-A043-6B3859D750D2}"/>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B8EA9E3B-74CE-F94A-82E8-BB3EFE820A0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11488A-C981-E146-B3D4-A41C48462410}"/>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805B02E9-F5DC-804B-9424-0C58595823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551148-AEB3-7C49-BC57-441A4910323C}"/>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1089575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E59B8-99E7-F44F-B652-68312B21C9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FBF037-D82F-FD4E-8FD0-F2D498877E3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BD7FF2-E470-8549-8FEF-E37C2F9D26F9}"/>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7FE1F9-1DBE-5342-B949-D5C9A15D4E8E}"/>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6" name="Footer Placeholder 5">
            <a:extLst>
              <a:ext uri="{FF2B5EF4-FFF2-40B4-BE49-F238E27FC236}">
                <a16:creationId xmlns:a16="http://schemas.microsoft.com/office/drawing/2014/main" id="{4C3C2DAF-FC15-6646-A071-605988C0C4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36B937-860D-1145-AA84-7DD79C4BECF4}"/>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12142841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31861-91EC-E044-977E-EEB0085BBDF7}"/>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AEE666-B5B3-BB44-AC3D-A2E3979AADF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0EB15E8-7F1A-9745-85CE-D4969524AD61}"/>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67D323-A45D-474A-99E9-C1FB27C1BE2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47BCF86E-FC3E-6C4D-81CC-09C6B17A24C6}"/>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EA270A-3F2E-214F-A7B8-B9CDC064BB68}"/>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8" name="Footer Placeholder 7">
            <a:extLst>
              <a:ext uri="{FF2B5EF4-FFF2-40B4-BE49-F238E27FC236}">
                <a16:creationId xmlns:a16="http://schemas.microsoft.com/office/drawing/2014/main" id="{FD355B26-D4A0-CF47-BEE2-463F55F334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1B2238-60CD-AA44-8772-6C6C55A62A6D}"/>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2429771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ebinar - Inner Slide with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E70AA-A915-6F46-B3B2-E59AAF25FB20}"/>
              </a:ext>
            </a:extLst>
          </p:cNvPr>
          <p:cNvSpPr>
            <a:spLocks noGrp="1"/>
          </p:cNvSpPr>
          <p:nvPr>
            <p:ph type="title"/>
          </p:nvPr>
        </p:nvSpPr>
        <p:spPr>
          <a:xfrm>
            <a:off x="628650" y="695737"/>
            <a:ext cx="7886700" cy="974036"/>
          </a:xfrm>
        </p:spPr>
        <p:txBody>
          <a:bodyPr lIns="182880" rIns="182880">
            <a:normAutofit/>
          </a:bodyPr>
          <a:lstStyle>
            <a:lvl1pPr>
              <a:defRPr sz="3400" b="1">
                <a:solidFill>
                  <a:srgbClr val="0090B2"/>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41188D-5FD5-5948-99E4-F51EE60F5CD1}"/>
              </a:ext>
            </a:extLst>
          </p:cNvPr>
          <p:cNvSpPr>
            <a:spLocks noGrp="1"/>
          </p:cNvSpPr>
          <p:nvPr>
            <p:ph idx="1"/>
          </p:nvPr>
        </p:nvSpPr>
        <p:spPr>
          <a:xfrm>
            <a:off x="628650" y="1967947"/>
            <a:ext cx="7886700" cy="4114801"/>
          </a:xfrm>
        </p:spPr>
        <p:txBody>
          <a:bodyPr lIns="182880" rIns="182880">
            <a:normAutofit/>
          </a:bodyPr>
          <a:lstStyle>
            <a:lvl1pPr>
              <a:buClr>
                <a:srgbClr val="0090B2"/>
              </a:buClr>
              <a:defRPr sz="2800">
                <a:solidFill>
                  <a:schemeClr val="bg2">
                    <a:lumMod val="25000"/>
                  </a:schemeClr>
                </a:solidFill>
                <a:latin typeface="Arial" panose="020B0604020202020204" pitchFamily="34" charset="0"/>
                <a:cs typeface="Arial" panose="020B0604020202020204" pitchFamily="34" charset="0"/>
              </a:defRPr>
            </a:lvl1pPr>
            <a:lvl2pPr>
              <a:buClr>
                <a:srgbClr val="0090B2"/>
              </a:buClr>
              <a:defRPr sz="2400">
                <a:solidFill>
                  <a:schemeClr val="bg2">
                    <a:lumMod val="25000"/>
                  </a:schemeClr>
                </a:solidFill>
                <a:latin typeface="Arial" panose="020B0604020202020204" pitchFamily="34" charset="0"/>
                <a:cs typeface="Arial" panose="020B0604020202020204" pitchFamily="34" charset="0"/>
              </a:defRPr>
            </a:lvl2pPr>
            <a:lvl3pPr>
              <a:buClr>
                <a:srgbClr val="0090B2"/>
              </a:buClr>
              <a:defRPr sz="1800">
                <a:solidFill>
                  <a:schemeClr val="bg2">
                    <a:lumMod val="25000"/>
                  </a:schemeClr>
                </a:solidFill>
                <a:latin typeface="Arial" panose="020B0604020202020204" pitchFamily="34" charset="0"/>
                <a:cs typeface="Arial" panose="020B0604020202020204" pitchFamily="34" charset="0"/>
              </a:defRPr>
            </a:lvl3pPr>
            <a:lvl4pPr>
              <a:buClr>
                <a:srgbClr val="0090B2"/>
              </a:buClr>
              <a:defRPr sz="1600">
                <a:solidFill>
                  <a:schemeClr val="bg2">
                    <a:lumMod val="25000"/>
                  </a:schemeClr>
                </a:solidFill>
                <a:latin typeface="Arial" panose="020B0604020202020204" pitchFamily="34" charset="0"/>
                <a:cs typeface="Arial" panose="020B0604020202020204" pitchFamily="34" charset="0"/>
              </a:defRPr>
            </a:lvl4pPr>
            <a:lvl5pPr>
              <a:buClr>
                <a:srgbClr val="0090B2"/>
              </a:buClr>
              <a:defRPr sz="1600">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1" name="Straight Connector 10">
            <a:extLst>
              <a:ext uri="{FF2B5EF4-FFF2-40B4-BE49-F238E27FC236}">
                <a16:creationId xmlns:a16="http://schemas.microsoft.com/office/drawing/2014/main" id="{FC90BBB4-22A2-1E4C-B6EC-847ACB7E8EC1}"/>
              </a:ext>
            </a:extLst>
          </p:cNvPr>
          <p:cNvCxnSpPr/>
          <p:nvPr userDrawn="1"/>
        </p:nvCxnSpPr>
        <p:spPr>
          <a:xfrm>
            <a:off x="628650" y="1620078"/>
            <a:ext cx="7886700" cy="0"/>
          </a:xfrm>
          <a:prstGeom prst="line">
            <a:avLst/>
          </a:prstGeom>
          <a:ln w="50800">
            <a:solidFill>
              <a:srgbClr val="0090B2"/>
            </a:solidFill>
          </a:ln>
        </p:spPr>
        <p:style>
          <a:lnRef idx="1">
            <a:schemeClr val="accent2"/>
          </a:lnRef>
          <a:fillRef idx="0">
            <a:schemeClr val="accent2"/>
          </a:fillRef>
          <a:effectRef idx="0">
            <a:schemeClr val="accent2"/>
          </a:effectRef>
          <a:fontRef idx="minor">
            <a:schemeClr val="tx1"/>
          </a:fontRef>
        </p:style>
      </p:cxnSp>
      <p:sp>
        <p:nvSpPr>
          <p:cNvPr id="8" name="Picture Placeholder 4">
            <a:extLst>
              <a:ext uri="{FF2B5EF4-FFF2-40B4-BE49-F238E27FC236}">
                <a16:creationId xmlns:a16="http://schemas.microsoft.com/office/drawing/2014/main" id="{5D4CB881-CAE4-E84C-AC9A-6051F712AAB0}"/>
              </a:ext>
            </a:extLst>
          </p:cNvPr>
          <p:cNvSpPr>
            <a:spLocks noGrp="1"/>
          </p:cNvSpPr>
          <p:nvPr>
            <p:ph type="pic" sz="quarter" idx="14" hasCustomPrompt="1"/>
          </p:nvPr>
        </p:nvSpPr>
        <p:spPr>
          <a:xfrm>
            <a:off x="6599583" y="5920783"/>
            <a:ext cx="2216427" cy="682839"/>
          </a:xfrm>
        </p:spPr>
        <p:txBody>
          <a:bodyPr>
            <a:normAutofit/>
          </a:bodyPr>
          <a:lstStyle>
            <a:lvl1pPr marL="0" indent="0" algn="ctr">
              <a:buNone/>
              <a:defRPr sz="1200">
                <a:solidFill>
                  <a:schemeClr val="bg2">
                    <a:lumMod val="50000"/>
                  </a:schemeClr>
                </a:solidFill>
              </a:defRPr>
            </a:lvl1pPr>
          </a:lstStyle>
          <a:p>
            <a:br>
              <a:rPr lang="en-US" dirty="0"/>
            </a:br>
            <a:r>
              <a:rPr lang="en-US" dirty="0"/>
              <a:t>Your logo can go here</a:t>
            </a:r>
          </a:p>
        </p:txBody>
      </p:sp>
    </p:spTree>
    <p:extLst>
      <p:ext uri="{BB962C8B-B14F-4D97-AF65-F5344CB8AC3E}">
        <p14:creationId xmlns:p14="http://schemas.microsoft.com/office/powerpoint/2010/main" val="37454479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CF76E-8F0F-E84B-8636-CE247115DD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795A4D-6DE8-B743-BD4C-B49B558E23A7}"/>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4" name="Footer Placeholder 3">
            <a:extLst>
              <a:ext uri="{FF2B5EF4-FFF2-40B4-BE49-F238E27FC236}">
                <a16:creationId xmlns:a16="http://schemas.microsoft.com/office/drawing/2014/main" id="{4BC346F6-D5C6-E746-99CC-CC748A2690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7CF8C4-6596-224A-9266-6C47B0B1720F}"/>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3144567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05CE93-0E78-CA4E-BC32-375AC4EE51B7}"/>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3" name="Footer Placeholder 2">
            <a:extLst>
              <a:ext uri="{FF2B5EF4-FFF2-40B4-BE49-F238E27FC236}">
                <a16:creationId xmlns:a16="http://schemas.microsoft.com/office/drawing/2014/main" id="{99DB99DD-DCCD-774D-869A-7EFD8EF21E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C4D651-69FD-B447-B8C5-A41E727CC924}"/>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39478862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1FA7B-BDB1-AF41-9926-9B86115F2D9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5BD69508-5086-2042-85DC-11C659DF130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52D062-37E6-7743-8F76-B7A07AB7DF9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670BAB4-6844-874A-BA00-B213846D65AE}"/>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6" name="Footer Placeholder 5">
            <a:extLst>
              <a:ext uri="{FF2B5EF4-FFF2-40B4-BE49-F238E27FC236}">
                <a16:creationId xmlns:a16="http://schemas.microsoft.com/office/drawing/2014/main" id="{3BD7E813-4AB8-9C42-B9D6-122C796F5E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3D8A5F-7CF4-D54F-982A-A6F3DCC7B295}"/>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18348808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D0FA6-A551-AA40-A923-FFB9A42383A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0160962-EC94-0749-B92F-C3857CC913F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B1A01606-6B54-FC4D-95D0-9C0DD4BBA35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640D3DF-E461-A24C-B08A-A55496027A5F}"/>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6" name="Footer Placeholder 5">
            <a:extLst>
              <a:ext uri="{FF2B5EF4-FFF2-40B4-BE49-F238E27FC236}">
                <a16:creationId xmlns:a16="http://schemas.microsoft.com/office/drawing/2014/main" id="{27FBE29B-C8D7-4042-8519-69E4D48952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30ABD4-ACC3-2A4E-8BE4-FF57854216D5}"/>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7798482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3D222-90E6-2C4C-8524-1BE2A02139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3C2893-301E-234D-A187-8B23C63738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3E2A2-3B28-2C42-8974-A14C8E320DF2}"/>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51377D38-450E-D44F-ACCF-E8FDF53B77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DB59EA-AFCC-7448-8733-DE3628955891}"/>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40118794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794FF0-A436-6F48-9097-AF1F6B5E8823}"/>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1AE7D9-CBFC-9741-B067-8A40C900934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1E3C5E-3331-0B4E-8EA7-7A07EDF02F76}"/>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8EA11CE1-87A1-F249-A3A9-208C36CCBE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E20455-A743-9441-BA51-BCFC5B644E00}"/>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23507095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FBFD4-4EFD-D249-BD65-E3C7C71BA7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ED73C8-0CF1-D64D-AD56-A0DEDF00366A}"/>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4" name="Footer Placeholder 3">
            <a:extLst>
              <a:ext uri="{FF2B5EF4-FFF2-40B4-BE49-F238E27FC236}">
                <a16:creationId xmlns:a16="http://schemas.microsoft.com/office/drawing/2014/main" id="{04C03534-38AD-B04D-BFE6-6D6D71FCD5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DF85D0-06EF-084F-9F15-0FF3F56D2329}"/>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2027968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DC-Disclaim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2CB997C-D459-B341-9A50-4BBFCB55B814}"/>
              </a:ext>
            </a:extLst>
          </p:cNvPr>
          <p:cNvSpPr txBox="1"/>
          <p:nvPr userDrawn="1"/>
        </p:nvSpPr>
        <p:spPr>
          <a:xfrm>
            <a:off x="993913" y="2229680"/>
            <a:ext cx="7156173" cy="1722779"/>
          </a:xfrm>
          <a:prstGeom prst="rect">
            <a:avLst/>
          </a:prstGeom>
          <a:noFill/>
        </p:spPr>
        <p:txBody>
          <a:bodyPr wrap="square" rtlCol="0">
            <a:spAutoFit/>
          </a:bodyPr>
          <a:lstStyle/>
          <a:p>
            <a:pPr>
              <a:lnSpc>
                <a:spcPts val="2560"/>
              </a:lnSpc>
            </a:pPr>
            <a:r>
              <a:rPr lang="en-US" sz="1600" i="1" dirty="0">
                <a:solidFill>
                  <a:schemeClr val="bg2">
                    <a:lumMod val="25000"/>
                  </a:schemeClr>
                </a:solidFill>
                <a:latin typeface="Arial" panose="020B0604020202020204" pitchFamily="34" charset="0"/>
                <a:cs typeface="Arial" panose="020B0604020202020204" pitchFamily="34" charset="0"/>
              </a:rPr>
              <a:t>This product was supported by cooperative agreement CDC-RFA-PS18-1807 from the Centers for Disease Control and Prevention. Its contents are solely the responsibility of the authors and do not necessarily represent the official position of the Centers for Disease Control and Prevention, the US Department of Health and Human Services, or the US government.</a:t>
            </a:r>
          </a:p>
        </p:txBody>
      </p:sp>
      <p:sp>
        <p:nvSpPr>
          <p:cNvPr id="4" name="Picture Placeholder 4">
            <a:extLst>
              <a:ext uri="{FF2B5EF4-FFF2-40B4-BE49-F238E27FC236}">
                <a16:creationId xmlns:a16="http://schemas.microsoft.com/office/drawing/2014/main" id="{23C833DB-3490-8D44-802E-FE78EE56CD60}"/>
              </a:ext>
            </a:extLst>
          </p:cNvPr>
          <p:cNvSpPr>
            <a:spLocks noGrp="1"/>
          </p:cNvSpPr>
          <p:nvPr>
            <p:ph type="pic" sz="quarter" idx="14" hasCustomPrompt="1"/>
          </p:nvPr>
        </p:nvSpPr>
        <p:spPr>
          <a:xfrm>
            <a:off x="6599583" y="5920783"/>
            <a:ext cx="2216427" cy="682839"/>
          </a:xfrm>
        </p:spPr>
        <p:txBody>
          <a:bodyPr>
            <a:normAutofit/>
          </a:bodyPr>
          <a:lstStyle>
            <a:lvl1pPr marL="0" indent="0" algn="ctr">
              <a:buNone/>
              <a:defRPr sz="1200">
                <a:solidFill>
                  <a:schemeClr val="bg2">
                    <a:lumMod val="50000"/>
                  </a:schemeClr>
                </a:solidFill>
              </a:defRPr>
            </a:lvl1pPr>
          </a:lstStyle>
          <a:p>
            <a:br>
              <a:rPr lang="en-US" dirty="0"/>
            </a:br>
            <a:r>
              <a:rPr lang="en-US" dirty="0"/>
              <a:t>Your logo can go here</a:t>
            </a:r>
          </a:p>
        </p:txBody>
      </p:sp>
    </p:spTree>
    <p:extLst>
      <p:ext uri="{BB962C8B-B14F-4D97-AF65-F5344CB8AC3E}">
        <p14:creationId xmlns:p14="http://schemas.microsoft.com/office/powerpoint/2010/main" val="1468930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ebinar - Inner Slide 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47BCAAC8-3B28-CF4D-AB66-7A6318F0693A}"/>
              </a:ext>
            </a:extLst>
          </p:cNvPr>
          <p:cNvSpPr>
            <a:spLocks noGrp="1"/>
          </p:cNvSpPr>
          <p:nvPr>
            <p:ph type="pic" sz="quarter" idx="14" hasCustomPrompt="1"/>
          </p:nvPr>
        </p:nvSpPr>
        <p:spPr>
          <a:xfrm>
            <a:off x="6599583" y="5920783"/>
            <a:ext cx="2216427" cy="682839"/>
          </a:xfrm>
        </p:spPr>
        <p:txBody>
          <a:bodyPr>
            <a:normAutofit/>
          </a:bodyPr>
          <a:lstStyle>
            <a:lvl1pPr marL="0" indent="0" algn="ctr">
              <a:buNone/>
              <a:defRPr sz="1200">
                <a:solidFill>
                  <a:schemeClr val="bg2">
                    <a:lumMod val="50000"/>
                  </a:schemeClr>
                </a:solidFill>
              </a:defRPr>
            </a:lvl1pPr>
          </a:lstStyle>
          <a:p>
            <a:br>
              <a:rPr lang="en-US" dirty="0"/>
            </a:br>
            <a:r>
              <a:rPr lang="en-US" dirty="0"/>
              <a:t>Your logo can go here</a:t>
            </a:r>
          </a:p>
        </p:txBody>
      </p:sp>
    </p:spTree>
    <p:extLst>
      <p:ext uri="{BB962C8B-B14F-4D97-AF65-F5344CB8AC3E}">
        <p14:creationId xmlns:p14="http://schemas.microsoft.com/office/powerpoint/2010/main" val="279965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binar - 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16765-3337-2D4A-8E6C-A84F0F1F8F01}"/>
              </a:ext>
            </a:extLst>
          </p:cNvPr>
          <p:cNvSpPr>
            <a:spLocks noGrp="1"/>
          </p:cNvSpPr>
          <p:nvPr>
            <p:ph type="title" hasCustomPrompt="1"/>
          </p:nvPr>
        </p:nvSpPr>
        <p:spPr>
          <a:xfrm>
            <a:off x="623888" y="1987827"/>
            <a:ext cx="7886700" cy="715581"/>
          </a:xfrm>
        </p:spPr>
        <p:txBody>
          <a:bodyPr anchor="ctr" anchorCtr="0">
            <a:spAutoFit/>
          </a:bodyPr>
          <a:lstStyle>
            <a:lvl1pPr algn="l">
              <a:defRPr sz="4500" b="1" i="0">
                <a:solidFill>
                  <a:schemeClr val="bg1"/>
                </a:solidFill>
                <a:latin typeface="Arial" panose="020B0604020202020204" pitchFamily="34" charset="0"/>
                <a:cs typeface="Arial" panose="020B0604020202020204" pitchFamily="34" charset="0"/>
              </a:defRPr>
            </a:lvl1pPr>
          </a:lstStyle>
          <a:p>
            <a:r>
              <a:rPr lang="en-US" dirty="0"/>
              <a:t>Section Title</a:t>
            </a:r>
          </a:p>
        </p:txBody>
      </p:sp>
      <p:sp>
        <p:nvSpPr>
          <p:cNvPr id="4" name="Picture Placeholder 4">
            <a:extLst>
              <a:ext uri="{FF2B5EF4-FFF2-40B4-BE49-F238E27FC236}">
                <a16:creationId xmlns:a16="http://schemas.microsoft.com/office/drawing/2014/main" id="{2F9DBAE0-24E3-9444-9E2E-E290A269B2AD}"/>
              </a:ext>
            </a:extLst>
          </p:cNvPr>
          <p:cNvSpPr>
            <a:spLocks noGrp="1"/>
          </p:cNvSpPr>
          <p:nvPr>
            <p:ph type="pic" sz="quarter" idx="14" hasCustomPrompt="1"/>
          </p:nvPr>
        </p:nvSpPr>
        <p:spPr>
          <a:xfrm>
            <a:off x="6599583" y="5920783"/>
            <a:ext cx="2216427" cy="682839"/>
          </a:xfrm>
        </p:spPr>
        <p:txBody>
          <a:bodyPr>
            <a:normAutofit/>
          </a:bodyPr>
          <a:lstStyle>
            <a:lvl1pPr marL="0" indent="0" algn="ctr">
              <a:buNone/>
              <a:defRPr sz="1200">
                <a:solidFill>
                  <a:schemeClr val="bg2">
                    <a:lumMod val="50000"/>
                  </a:schemeClr>
                </a:solidFill>
              </a:defRPr>
            </a:lvl1pPr>
          </a:lstStyle>
          <a:p>
            <a:br>
              <a:rPr lang="en-US" dirty="0"/>
            </a:br>
            <a:r>
              <a:rPr lang="en-US" dirty="0"/>
              <a:t>Your logo can go here</a:t>
            </a:r>
          </a:p>
        </p:txBody>
      </p:sp>
    </p:spTree>
    <p:extLst>
      <p:ext uri="{BB962C8B-B14F-4D97-AF65-F5344CB8AC3E}">
        <p14:creationId xmlns:p14="http://schemas.microsoft.com/office/powerpoint/2010/main" val="334302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ebinar - Thank Yo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16765-3337-2D4A-8E6C-A84F0F1F8F01}"/>
              </a:ext>
            </a:extLst>
          </p:cNvPr>
          <p:cNvSpPr>
            <a:spLocks noGrp="1"/>
          </p:cNvSpPr>
          <p:nvPr>
            <p:ph type="title" hasCustomPrompt="1"/>
          </p:nvPr>
        </p:nvSpPr>
        <p:spPr>
          <a:xfrm>
            <a:off x="623888" y="3018651"/>
            <a:ext cx="5647703" cy="1200329"/>
          </a:xfrm>
        </p:spPr>
        <p:txBody>
          <a:bodyPr wrap="square" anchor="t" anchorCtr="0">
            <a:spAutoFit/>
          </a:bodyPr>
          <a:lstStyle>
            <a:lvl1pPr marL="0" marR="0" indent="0" algn="l" defTabSz="914400" rtl="0" eaLnBrk="1" fontAlgn="auto" latinLnBrk="0" hangingPunct="1">
              <a:lnSpc>
                <a:spcPct val="100000"/>
              </a:lnSpc>
              <a:spcBef>
                <a:spcPts val="0"/>
              </a:spcBef>
              <a:spcAft>
                <a:spcPts val="0"/>
              </a:spcAft>
              <a:buClrTx/>
              <a:buSzTx/>
              <a:buFontTx/>
              <a:buNone/>
              <a:tabLst/>
              <a:defRPr lang="en-US" sz="2200" b="1" i="0" kern="1200">
                <a:solidFill>
                  <a:srgbClr val="CCEAF4"/>
                </a:solidFill>
                <a:effectLst/>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i="0" kern="1200" dirty="0">
                <a:solidFill>
                  <a:srgbClr val="FEF3EA"/>
                </a:solidFill>
                <a:effectLst/>
                <a:latin typeface="Arial" panose="020B0604020202020204" pitchFamily="34" charset="0"/>
                <a:ea typeface="+mn-ea"/>
                <a:cs typeface="Arial" panose="020B0604020202020204" pitchFamily="34" charset="0"/>
              </a:rPr>
              <a:t>[Contact information (phone number, contact person and/or website URL, social media handles)] </a:t>
            </a:r>
            <a:endParaRPr lang="en-US" sz="2400" b="1" i="0" dirty="0">
              <a:solidFill>
                <a:srgbClr val="FEF3EA"/>
              </a:solidFill>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50157D73-24CD-C846-AC7D-23442AF3611B}"/>
              </a:ext>
            </a:extLst>
          </p:cNvPr>
          <p:cNvSpPr txBox="1">
            <a:spLocks/>
          </p:cNvSpPr>
          <p:nvPr userDrawn="1"/>
        </p:nvSpPr>
        <p:spPr>
          <a:xfrm>
            <a:off x="623888" y="1888570"/>
            <a:ext cx="6621738" cy="923330"/>
          </a:xfrm>
          <a:prstGeom prst="rect">
            <a:avLst/>
          </a:prstGeom>
        </p:spPr>
        <p:txBody>
          <a:bodyPr vert="horz" wrap="square" lIns="91440" tIns="45720" rIns="91440" bIns="45720" rtlCol="0" anchor="ctr" anchorCtr="0">
            <a:spAutoFit/>
          </a:bodyPr>
          <a:lstStyle>
            <a:lvl1pPr algn="l" defTabSz="685800" rtl="0" eaLnBrk="1" latinLnBrk="0" hangingPunct="1">
              <a:lnSpc>
                <a:spcPct val="90000"/>
              </a:lnSpc>
              <a:spcBef>
                <a:spcPct val="0"/>
              </a:spcBef>
              <a:buNone/>
              <a:defRPr sz="5400" b="1" i="0" kern="1200">
                <a:solidFill>
                  <a:schemeClr val="bg1"/>
                </a:solidFill>
                <a:latin typeface="Arial" panose="020B0604020202020204" pitchFamily="34" charset="0"/>
                <a:ea typeface="+mj-ea"/>
                <a:cs typeface="Arial" panose="020B0604020202020204" pitchFamily="34" charset="0"/>
              </a:defRPr>
            </a:lvl1pPr>
          </a:lstStyle>
          <a:p>
            <a:r>
              <a:rPr lang="en-US" sz="6000" dirty="0"/>
              <a:t>Thank You!</a:t>
            </a:r>
          </a:p>
        </p:txBody>
      </p:sp>
      <p:sp>
        <p:nvSpPr>
          <p:cNvPr id="6" name="Picture Placeholder 4">
            <a:extLst>
              <a:ext uri="{FF2B5EF4-FFF2-40B4-BE49-F238E27FC236}">
                <a16:creationId xmlns:a16="http://schemas.microsoft.com/office/drawing/2014/main" id="{43EB0CB6-4B57-A347-806F-8C52DABDA33E}"/>
              </a:ext>
            </a:extLst>
          </p:cNvPr>
          <p:cNvSpPr>
            <a:spLocks noGrp="1"/>
          </p:cNvSpPr>
          <p:nvPr>
            <p:ph type="pic" sz="quarter" idx="14" hasCustomPrompt="1"/>
          </p:nvPr>
        </p:nvSpPr>
        <p:spPr>
          <a:xfrm>
            <a:off x="6599583" y="5920783"/>
            <a:ext cx="2216427" cy="682839"/>
          </a:xfrm>
        </p:spPr>
        <p:txBody>
          <a:bodyPr>
            <a:normAutofit/>
          </a:bodyPr>
          <a:lstStyle>
            <a:lvl1pPr marL="0" indent="0" algn="ctr">
              <a:buNone/>
              <a:defRPr sz="1200">
                <a:solidFill>
                  <a:schemeClr val="bg2">
                    <a:lumMod val="50000"/>
                  </a:schemeClr>
                </a:solidFill>
              </a:defRPr>
            </a:lvl1pPr>
          </a:lstStyle>
          <a:p>
            <a:br>
              <a:rPr lang="en-US" dirty="0"/>
            </a:br>
            <a:r>
              <a:rPr lang="en-US" dirty="0"/>
              <a:t>Your logo can go here</a:t>
            </a:r>
          </a:p>
        </p:txBody>
      </p:sp>
    </p:spTree>
    <p:extLst>
      <p:ext uri="{BB962C8B-B14F-4D97-AF65-F5344CB8AC3E}">
        <p14:creationId xmlns:p14="http://schemas.microsoft.com/office/powerpoint/2010/main" val="2190168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089DA-3C5F-8C41-8CA8-BA629CB3FC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3DD45C-10CB-374E-8EDB-8EC86215E15F}"/>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2E0BB4-CB2A-D342-BF24-60FFD680A7B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51ADEF-2CE3-DD47-8A8F-412FBDD39532}"/>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6" name="Footer Placeholder 5">
            <a:extLst>
              <a:ext uri="{FF2B5EF4-FFF2-40B4-BE49-F238E27FC236}">
                <a16:creationId xmlns:a16="http://schemas.microsoft.com/office/drawing/2014/main" id="{F60581AF-2E6A-8043-9715-0A7FF71BA3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391A57-CFE0-B54C-B9DB-04CA77F6E1B2}"/>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3561341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C148C-D2CA-7D41-AE39-045EB0743DA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B3B644-D65A-0A45-B3DA-E0B2EF8688F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0A30338-981E-B641-8283-2536E89A20B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DBE0C4-F32D-5340-8E95-F45A03F6980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C740B889-1EB7-A448-B6D5-487F93BF5528}"/>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8CD5A5-965F-F24F-9CAC-6C67469405C9}"/>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8" name="Footer Placeholder 7">
            <a:extLst>
              <a:ext uri="{FF2B5EF4-FFF2-40B4-BE49-F238E27FC236}">
                <a16:creationId xmlns:a16="http://schemas.microsoft.com/office/drawing/2014/main" id="{37B7EA4D-80D9-6C46-850F-5C01ED92CE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692197-19BE-8E4F-A96D-44FBCFD6A782}"/>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3676959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98E28-63CD-2E4D-B62B-690250E655F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DFD373-38CE-0946-932B-537AE3A3A6BB}"/>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4" name="Footer Placeholder 3">
            <a:extLst>
              <a:ext uri="{FF2B5EF4-FFF2-40B4-BE49-F238E27FC236}">
                <a16:creationId xmlns:a16="http://schemas.microsoft.com/office/drawing/2014/main" id="{4E467A3A-1617-C040-8CE5-3E3B2014A1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C75143-39E9-2542-ADB8-D2F97C9D8A3F}"/>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2681374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FA8657-B50A-604C-9B13-C2A0DAB604A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9A2B69-5F7C-6A4C-834D-74718979160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754880-8EC9-2E46-A69F-4F62CCCC6E9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B1515B1-A847-7E40-9DCC-239ACE495D57}" type="datetimeFigureOut">
              <a:rPr lang="en-US" smtClean="0"/>
              <a:t>8/22/2024</a:t>
            </a:fld>
            <a:endParaRPr lang="en-US"/>
          </a:p>
        </p:txBody>
      </p:sp>
      <p:sp>
        <p:nvSpPr>
          <p:cNvPr id="5" name="Footer Placeholder 4">
            <a:extLst>
              <a:ext uri="{FF2B5EF4-FFF2-40B4-BE49-F238E27FC236}">
                <a16:creationId xmlns:a16="http://schemas.microsoft.com/office/drawing/2014/main" id="{721CB581-4148-3947-99E9-EE948133B4D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2C637C-CD85-764D-9229-AF693AFD894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795453-241A-DC41-B9DA-FD1A388B6FAD}" type="slidenum">
              <a:rPr lang="en-US" smtClean="0"/>
              <a:t>‹#›</a:t>
            </a:fld>
            <a:endParaRPr lang="en-US"/>
          </a:p>
        </p:txBody>
      </p:sp>
    </p:spTree>
    <p:extLst>
      <p:ext uri="{BB962C8B-B14F-4D97-AF65-F5344CB8AC3E}">
        <p14:creationId xmlns:p14="http://schemas.microsoft.com/office/powerpoint/2010/main" val="2357386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97" r:id="rId3"/>
    <p:sldLayoutId id="2147483698" r:id="rId4"/>
    <p:sldLayoutId id="2147483663" r:id="rId5"/>
    <p:sldLayoutId id="2147483699"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1AF889-270F-074F-9701-7A4B6157848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40FC56-9B6D-7148-BE43-90EE8645471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CC3B8B-6855-834A-8D20-4B419277F13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E20A870E-4DA6-D24C-AED2-ED851B32155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F538794-44DA-7D4E-A7C3-F363BD01F99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30B1FE-1298-844E-99FA-BD1A0E4B1793}" type="slidenum">
              <a:rPr lang="en-US" smtClean="0"/>
              <a:t>‹#›</a:t>
            </a:fld>
            <a:endParaRPr lang="en-US"/>
          </a:p>
        </p:txBody>
      </p:sp>
    </p:spTree>
    <p:extLst>
      <p:ext uri="{BB962C8B-B14F-4D97-AF65-F5344CB8AC3E}">
        <p14:creationId xmlns:p14="http://schemas.microsoft.com/office/powerpoint/2010/main" val="39389509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61B921-76A1-4844-973E-10CE468D4D75}"/>
              </a:ext>
            </a:extLst>
          </p:cNvPr>
          <p:cNvSpPr>
            <a:spLocks noGrp="1"/>
          </p:cNvSpPr>
          <p:nvPr>
            <p:ph type="ctrTitle"/>
          </p:nvPr>
        </p:nvSpPr>
        <p:spPr/>
        <p:txBody>
          <a:bodyPr/>
          <a:lstStyle/>
          <a:p>
            <a:endParaRPr lang="en-US"/>
          </a:p>
        </p:txBody>
      </p:sp>
      <p:sp>
        <p:nvSpPr>
          <p:cNvPr id="5" name="Subtitle 4">
            <a:extLst>
              <a:ext uri="{FF2B5EF4-FFF2-40B4-BE49-F238E27FC236}">
                <a16:creationId xmlns:a16="http://schemas.microsoft.com/office/drawing/2014/main" id="{A7B9C2E4-1201-1A4B-B3BD-2CBC20420B60}"/>
              </a:ext>
            </a:extLst>
          </p:cNvPr>
          <p:cNvSpPr>
            <a:spLocks noGrp="1"/>
          </p:cNvSpPr>
          <p:nvPr>
            <p:ph type="subTitle" idx="1"/>
          </p:nvPr>
        </p:nvSpPr>
        <p:spPr/>
        <p:txBody>
          <a:bodyPr/>
          <a:lstStyle/>
          <a:p>
            <a:endParaRPr lang="en-US"/>
          </a:p>
        </p:txBody>
      </p:sp>
      <p:sp>
        <p:nvSpPr>
          <p:cNvPr id="6" name="Picture Placeholder 5">
            <a:extLst>
              <a:ext uri="{FF2B5EF4-FFF2-40B4-BE49-F238E27FC236}">
                <a16:creationId xmlns:a16="http://schemas.microsoft.com/office/drawing/2014/main" id="{804DD8F4-C0D6-5A48-BE95-02E5C1205D5D}"/>
              </a:ext>
            </a:extLst>
          </p:cNvPr>
          <p:cNvSpPr>
            <a:spLocks noGrp="1"/>
          </p:cNvSpPr>
          <p:nvPr>
            <p:ph type="pic" sz="quarter" idx="13"/>
          </p:nvPr>
        </p:nvSpPr>
        <p:spPr/>
        <p:txBody>
          <a:bodyPr/>
          <a:lstStyle/>
          <a:p>
            <a:endParaRPr lang="en-US"/>
          </a:p>
        </p:txBody>
      </p:sp>
      <p:sp>
        <p:nvSpPr>
          <p:cNvPr id="10" name="Picture Placeholder 9">
            <a:extLst>
              <a:ext uri="{FF2B5EF4-FFF2-40B4-BE49-F238E27FC236}">
                <a16:creationId xmlns:a16="http://schemas.microsoft.com/office/drawing/2014/main" id="{E5499A93-667F-F847-AB29-EF878F850AD9}"/>
              </a:ext>
            </a:extLst>
          </p:cNvPr>
          <p:cNvSpPr>
            <a:spLocks noGrp="1"/>
          </p:cNvSpPr>
          <p:nvPr>
            <p:ph type="pic" sz="quarter" idx="14"/>
          </p:nvPr>
        </p:nvSpPr>
        <p:spPr/>
        <p:txBody>
          <a:bodyPr/>
          <a:lstStyle/>
          <a:p>
            <a:endParaRPr lang="en-US"/>
          </a:p>
        </p:txBody>
      </p:sp>
      <p:sp>
        <p:nvSpPr>
          <p:cNvPr id="11" name="Text Placeholder 10">
            <a:extLst>
              <a:ext uri="{FF2B5EF4-FFF2-40B4-BE49-F238E27FC236}">
                <a16:creationId xmlns:a16="http://schemas.microsoft.com/office/drawing/2014/main" id="{122ABC45-1B4D-FE47-B524-31DBEB101823}"/>
              </a:ext>
            </a:extLst>
          </p:cNvPr>
          <p:cNvSpPr>
            <a:spLocks noGrp="1"/>
          </p:cNvSpPr>
          <p:nvPr>
            <p:ph type="body" sz="quarter" idx="15"/>
          </p:nvPr>
        </p:nvSpPr>
        <p:spPr/>
        <p:txBody>
          <a:bodyPr/>
          <a:lstStyle/>
          <a:p>
            <a:endParaRPr lang="en-US" dirty="0"/>
          </a:p>
        </p:txBody>
      </p:sp>
    </p:spTree>
    <p:extLst>
      <p:ext uri="{BB962C8B-B14F-4D97-AF65-F5344CB8AC3E}">
        <p14:creationId xmlns:p14="http://schemas.microsoft.com/office/powerpoint/2010/main" val="179511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4FECD15E-30A9-914E-BC05-04702F7A808C}"/>
              </a:ext>
            </a:extLst>
          </p:cNvPr>
          <p:cNvSpPr>
            <a:spLocks noGrp="1"/>
          </p:cNvSpPr>
          <p:nvPr>
            <p:ph type="pic" sz="quarter" idx="14"/>
          </p:nvPr>
        </p:nvSpPr>
        <p:spPr/>
        <p:txBody>
          <a:bodyPr/>
          <a:lstStyle/>
          <a:p>
            <a:endParaRPr lang="en-US"/>
          </a:p>
        </p:txBody>
      </p:sp>
    </p:spTree>
    <p:extLst>
      <p:ext uri="{BB962C8B-B14F-4D97-AF65-F5344CB8AC3E}">
        <p14:creationId xmlns:p14="http://schemas.microsoft.com/office/powerpoint/2010/main" val="2040289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FCC80F-3E91-C04C-8D8B-3FE81B144083}"/>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1EBBB63F-F47D-3A49-9918-1AB8735DE07F}"/>
              </a:ext>
            </a:extLst>
          </p:cNvPr>
          <p:cNvSpPr>
            <a:spLocks noGrp="1"/>
          </p:cNvSpPr>
          <p:nvPr>
            <p:ph idx="1"/>
          </p:nvPr>
        </p:nvSpPr>
        <p:spPr/>
        <p:txBody>
          <a:bodyPr/>
          <a:lstStyle/>
          <a:p>
            <a:endParaRPr lang="en-US"/>
          </a:p>
        </p:txBody>
      </p:sp>
      <p:sp>
        <p:nvSpPr>
          <p:cNvPr id="6" name="Picture Placeholder 5">
            <a:extLst>
              <a:ext uri="{FF2B5EF4-FFF2-40B4-BE49-F238E27FC236}">
                <a16:creationId xmlns:a16="http://schemas.microsoft.com/office/drawing/2014/main" id="{78D4B6D2-4BB4-054B-AE2D-F6FE5840A693}"/>
              </a:ext>
            </a:extLst>
          </p:cNvPr>
          <p:cNvSpPr>
            <a:spLocks noGrp="1"/>
          </p:cNvSpPr>
          <p:nvPr>
            <p:ph type="pic" sz="quarter" idx="14"/>
          </p:nvPr>
        </p:nvSpPr>
        <p:spPr/>
        <p:txBody>
          <a:bodyPr/>
          <a:lstStyle/>
          <a:p>
            <a:endParaRPr lang="en-US"/>
          </a:p>
        </p:txBody>
      </p:sp>
    </p:spTree>
    <p:extLst>
      <p:ext uri="{BB962C8B-B14F-4D97-AF65-F5344CB8AC3E}">
        <p14:creationId xmlns:p14="http://schemas.microsoft.com/office/powerpoint/2010/main" val="4087624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99999-B678-7C4B-81D3-3A0C48FAB121}"/>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E7A7DCAF-4779-CA4B-86C3-B8A0D4EE38D7}"/>
              </a:ext>
            </a:extLst>
          </p:cNvPr>
          <p:cNvSpPr>
            <a:spLocks noGrp="1"/>
          </p:cNvSpPr>
          <p:nvPr>
            <p:ph type="pic" sz="quarter" idx="14"/>
          </p:nvPr>
        </p:nvSpPr>
        <p:spPr/>
        <p:txBody>
          <a:bodyPr/>
          <a:lstStyle/>
          <a:p>
            <a:endParaRPr lang="en-US"/>
          </a:p>
        </p:txBody>
      </p:sp>
    </p:spTree>
    <p:extLst>
      <p:ext uri="{BB962C8B-B14F-4D97-AF65-F5344CB8AC3E}">
        <p14:creationId xmlns:p14="http://schemas.microsoft.com/office/powerpoint/2010/main" val="910575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AE9E-B392-FA4D-B2C7-92D9E3A9FBF4}"/>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AE903360-1E5B-E74D-BA93-92B4637D3B80}"/>
              </a:ext>
            </a:extLst>
          </p:cNvPr>
          <p:cNvSpPr>
            <a:spLocks noGrp="1"/>
          </p:cNvSpPr>
          <p:nvPr>
            <p:ph type="pic" sz="quarter" idx="14"/>
          </p:nvPr>
        </p:nvSpPr>
        <p:spPr/>
        <p:txBody>
          <a:bodyPr/>
          <a:lstStyle/>
          <a:p>
            <a:endParaRPr lang="en-US"/>
          </a:p>
        </p:txBody>
      </p:sp>
    </p:spTree>
    <p:extLst>
      <p:ext uri="{BB962C8B-B14F-4D97-AF65-F5344CB8AC3E}">
        <p14:creationId xmlns:p14="http://schemas.microsoft.com/office/powerpoint/2010/main" val="324479396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9" id="{4FBE11B1-AC5F-4E45-9038-83FFCE666FF3}" vid="{C556BEB1-CAE4-9D45-B0F1-6C64138121D6}"/>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9" id="{4FBE11B1-AC5F-4E45-9038-83FFCE666FF3}" vid="{D626637B-5F42-9B48-A9CC-F3B837062CF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5B3AF8348F0C843AE256B58B9D2B9FF" ma:contentTypeVersion="11" ma:contentTypeDescription="Create a new document." ma:contentTypeScope="" ma:versionID="5acce96475572650aa09de47912ef21a">
  <xsd:schema xmlns:xsd="http://www.w3.org/2001/XMLSchema" xmlns:xs="http://www.w3.org/2001/XMLSchema" xmlns:p="http://schemas.microsoft.com/office/2006/metadata/properties" xmlns:ns2="19ba3ff5-ad56-442f-aef2-1f6546793032" xmlns:ns3="500c1be3-b3f7-491b-a14a-f40d63f41a37" targetNamespace="http://schemas.microsoft.com/office/2006/metadata/properties" ma:root="true" ma:fieldsID="b56609637e2c0b5b0660a923242965b5" ns2:_="" ns3:_="">
    <xsd:import namespace="19ba3ff5-ad56-442f-aef2-1f6546793032"/>
    <xsd:import namespace="500c1be3-b3f7-491b-a14a-f40d63f41a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ba3ff5-ad56-442f-aef2-1f65467930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0c1be3-b3f7-491b-a14a-f40d63f41a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EB5EAF3-E91F-4268-A438-424ACBE8A039}">
  <ds:schemaRefs>
    <ds:schemaRef ds:uri="http://schemas.microsoft.com/sharepoint/v3/contenttype/forms"/>
  </ds:schemaRefs>
</ds:datastoreItem>
</file>

<file path=customXml/itemProps2.xml><?xml version="1.0" encoding="utf-8"?>
<ds:datastoreItem xmlns:ds="http://schemas.openxmlformats.org/officeDocument/2006/customXml" ds:itemID="{6BDE32ED-5425-4C6B-938F-282138DFC4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ba3ff5-ad56-442f-aef2-1f6546793032"/>
    <ds:schemaRef ds:uri="500c1be3-b3f7-491b-a14a-f40d63f41a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8500063-54CE-4C4F-B5D7-B5B477EAD9D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Toolkit_Webinar_Template-Teal</Template>
  <TotalTime>0</TotalTime>
  <Words>0</Words>
  <Application>Microsoft Office PowerPoint</Application>
  <PresentationFormat>On-screen Show (4:3)</PresentationFormat>
  <Paragraphs>0</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Calibri Light</vt:lpstr>
      <vt:lpstr>Custom Design</vt:lpstr>
      <vt:lpstr>1_Custom Design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Respess, Ann (CDC/NCHHSTP/OD) (CTR)</dc:creator>
  <cp:lastModifiedBy>Respess, Ann (CDC/NCHHSTP/OD) (CTR)</cp:lastModifiedBy>
  <cp:revision>1</cp:revision>
  <dcterms:created xsi:type="dcterms:W3CDTF">2024-08-22T16:45:51Z</dcterms:created>
  <dcterms:modified xsi:type="dcterms:W3CDTF">2024-08-22T16:46:51Z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0x010100B5B3AF8348F0C843AE256B58B9D2B9FF</vt:lpwstr>
  </property>
  <property fmtid="{D5CDD505-2E9C-101B-9397-08002B2CF9AE}" pid="3" name="MSIP_Label_7b94a7b8-f06c-4dfe-bdcc-9b548fd58c31_Enabled">
    <vt:lpwstr>true</vt:lpwstr>
  </property>
  <property fmtid="{D5CDD505-2E9C-101B-9397-08002B2CF9AE}" pid="4" name="MSIP_Label_7b94a7b8-f06c-4dfe-bdcc-9b548fd58c31_SetDate">
    <vt:lpwstr>2024-08-22T16:46:51Z</vt:lpwstr>
  </property>
  <property fmtid="{D5CDD505-2E9C-101B-9397-08002B2CF9AE}" pid="5" name="MSIP_Label_7b94a7b8-f06c-4dfe-bdcc-9b548fd58c31_Method">
    <vt:lpwstr>Privileged</vt:lpwstr>
  </property>
  <property fmtid="{D5CDD505-2E9C-101B-9397-08002B2CF9AE}" pid="6" name="MSIP_Label_7b94a7b8-f06c-4dfe-bdcc-9b548fd58c31_Name">
    <vt:lpwstr>7b94a7b8-f06c-4dfe-bdcc-9b548fd58c31</vt:lpwstr>
  </property>
  <property fmtid="{D5CDD505-2E9C-101B-9397-08002B2CF9AE}" pid="7" name="MSIP_Label_7b94a7b8-f06c-4dfe-bdcc-9b548fd58c31_SiteId">
    <vt:lpwstr>9ce70869-60db-44fd-abe8-d2767077fc8f</vt:lpwstr>
  </property>
  <property fmtid="{D5CDD505-2E9C-101B-9397-08002B2CF9AE}" pid="8" name="MSIP_Label_7b94a7b8-f06c-4dfe-bdcc-9b548fd58c31_ActionId">
    <vt:lpwstr>f0ee204e-c6ed-4587-a671-58d090640e24</vt:lpwstr>
  </property>
  <property fmtid="{D5CDD505-2E9C-101B-9397-08002B2CF9AE}" pid="9" name="MSIP_Label_7b94a7b8-f06c-4dfe-bdcc-9b548fd58c31_ContentBits">
    <vt:lpwstr>0</vt:lpwstr>
  </property>
</Properties>
</file>