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Lst>
  <p:notesMasterIdLst>
    <p:notesMasterId r:id="rId6"/>
  </p:notesMasterIdLst>
  <p:sldIdLst>
    <p:sldId id="258" r:id="rId5"/>
  </p:sldIdLst>
  <p:sldSz cx="9144000" cy="128016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E833F"/>
    <a:srgbClr val="9C4E9B"/>
    <a:srgbClr val="0090B1"/>
    <a:srgbClr val="4472C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5035" autoAdjust="0"/>
    <p:restoredTop sz="86424"/>
  </p:normalViewPr>
  <p:slideViewPr>
    <p:cSldViewPr snapToGrid="0" snapToObjects="1">
      <p:cViewPr varScale="1">
        <p:scale>
          <a:sx n="22" d="100"/>
          <a:sy n="22" d="100"/>
        </p:scale>
        <p:origin x="1760" y="52"/>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063584-9884-8C45-89CA-F418486B8C24}" type="datetimeFigureOut">
              <a:rPr lang="en-US" smtClean="0"/>
              <a:t>8/22/2024</a:t>
            </a:fld>
            <a:endParaRPr lang="en-US"/>
          </a:p>
        </p:txBody>
      </p:sp>
      <p:sp>
        <p:nvSpPr>
          <p:cNvPr id="4" name="Slide Image Placeholder 3"/>
          <p:cNvSpPr>
            <a:spLocks noGrp="1" noRot="1" noChangeAspect="1"/>
          </p:cNvSpPr>
          <p:nvPr>
            <p:ph type="sldImg" idx="2"/>
          </p:nvPr>
        </p:nvSpPr>
        <p:spPr>
          <a:xfrm>
            <a:off x="2327275" y="1143000"/>
            <a:ext cx="220345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98A38B-9DE1-F843-9741-7381F6B4917D}" type="slidenum">
              <a:rPr lang="en-US" smtClean="0"/>
              <a:t>‹#›</a:t>
            </a:fld>
            <a:endParaRPr lang="en-US"/>
          </a:p>
        </p:txBody>
      </p:sp>
    </p:spTree>
    <p:extLst>
      <p:ext uri="{BB962C8B-B14F-4D97-AF65-F5344CB8AC3E}">
        <p14:creationId xmlns:p14="http://schemas.microsoft.com/office/powerpoint/2010/main" val="21420377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C98A38B-9DE1-F843-9741-7381F6B4917D}" type="slidenum">
              <a:rPr lang="en-US" smtClean="0"/>
              <a:t>1</a:t>
            </a:fld>
            <a:endParaRPr lang="en-US"/>
          </a:p>
        </p:txBody>
      </p:sp>
    </p:spTree>
    <p:extLst>
      <p:ext uri="{BB962C8B-B14F-4D97-AF65-F5344CB8AC3E}">
        <p14:creationId xmlns:p14="http://schemas.microsoft.com/office/powerpoint/2010/main" val="16128689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FC6146B-73B3-934D-8DD1-6D92897C326C}"/>
              </a:ext>
            </a:extLst>
          </p:cNvPr>
          <p:cNvPicPr>
            <a:picLocks noChangeAspect="1"/>
          </p:cNvPicPr>
          <p:nvPr userDrawn="1"/>
        </p:nvPicPr>
        <p:blipFill>
          <a:blip r:embed="rId2"/>
          <a:srcRect/>
          <a:stretch/>
        </p:blipFill>
        <p:spPr>
          <a:xfrm>
            <a:off x="0" y="0"/>
            <a:ext cx="9144000" cy="3200400"/>
          </a:xfrm>
          <a:prstGeom prst="rect">
            <a:avLst/>
          </a:prstGeom>
        </p:spPr>
      </p:pic>
      <p:sp>
        <p:nvSpPr>
          <p:cNvPr id="2" name="Title 1"/>
          <p:cNvSpPr>
            <a:spLocks noGrp="1"/>
          </p:cNvSpPr>
          <p:nvPr>
            <p:ph type="ctrTitle" hasCustomPrompt="1"/>
          </p:nvPr>
        </p:nvSpPr>
        <p:spPr>
          <a:xfrm>
            <a:off x="628649" y="627155"/>
            <a:ext cx="7829550" cy="1807030"/>
          </a:xfrm>
        </p:spPr>
        <p:txBody>
          <a:bodyPr anchor="ctr" anchorCtr="0">
            <a:normAutofit/>
          </a:bodyPr>
          <a:lstStyle>
            <a:lvl1pPr algn="l">
              <a:lnSpc>
                <a:spcPts val="4720"/>
              </a:lnSpc>
              <a:defRPr sz="4000" b="1" i="0">
                <a:latin typeface="Arial" panose="020B0604020202020204" pitchFamily="34" charset="0"/>
                <a:cs typeface="Arial" panose="020B0604020202020204" pitchFamily="34" charset="0"/>
              </a:defRPr>
            </a:lvl1pPr>
          </a:lstStyle>
          <a:p>
            <a:r>
              <a:rPr lang="en-US" dirty="0"/>
              <a:t>[Postcard/E-blast Title]</a:t>
            </a:r>
            <a:br>
              <a:rPr lang="en-US" dirty="0"/>
            </a:br>
            <a:r>
              <a:rPr lang="en-US" dirty="0"/>
              <a:t>[Postcard/E-blast Subtitle]</a:t>
            </a:r>
          </a:p>
        </p:txBody>
      </p:sp>
      <p:sp>
        <p:nvSpPr>
          <p:cNvPr id="3" name="Subtitle 2"/>
          <p:cNvSpPr>
            <a:spLocks noGrp="1"/>
          </p:cNvSpPr>
          <p:nvPr>
            <p:ph type="subTitle" idx="1" hasCustomPrompt="1"/>
          </p:nvPr>
        </p:nvSpPr>
        <p:spPr>
          <a:xfrm>
            <a:off x="2958646" y="3165778"/>
            <a:ext cx="5499553" cy="1829265"/>
          </a:xfrm>
        </p:spPr>
        <p:txBody>
          <a:bodyPr anchor="ctr" anchorCtr="0">
            <a:norm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a:solidFill>
                  <a:schemeClr val="bg2">
                    <a:lumMod val="25000"/>
                  </a:schemeClr>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marR="0" lvl="0" indent="0" algn="l" defTabSz="914400" rtl="0" eaLnBrk="1" fontAlgn="auto" latinLnBrk="0" hangingPunct="1">
              <a:lnSpc>
                <a:spcPts val="3280"/>
              </a:lnSpc>
              <a:spcBef>
                <a:spcPts val="1000"/>
              </a:spcBef>
              <a:spcAft>
                <a:spcPts val="0"/>
              </a:spcAft>
              <a:buClrTx/>
              <a:buSzTx/>
              <a:buFont typeface="Arial" panose="020B0604020202020204" pitchFamily="34" charset="0"/>
              <a:buNone/>
              <a:tabLst/>
              <a:defRPr/>
            </a:pPr>
            <a:r>
              <a:rPr lang="en-US" dirty="0"/>
              <a:t>[Insert text related to each icon or, if bullets are used, text for each bullet up to XX words.]</a:t>
            </a:r>
          </a:p>
        </p:txBody>
      </p:sp>
      <p:sp>
        <p:nvSpPr>
          <p:cNvPr id="5" name="Text Placeholder 4">
            <a:extLst>
              <a:ext uri="{FF2B5EF4-FFF2-40B4-BE49-F238E27FC236}">
                <a16:creationId xmlns:a16="http://schemas.microsoft.com/office/drawing/2014/main" id="{7335E51A-9F16-8646-AE52-747593D87936}"/>
              </a:ext>
            </a:extLst>
          </p:cNvPr>
          <p:cNvSpPr>
            <a:spLocks noGrp="1"/>
          </p:cNvSpPr>
          <p:nvPr>
            <p:ph type="body" sz="quarter" idx="10" hasCustomPrompt="1"/>
          </p:nvPr>
        </p:nvSpPr>
        <p:spPr>
          <a:xfrm>
            <a:off x="2958646" y="5400432"/>
            <a:ext cx="5499553" cy="1829265"/>
          </a:xfrm>
        </p:spPr>
        <p:txBody>
          <a:bodyPr anchor="ctr" anchorCtr="0">
            <a:normAutofit/>
          </a:bodyPr>
          <a:lstStyle>
            <a:lvl1pPr marL="0" indent="0">
              <a:lnSpc>
                <a:spcPts val="3280"/>
              </a:lnSpc>
              <a:buNone/>
              <a:defRPr sz="2400">
                <a:solidFill>
                  <a:schemeClr val="bg2">
                    <a:lumMod val="25000"/>
                  </a:schemeClr>
                </a:solidFill>
                <a:latin typeface="Arial" panose="020B0604020202020204" pitchFamily="34" charset="0"/>
                <a:cs typeface="Arial" panose="020B0604020202020204" pitchFamily="34" charset="0"/>
              </a:defRPr>
            </a:lvl1pPr>
          </a:lstStyle>
          <a:p>
            <a:r>
              <a:rPr lang="en-US" dirty="0"/>
              <a:t>[Insert text related to each icon or, if bullets are used, text for each bullet up to XX words.]</a:t>
            </a:r>
          </a:p>
        </p:txBody>
      </p:sp>
      <p:sp>
        <p:nvSpPr>
          <p:cNvPr id="7" name="Text Placeholder 6">
            <a:extLst>
              <a:ext uri="{FF2B5EF4-FFF2-40B4-BE49-F238E27FC236}">
                <a16:creationId xmlns:a16="http://schemas.microsoft.com/office/drawing/2014/main" id="{BDAFFF37-3B39-704A-A44C-96C72DBF3D96}"/>
              </a:ext>
            </a:extLst>
          </p:cNvPr>
          <p:cNvSpPr>
            <a:spLocks noGrp="1"/>
          </p:cNvSpPr>
          <p:nvPr>
            <p:ph type="body" sz="quarter" idx="11" hasCustomPrompt="1"/>
          </p:nvPr>
        </p:nvSpPr>
        <p:spPr>
          <a:xfrm>
            <a:off x="2958501" y="7641297"/>
            <a:ext cx="5499553" cy="1829265"/>
          </a:xfrm>
        </p:spPr>
        <p:txBody>
          <a:bodyPr anchor="ctr" anchorCtr="0">
            <a:normAutofit/>
          </a:bodyPr>
          <a:lstStyle>
            <a:lvl1pPr marL="0" indent="0">
              <a:lnSpc>
                <a:spcPts val="3280"/>
              </a:lnSpc>
              <a:buNone/>
              <a:defRPr sz="2400">
                <a:solidFill>
                  <a:schemeClr val="bg2">
                    <a:lumMod val="25000"/>
                  </a:schemeClr>
                </a:solidFill>
                <a:latin typeface="Arial" panose="020B0604020202020204" pitchFamily="34" charset="0"/>
                <a:cs typeface="Arial" panose="020B0604020202020204" pitchFamily="34" charset="0"/>
              </a:defRPr>
            </a:lvl1pPr>
          </a:lstStyle>
          <a:p>
            <a:r>
              <a:rPr lang="en-US" dirty="0"/>
              <a:t>[Insert text related to each icon or, if bullets are used, text for each bullet up to XX words.] </a:t>
            </a:r>
          </a:p>
        </p:txBody>
      </p:sp>
      <p:sp>
        <p:nvSpPr>
          <p:cNvPr id="11" name="Picture Placeholder 10">
            <a:extLst>
              <a:ext uri="{FF2B5EF4-FFF2-40B4-BE49-F238E27FC236}">
                <a16:creationId xmlns:a16="http://schemas.microsoft.com/office/drawing/2014/main" id="{94139FD7-94F9-D946-86CE-B306B869C24C}"/>
              </a:ext>
            </a:extLst>
          </p:cNvPr>
          <p:cNvSpPr>
            <a:spLocks noGrp="1"/>
          </p:cNvSpPr>
          <p:nvPr>
            <p:ph type="pic" sz="quarter" idx="12" hasCustomPrompt="1"/>
          </p:nvPr>
        </p:nvSpPr>
        <p:spPr>
          <a:xfrm>
            <a:off x="644979" y="3165778"/>
            <a:ext cx="1905671" cy="1828935"/>
          </a:xfrm>
        </p:spPr>
        <p:txBody>
          <a:bodyPr anchor="ctr" anchorCtr="0">
            <a:normAutofit/>
          </a:bodyPr>
          <a:lstStyle>
            <a:lvl1pPr marL="0" indent="0" algn="ctr">
              <a:buNone/>
              <a:defRPr sz="2000">
                <a:solidFill>
                  <a:schemeClr val="bg1">
                    <a:lumMod val="50000"/>
                  </a:schemeClr>
                </a:solidFill>
                <a:latin typeface="Arial" panose="020B0604020202020204" pitchFamily="34" charset="0"/>
                <a:cs typeface="Arial" panose="020B0604020202020204" pitchFamily="34" charset="0"/>
              </a:defRPr>
            </a:lvl1pPr>
          </a:lstStyle>
          <a:p>
            <a:r>
              <a:rPr lang="en-US" dirty="0"/>
              <a:t>Insert small</a:t>
            </a:r>
          </a:p>
          <a:p>
            <a:r>
              <a:rPr lang="en-US" dirty="0"/>
              <a:t>Icon or bullet</a:t>
            </a:r>
          </a:p>
        </p:txBody>
      </p:sp>
      <p:sp>
        <p:nvSpPr>
          <p:cNvPr id="13" name="Picture Placeholder 10">
            <a:extLst>
              <a:ext uri="{FF2B5EF4-FFF2-40B4-BE49-F238E27FC236}">
                <a16:creationId xmlns:a16="http://schemas.microsoft.com/office/drawing/2014/main" id="{2773D6B2-211E-3145-9746-5BE812D29AAD}"/>
              </a:ext>
            </a:extLst>
          </p:cNvPr>
          <p:cNvSpPr>
            <a:spLocks noGrp="1"/>
          </p:cNvSpPr>
          <p:nvPr>
            <p:ph type="pic" sz="quarter" idx="13" hasCustomPrompt="1"/>
          </p:nvPr>
        </p:nvSpPr>
        <p:spPr>
          <a:xfrm>
            <a:off x="644979" y="5400432"/>
            <a:ext cx="1905671" cy="1828935"/>
          </a:xfrm>
        </p:spPr>
        <p:txBody>
          <a:bodyPr anchor="ctr" anchorCtr="0">
            <a:normAutofit/>
          </a:bodyPr>
          <a:lstStyle>
            <a:lvl1pPr marL="0" indent="0" algn="ctr">
              <a:buNone/>
              <a:defRPr sz="2000">
                <a:solidFill>
                  <a:schemeClr val="bg1">
                    <a:lumMod val="50000"/>
                  </a:schemeClr>
                </a:solidFill>
                <a:latin typeface="Arial" panose="020B0604020202020204" pitchFamily="34" charset="0"/>
                <a:cs typeface="Arial" panose="020B0604020202020204" pitchFamily="34" charset="0"/>
              </a:defRPr>
            </a:lvl1pPr>
          </a:lstStyle>
          <a:p>
            <a:r>
              <a:rPr lang="en-US" dirty="0"/>
              <a:t>Insert small</a:t>
            </a:r>
          </a:p>
          <a:p>
            <a:r>
              <a:rPr lang="en-US" dirty="0"/>
              <a:t>Icon or bullet</a:t>
            </a:r>
          </a:p>
        </p:txBody>
      </p:sp>
      <p:sp>
        <p:nvSpPr>
          <p:cNvPr id="15" name="Picture Placeholder 10">
            <a:extLst>
              <a:ext uri="{FF2B5EF4-FFF2-40B4-BE49-F238E27FC236}">
                <a16:creationId xmlns:a16="http://schemas.microsoft.com/office/drawing/2014/main" id="{693B5C1E-E930-664A-944F-3797C2A70FEF}"/>
              </a:ext>
            </a:extLst>
          </p:cNvPr>
          <p:cNvSpPr>
            <a:spLocks noGrp="1"/>
          </p:cNvSpPr>
          <p:nvPr>
            <p:ph type="pic" sz="quarter" idx="14" hasCustomPrompt="1"/>
          </p:nvPr>
        </p:nvSpPr>
        <p:spPr>
          <a:xfrm>
            <a:off x="644979" y="7641297"/>
            <a:ext cx="1905671" cy="1828935"/>
          </a:xfrm>
        </p:spPr>
        <p:txBody>
          <a:bodyPr anchor="ctr" anchorCtr="0">
            <a:normAutofit/>
          </a:bodyPr>
          <a:lstStyle>
            <a:lvl1pPr marL="0" indent="0" algn="ctr">
              <a:buNone/>
              <a:defRPr sz="2000">
                <a:solidFill>
                  <a:schemeClr val="bg1">
                    <a:lumMod val="50000"/>
                  </a:schemeClr>
                </a:solidFill>
                <a:latin typeface="Arial" panose="020B0604020202020204" pitchFamily="34" charset="0"/>
                <a:cs typeface="Arial" panose="020B0604020202020204" pitchFamily="34" charset="0"/>
              </a:defRPr>
            </a:lvl1pPr>
          </a:lstStyle>
          <a:p>
            <a:r>
              <a:rPr lang="en-US" dirty="0"/>
              <a:t>Insert small</a:t>
            </a:r>
          </a:p>
          <a:p>
            <a:r>
              <a:rPr lang="en-US" dirty="0"/>
              <a:t>Icon or bullet</a:t>
            </a:r>
          </a:p>
        </p:txBody>
      </p:sp>
      <p:cxnSp>
        <p:nvCxnSpPr>
          <p:cNvPr id="16" name="Straight Connector 15">
            <a:extLst>
              <a:ext uri="{FF2B5EF4-FFF2-40B4-BE49-F238E27FC236}">
                <a16:creationId xmlns:a16="http://schemas.microsoft.com/office/drawing/2014/main" id="{91D91C46-24B3-6F43-B8AF-C853332AD212}"/>
              </a:ext>
            </a:extLst>
          </p:cNvPr>
          <p:cNvCxnSpPr>
            <a:cxnSpLocks/>
          </p:cNvCxnSpPr>
          <p:nvPr userDrawn="1"/>
        </p:nvCxnSpPr>
        <p:spPr>
          <a:xfrm>
            <a:off x="612320" y="11593276"/>
            <a:ext cx="7845734" cy="0"/>
          </a:xfrm>
          <a:prstGeom prst="line">
            <a:avLst/>
          </a:prstGeom>
          <a:ln w="92075">
            <a:solidFill>
              <a:srgbClr val="EE833F"/>
            </a:solidFill>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6825D08D-13F8-FA47-B894-09A2353E73DA}"/>
              </a:ext>
            </a:extLst>
          </p:cNvPr>
          <p:cNvSpPr txBox="1"/>
          <p:nvPr userDrawn="1"/>
        </p:nvSpPr>
        <p:spPr>
          <a:xfrm>
            <a:off x="530675" y="11707582"/>
            <a:ext cx="8041822" cy="1092607"/>
          </a:xfrm>
          <a:prstGeom prst="rect">
            <a:avLst/>
          </a:prstGeom>
          <a:noFill/>
        </p:spPr>
        <p:txBody>
          <a:bodyPr wrap="square" rtlCol="0">
            <a:spAutoFit/>
          </a:bodyPr>
          <a:lstStyle/>
          <a:p>
            <a:r>
              <a:rPr lang="en-US" sz="1300" i="1" dirty="0">
                <a:solidFill>
                  <a:schemeClr val="bg1">
                    <a:lumMod val="50000"/>
                  </a:schemeClr>
                </a:solidFill>
                <a:latin typeface="Arial" panose="020B0604020202020204" pitchFamily="34" charset="0"/>
                <a:cs typeface="Arial" panose="020B0604020202020204" pitchFamily="34" charset="0"/>
              </a:rPr>
              <a:t>This product was supported by cooperative agreement CDC-RFA-PS18-1807 from the Centers for Disease Control and Prevention. Its contents are solely the responsibility of the authors and do not necessarily represent the official position of the Centers for Disease Control and Prevention, the US Department of Health and Human Services, or the US government.</a:t>
            </a:r>
          </a:p>
          <a:p>
            <a:endParaRPr lang="en-US" sz="1300" i="1" dirty="0">
              <a:latin typeface="Arial" panose="020B0604020202020204" pitchFamily="34" charset="0"/>
              <a:cs typeface="Arial" panose="020B0604020202020204" pitchFamily="34" charset="0"/>
            </a:endParaRPr>
          </a:p>
        </p:txBody>
      </p:sp>
      <p:sp>
        <p:nvSpPr>
          <p:cNvPr id="22" name="Text Placeholder 21">
            <a:extLst>
              <a:ext uri="{FF2B5EF4-FFF2-40B4-BE49-F238E27FC236}">
                <a16:creationId xmlns:a16="http://schemas.microsoft.com/office/drawing/2014/main" id="{DAD062C6-A17C-384F-A738-87BDAD473FB3}"/>
              </a:ext>
            </a:extLst>
          </p:cNvPr>
          <p:cNvSpPr>
            <a:spLocks noGrp="1"/>
          </p:cNvSpPr>
          <p:nvPr>
            <p:ph type="body" sz="quarter" idx="15" hasCustomPrompt="1"/>
          </p:nvPr>
        </p:nvSpPr>
        <p:spPr>
          <a:xfrm>
            <a:off x="644524" y="9780813"/>
            <a:ext cx="3927476" cy="1665489"/>
          </a:xfrm>
        </p:spPr>
        <p:txBody>
          <a:bodyPr anchor="ctr" anchorCtr="0">
            <a:noAutofit/>
          </a:bodyPr>
          <a:lstStyle>
            <a:lvl1pPr marL="0" indent="0">
              <a:lnSpc>
                <a:spcPts val="1900"/>
              </a:lnSpc>
              <a:buNone/>
              <a:defRPr sz="2000" b="1" i="0">
                <a:solidFill>
                  <a:srgbClr val="EE833F"/>
                </a:solidFill>
                <a:latin typeface="Arial" panose="020B0604020202020204" pitchFamily="34" charset="0"/>
                <a:cs typeface="Arial" panose="020B0604020202020204" pitchFamily="34" charset="0"/>
              </a:defRPr>
            </a:lvl1pPr>
          </a:lstStyle>
          <a:p>
            <a:pPr lvl="0"/>
            <a:r>
              <a:rPr lang="en-US" dirty="0"/>
              <a:t>[Contact information (phone</a:t>
            </a:r>
          </a:p>
          <a:p>
            <a:pPr lvl="0"/>
            <a:r>
              <a:rPr lang="en-US" dirty="0"/>
              <a:t>number, contact person and/or</a:t>
            </a:r>
          </a:p>
          <a:p>
            <a:pPr lvl="0"/>
            <a:r>
              <a:rPr lang="en-US" dirty="0"/>
              <a:t>website URL, social media</a:t>
            </a:r>
          </a:p>
          <a:p>
            <a:pPr lvl="0"/>
            <a:r>
              <a:rPr lang="en-US" dirty="0"/>
              <a:t>handles)]</a:t>
            </a:r>
          </a:p>
        </p:txBody>
      </p:sp>
    </p:spTree>
    <p:extLst>
      <p:ext uri="{BB962C8B-B14F-4D97-AF65-F5344CB8AC3E}">
        <p14:creationId xmlns:p14="http://schemas.microsoft.com/office/powerpoint/2010/main" val="3805841495"/>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681570"/>
            <a:ext cx="7886700" cy="247438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3407833"/>
            <a:ext cx="7886700" cy="812249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11865189"/>
            <a:ext cx="2057400" cy="681567"/>
          </a:xfrm>
          <a:prstGeom prst="rect">
            <a:avLst/>
          </a:prstGeom>
        </p:spPr>
        <p:txBody>
          <a:bodyPr vert="horz" lIns="91440" tIns="45720" rIns="91440" bIns="45720" rtlCol="0" anchor="ctr"/>
          <a:lstStyle>
            <a:lvl1pPr algn="l">
              <a:defRPr sz="1200">
                <a:solidFill>
                  <a:schemeClr val="tx1">
                    <a:tint val="75000"/>
                  </a:schemeClr>
                </a:solidFill>
              </a:defRPr>
            </a:lvl1pPr>
          </a:lstStyle>
          <a:p>
            <a:fld id="{52FDF9BF-3F7C-8A4D-BE40-5B1B39536188}" type="datetimeFigureOut">
              <a:rPr lang="en-US" smtClean="0"/>
              <a:t>8/22/2024</a:t>
            </a:fld>
            <a:endParaRPr lang="en-US"/>
          </a:p>
        </p:txBody>
      </p:sp>
      <p:sp>
        <p:nvSpPr>
          <p:cNvPr id="5" name="Footer Placeholder 4"/>
          <p:cNvSpPr>
            <a:spLocks noGrp="1"/>
          </p:cNvSpPr>
          <p:nvPr>
            <p:ph type="ftr" sz="quarter" idx="3"/>
          </p:nvPr>
        </p:nvSpPr>
        <p:spPr>
          <a:xfrm>
            <a:off x="3028950" y="11865189"/>
            <a:ext cx="3086100" cy="68156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11865189"/>
            <a:ext cx="2057400" cy="681567"/>
          </a:xfrm>
          <a:prstGeom prst="rect">
            <a:avLst/>
          </a:prstGeom>
        </p:spPr>
        <p:txBody>
          <a:bodyPr vert="horz" lIns="91440" tIns="45720" rIns="91440" bIns="45720" rtlCol="0" anchor="ctr"/>
          <a:lstStyle>
            <a:lvl1pPr algn="r">
              <a:defRPr sz="1200">
                <a:solidFill>
                  <a:schemeClr val="tx1">
                    <a:tint val="75000"/>
                  </a:schemeClr>
                </a:solidFill>
              </a:defRPr>
            </a:lvl1pPr>
          </a:lstStyle>
          <a:p>
            <a:fld id="{AF92C20C-8BA9-CE4B-8E0D-D05BBEA4D0E4}" type="slidenum">
              <a:rPr lang="en-US" smtClean="0"/>
              <a:t>‹#›</a:t>
            </a:fld>
            <a:endParaRPr lang="en-US"/>
          </a:p>
        </p:txBody>
      </p:sp>
    </p:spTree>
    <p:extLst>
      <p:ext uri="{BB962C8B-B14F-4D97-AF65-F5344CB8AC3E}">
        <p14:creationId xmlns:p14="http://schemas.microsoft.com/office/powerpoint/2010/main" val="1957040857"/>
      </p:ext>
    </p:extLst>
  </p:cSld>
  <p:clrMap bg1="lt1" tx1="dk1" bg2="lt2" tx2="dk2" accent1="accent1" accent2="accent2" accent3="accent3" accent4="accent4" accent5="accent5" accent6="accent6" hlink="hlink" folHlink="folHlink"/>
  <p:sldLayoutIdLst>
    <p:sldLayoutId id="2147483684"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3EA35C-AB82-F443-BF5F-58FF540F26DC}"/>
              </a:ext>
            </a:extLst>
          </p:cNvPr>
          <p:cNvSpPr>
            <a:spLocks noGrp="1"/>
          </p:cNvSpPr>
          <p:nvPr>
            <p:ph type="ctrTitle"/>
          </p:nvPr>
        </p:nvSpPr>
        <p:spPr/>
        <p:txBody>
          <a:bodyPr>
            <a:normAutofit/>
          </a:bodyPr>
          <a:lstStyle/>
          <a:p>
            <a:endParaRPr lang="en-US" dirty="0"/>
          </a:p>
        </p:txBody>
      </p:sp>
      <p:sp>
        <p:nvSpPr>
          <p:cNvPr id="3" name="Subtitle 2">
            <a:extLst>
              <a:ext uri="{FF2B5EF4-FFF2-40B4-BE49-F238E27FC236}">
                <a16:creationId xmlns:a16="http://schemas.microsoft.com/office/drawing/2014/main" id="{B0DDEB5A-A2AF-8C44-98E5-4009373D8EC7}"/>
              </a:ext>
            </a:extLst>
          </p:cNvPr>
          <p:cNvSpPr>
            <a:spLocks noGrp="1"/>
          </p:cNvSpPr>
          <p:nvPr>
            <p:ph type="subTitle" idx="1"/>
          </p:nvPr>
        </p:nvSpPr>
        <p:spPr/>
        <p:txBody>
          <a:bodyPr/>
          <a:lstStyle/>
          <a:p>
            <a:endParaRPr lang="en-US"/>
          </a:p>
        </p:txBody>
      </p:sp>
      <p:sp>
        <p:nvSpPr>
          <p:cNvPr id="4" name="Text Placeholder 3">
            <a:extLst>
              <a:ext uri="{FF2B5EF4-FFF2-40B4-BE49-F238E27FC236}">
                <a16:creationId xmlns:a16="http://schemas.microsoft.com/office/drawing/2014/main" id="{FD2A1BE0-5A1D-C041-98C4-8AA0C5E662E5}"/>
              </a:ext>
            </a:extLst>
          </p:cNvPr>
          <p:cNvSpPr>
            <a:spLocks noGrp="1"/>
          </p:cNvSpPr>
          <p:nvPr>
            <p:ph type="body" sz="quarter" idx="10"/>
          </p:nvPr>
        </p:nvSpPr>
        <p:spPr/>
        <p:txBody>
          <a:bodyPr/>
          <a:lstStyle/>
          <a:p>
            <a:endParaRPr lang="en-US"/>
          </a:p>
        </p:txBody>
      </p:sp>
      <p:sp>
        <p:nvSpPr>
          <p:cNvPr id="5" name="Text Placeholder 4">
            <a:extLst>
              <a:ext uri="{FF2B5EF4-FFF2-40B4-BE49-F238E27FC236}">
                <a16:creationId xmlns:a16="http://schemas.microsoft.com/office/drawing/2014/main" id="{C82E8B4F-C7A0-E74B-B179-ED112E591695}"/>
              </a:ext>
            </a:extLst>
          </p:cNvPr>
          <p:cNvSpPr>
            <a:spLocks noGrp="1"/>
          </p:cNvSpPr>
          <p:nvPr>
            <p:ph type="body" sz="quarter" idx="11"/>
          </p:nvPr>
        </p:nvSpPr>
        <p:spPr/>
        <p:txBody>
          <a:bodyPr/>
          <a:lstStyle/>
          <a:p>
            <a:endParaRPr lang="en-US"/>
          </a:p>
        </p:txBody>
      </p:sp>
      <p:sp>
        <p:nvSpPr>
          <p:cNvPr id="6" name="Picture Placeholder 5">
            <a:extLst>
              <a:ext uri="{FF2B5EF4-FFF2-40B4-BE49-F238E27FC236}">
                <a16:creationId xmlns:a16="http://schemas.microsoft.com/office/drawing/2014/main" id="{C6F03B7A-B7FE-2940-A5A5-EEE4312FC9A7}"/>
              </a:ext>
            </a:extLst>
          </p:cNvPr>
          <p:cNvSpPr>
            <a:spLocks noGrp="1"/>
          </p:cNvSpPr>
          <p:nvPr>
            <p:ph type="pic" sz="quarter" idx="12"/>
          </p:nvPr>
        </p:nvSpPr>
        <p:spPr/>
        <p:txBody>
          <a:bodyPr/>
          <a:lstStyle/>
          <a:p>
            <a:endParaRPr lang="en-US"/>
          </a:p>
        </p:txBody>
      </p:sp>
      <p:sp>
        <p:nvSpPr>
          <p:cNvPr id="7" name="Picture Placeholder 6">
            <a:extLst>
              <a:ext uri="{FF2B5EF4-FFF2-40B4-BE49-F238E27FC236}">
                <a16:creationId xmlns:a16="http://schemas.microsoft.com/office/drawing/2014/main" id="{F6CB4F98-88F7-D049-BEBD-EAF803A66AFE}"/>
              </a:ext>
            </a:extLst>
          </p:cNvPr>
          <p:cNvSpPr>
            <a:spLocks noGrp="1"/>
          </p:cNvSpPr>
          <p:nvPr>
            <p:ph type="pic" sz="quarter" idx="13"/>
          </p:nvPr>
        </p:nvSpPr>
        <p:spPr/>
        <p:txBody>
          <a:bodyPr/>
          <a:lstStyle/>
          <a:p>
            <a:endParaRPr lang="en-US"/>
          </a:p>
        </p:txBody>
      </p:sp>
      <p:sp>
        <p:nvSpPr>
          <p:cNvPr id="8" name="Picture Placeholder 7">
            <a:extLst>
              <a:ext uri="{FF2B5EF4-FFF2-40B4-BE49-F238E27FC236}">
                <a16:creationId xmlns:a16="http://schemas.microsoft.com/office/drawing/2014/main" id="{E03B9F3F-03EB-9449-83A6-185086F42F3D}"/>
              </a:ext>
            </a:extLst>
          </p:cNvPr>
          <p:cNvSpPr>
            <a:spLocks noGrp="1"/>
          </p:cNvSpPr>
          <p:nvPr>
            <p:ph type="pic" sz="quarter" idx="14"/>
          </p:nvPr>
        </p:nvSpPr>
        <p:spPr/>
        <p:txBody>
          <a:bodyPr/>
          <a:lstStyle/>
          <a:p>
            <a:endParaRPr lang="en-US"/>
          </a:p>
        </p:txBody>
      </p:sp>
      <p:sp>
        <p:nvSpPr>
          <p:cNvPr id="9" name="Text Placeholder 8">
            <a:extLst>
              <a:ext uri="{FF2B5EF4-FFF2-40B4-BE49-F238E27FC236}">
                <a16:creationId xmlns:a16="http://schemas.microsoft.com/office/drawing/2014/main" id="{EE64F8B4-19C8-5C4B-9B53-2B58390F6514}"/>
              </a:ext>
            </a:extLst>
          </p:cNvPr>
          <p:cNvSpPr>
            <a:spLocks noGrp="1"/>
          </p:cNvSpPr>
          <p:nvPr>
            <p:ph type="body" sz="quarter" idx="15"/>
          </p:nvPr>
        </p:nvSpPr>
        <p:spPr/>
        <p:txBody>
          <a:bodyPr/>
          <a:lstStyle/>
          <a:p>
            <a:endParaRPr lang="en-US" dirty="0"/>
          </a:p>
        </p:txBody>
      </p:sp>
      <p:pic>
        <p:nvPicPr>
          <p:cNvPr id="20" name="Picture 19" descr="A picture containing knife&#10;&#10;Description automatically generated">
            <a:extLst>
              <a:ext uri="{FF2B5EF4-FFF2-40B4-BE49-F238E27FC236}">
                <a16:creationId xmlns:a16="http://schemas.microsoft.com/office/drawing/2014/main" id="{E9015DA8-7505-004A-AB7F-4E68F263036D}"/>
              </a:ext>
            </a:extLst>
          </p:cNvPr>
          <p:cNvPicPr>
            <a:picLocks noChangeAspect="1"/>
          </p:cNvPicPr>
          <p:nvPr/>
        </p:nvPicPr>
        <p:blipFill>
          <a:blip r:embed="rId3"/>
          <a:stretch>
            <a:fillRect/>
          </a:stretch>
        </p:blipFill>
        <p:spPr>
          <a:xfrm>
            <a:off x="4780334" y="10007601"/>
            <a:ext cx="3677720" cy="1133035"/>
          </a:xfrm>
          <a:prstGeom prst="rect">
            <a:avLst/>
          </a:prstGeom>
        </p:spPr>
      </p:pic>
    </p:spTree>
    <p:extLst>
      <p:ext uri="{BB962C8B-B14F-4D97-AF65-F5344CB8AC3E}">
        <p14:creationId xmlns:p14="http://schemas.microsoft.com/office/powerpoint/2010/main" val="187517306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DC DASH Toolkit - Topical Postcard_E-blast Template_Purple" id="{16874D63-5888-AE41-94DE-0116888F3816}" vid="{A1639685-0C2D-634A-AD7A-BFEE1575206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5B3AF8348F0C843AE256B58B9D2B9FF" ma:contentTypeVersion="11" ma:contentTypeDescription="Create a new document." ma:contentTypeScope="" ma:versionID="5acce96475572650aa09de47912ef21a">
  <xsd:schema xmlns:xsd="http://www.w3.org/2001/XMLSchema" xmlns:xs="http://www.w3.org/2001/XMLSchema" xmlns:p="http://schemas.microsoft.com/office/2006/metadata/properties" xmlns:ns2="19ba3ff5-ad56-442f-aef2-1f6546793032" xmlns:ns3="500c1be3-b3f7-491b-a14a-f40d63f41a37" targetNamespace="http://schemas.microsoft.com/office/2006/metadata/properties" ma:root="true" ma:fieldsID="b56609637e2c0b5b0660a923242965b5" ns2:_="" ns3:_="">
    <xsd:import namespace="19ba3ff5-ad56-442f-aef2-1f6546793032"/>
    <xsd:import namespace="500c1be3-b3f7-491b-a14a-f40d63f41a3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GenerationTime" minOccurs="0"/>
                <xsd:element ref="ns2:MediaServiceEventHashCode" minOccurs="0"/>
                <xsd:element ref="ns2:MediaServiceOCR"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9ba3ff5-ad56-442f-aef2-1f654679303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00c1be3-b3f7-491b-a14a-f40d63f41a37"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D49867A-B6F8-4E39-BCAD-6BA898A54120}">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CA1DECAB-1241-4B1B-B5D4-BDD5FBB69202}">
  <ds:schemaRefs>
    <ds:schemaRef ds:uri="http://schemas.microsoft.com/sharepoint/v3/contenttype/forms"/>
  </ds:schemaRefs>
</ds:datastoreItem>
</file>

<file path=customXml/itemProps3.xml><?xml version="1.0" encoding="utf-8"?>
<ds:datastoreItem xmlns:ds="http://schemas.openxmlformats.org/officeDocument/2006/customXml" ds:itemID="{01D47913-D5FD-420B-9E25-6D0AA500678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9ba3ff5-ad56-442f-aef2-1f6546793032"/>
    <ds:schemaRef ds:uri="500c1be3-b3f7-491b-a14a-f40d63f41a3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Toolkit_Epostcard_Template-Orange</Template>
  <TotalTime>0</TotalTime>
  <Words>1</Words>
  <Application>Microsoft Office PowerPoint</Application>
  <PresentationFormat>Custom</PresentationFormat>
  <Paragraphs>1</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Respess, Ann (CDC/NCHHSTP/OD) (CTR)</dc:creator>
  <cp:lastModifiedBy>Respess, Ann (CDC/NCHHSTP/OD) (CTR)</cp:lastModifiedBy>
  <cp:revision>1</cp:revision>
  <dcterms:created xsi:type="dcterms:W3CDTF">2024-08-22T17:08:22Z</dcterms:created>
  <dcterms:modified xsi:type="dcterms:W3CDTF">2024-08-22T17:08:51Z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0x010100B5B3AF8348F0C843AE256B58B9D2B9FF</vt:lpwstr>
  </property>
  <property fmtid="{D5CDD505-2E9C-101B-9397-08002B2CF9AE}" pid="3" name="MSIP_Label_7b94a7b8-f06c-4dfe-bdcc-9b548fd58c31_Enabled">
    <vt:lpwstr>true</vt:lpwstr>
  </property>
  <property fmtid="{D5CDD505-2E9C-101B-9397-08002B2CF9AE}" pid="4" name="MSIP_Label_7b94a7b8-f06c-4dfe-bdcc-9b548fd58c31_SetDate">
    <vt:lpwstr>2024-08-22T17:08:51Z</vt:lpwstr>
  </property>
  <property fmtid="{D5CDD505-2E9C-101B-9397-08002B2CF9AE}" pid="5" name="MSIP_Label_7b94a7b8-f06c-4dfe-bdcc-9b548fd58c31_Method">
    <vt:lpwstr>Privileged</vt:lpwstr>
  </property>
  <property fmtid="{D5CDD505-2E9C-101B-9397-08002B2CF9AE}" pid="6" name="MSIP_Label_7b94a7b8-f06c-4dfe-bdcc-9b548fd58c31_Name">
    <vt:lpwstr>7b94a7b8-f06c-4dfe-bdcc-9b548fd58c31</vt:lpwstr>
  </property>
  <property fmtid="{D5CDD505-2E9C-101B-9397-08002B2CF9AE}" pid="7" name="MSIP_Label_7b94a7b8-f06c-4dfe-bdcc-9b548fd58c31_SiteId">
    <vt:lpwstr>9ce70869-60db-44fd-abe8-d2767077fc8f</vt:lpwstr>
  </property>
  <property fmtid="{D5CDD505-2E9C-101B-9397-08002B2CF9AE}" pid="8" name="MSIP_Label_7b94a7b8-f06c-4dfe-bdcc-9b548fd58c31_ActionId">
    <vt:lpwstr>27923ab8-9872-458b-8ceb-bd18763b61bf</vt:lpwstr>
  </property>
  <property fmtid="{D5CDD505-2E9C-101B-9397-08002B2CF9AE}" pid="9" name="MSIP_Label_7b94a7b8-f06c-4dfe-bdcc-9b548fd58c31_ContentBits">
    <vt:lpwstr>0</vt:lpwstr>
  </property>
</Properties>
</file>