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4" r:id="rId3"/>
    <p:sldId id="266" r:id="rId4"/>
    <p:sldId id="267" r:id="rId5"/>
    <p:sldId id="268" r:id="rId6"/>
    <p:sldId id="269"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5E5E"/>
    <a:srgbClr val="A93D00"/>
    <a:srgbClr val="C54A1F"/>
    <a:srgbClr val="B14828"/>
    <a:srgbClr val="F69243"/>
    <a:srgbClr val="EE833F"/>
    <a:srgbClr val="D74200"/>
    <a:srgbClr val="E75F59"/>
    <a:srgbClr val="0090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58"/>
    <p:restoredTop sz="96327"/>
  </p:normalViewPr>
  <p:slideViewPr>
    <p:cSldViewPr snapToGrid="0" snapToObjects="1" showGuides="1">
      <p:cViewPr>
        <p:scale>
          <a:sx n="95" d="100"/>
          <a:sy n="95" d="100"/>
        </p:scale>
        <p:origin x="600" y="-139"/>
      </p:cViewPr>
      <p:guideLst>
        <p:guide orient="horz" pos="2160"/>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olkit PPT -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7" name="Picture Placeholder 36">
            <a:extLst>
              <a:ext uri="{FF2B5EF4-FFF2-40B4-BE49-F238E27FC236}">
                <a16:creationId xmlns:a16="http://schemas.microsoft.com/office/drawing/2014/main" id="{178C25D0-E0FF-B241-AE3B-F19958C4E573}"/>
              </a:ext>
            </a:extLst>
          </p:cNvPr>
          <p:cNvSpPr>
            <a:spLocks noGrp="1"/>
          </p:cNvSpPr>
          <p:nvPr>
            <p:ph type="pic" sz="quarter" idx="10" hasCustomPrompt="1"/>
          </p:nvPr>
        </p:nvSpPr>
        <p:spPr>
          <a:xfrm>
            <a:off x="6629400" y="993775"/>
            <a:ext cx="4800600" cy="3886200"/>
          </a:xfrm>
          <a:prstGeom prst="rect">
            <a:avLst/>
          </a:prstGeom>
          <a:noFill/>
        </p:spPr>
        <p:txBody>
          <a:bodyPr anchor="ctr" anchorCtr="0"/>
          <a:lstStyle>
            <a:lvl1pPr marL="0" indent="0" algn="ctr">
              <a:buNone/>
              <a:defRPr sz="1200" b="0">
                <a:solidFill>
                  <a:schemeClr val="bg2">
                    <a:lumMod val="50000"/>
                  </a:schemeClr>
                </a:solidFill>
                <a:latin typeface="Arial" panose="020B0604020202020204" pitchFamily="34" charset="0"/>
                <a:cs typeface="Arial" panose="020B0604020202020204" pitchFamily="34" charset="0"/>
              </a:defRPr>
            </a:lvl1pPr>
          </a:lstStyle>
          <a:p>
            <a:r>
              <a:rPr lang="en-US" dirty="0"/>
              <a:t>Optional graphic or image</a:t>
            </a:r>
          </a:p>
        </p:txBody>
      </p:sp>
      <p:sp>
        <p:nvSpPr>
          <p:cNvPr id="2" name="Title 1">
            <a:extLst>
              <a:ext uri="{FF2B5EF4-FFF2-40B4-BE49-F238E27FC236}">
                <a16:creationId xmlns:a16="http://schemas.microsoft.com/office/drawing/2014/main" id="{96383FCE-DEDC-7649-B6AF-98E3411AB038}"/>
              </a:ext>
            </a:extLst>
          </p:cNvPr>
          <p:cNvSpPr>
            <a:spLocks noGrp="1"/>
          </p:cNvSpPr>
          <p:nvPr>
            <p:ph type="title" hasCustomPrompt="1"/>
          </p:nvPr>
        </p:nvSpPr>
        <p:spPr>
          <a:xfrm>
            <a:off x="1051560" y="2426310"/>
            <a:ext cx="5577840" cy="649615"/>
          </a:xfrm>
          <a:prstGeom prst="rect">
            <a:avLst/>
          </a:prstGeom>
        </p:spPr>
        <p:txBody>
          <a:bodyPr lIns="0" rIns="137160" anchor="b" anchorCtr="0"/>
          <a:lstStyle>
            <a:lvl1pPr>
              <a:defRPr sz="4000" b="1" i="0">
                <a:solidFill>
                  <a:schemeClr val="tx1"/>
                </a:solidFill>
                <a:latin typeface="Arial" panose="020B0604020202020204" pitchFamily="34" charset="0"/>
                <a:cs typeface="Arial" panose="020B0604020202020204" pitchFamily="34" charset="0"/>
              </a:defRPr>
            </a:lvl1pPr>
          </a:lstStyle>
          <a:p>
            <a:r>
              <a:rPr lang="en-US" dirty="0"/>
              <a:t>Presentation Title</a:t>
            </a:r>
          </a:p>
        </p:txBody>
      </p:sp>
      <p:sp>
        <p:nvSpPr>
          <p:cNvPr id="4" name="Text Placeholder 3">
            <a:extLst>
              <a:ext uri="{FF2B5EF4-FFF2-40B4-BE49-F238E27FC236}">
                <a16:creationId xmlns:a16="http://schemas.microsoft.com/office/drawing/2014/main" id="{362B9E23-3817-7E4A-9BC8-FC8ED36C4B61}"/>
              </a:ext>
            </a:extLst>
          </p:cNvPr>
          <p:cNvSpPr>
            <a:spLocks noGrp="1"/>
          </p:cNvSpPr>
          <p:nvPr>
            <p:ph type="body" sz="quarter" idx="11" hasCustomPrompt="1"/>
          </p:nvPr>
        </p:nvSpPr>
        <p:spPr>
          <a:xfrm>
            <a:off x="1051560" y="3139926"/>
            <a:ext cx="5577840" cy="690563"/>
          </a:xfrm>
          <a:prstGeom prst="rect">
            <a:avLst/>
          </a:prstGeom>
        </p:spPr>
        <p:txBody>
          <a:bodyPr lIns="0" rIns="137160"/>
          <a:lstStyle>
            <a:lvl1pPr marL="0" indent="0">
              <a:buNone/>
              <a:defRPr sz="2400" i="1">
                <a:solidFill>
                  <a:srgbClr val="5E5E5E"/>
                </a:solidFill>
                <a:latin typeface="Arial" panose="020B0604020202020204" pitchFamily="34" charset="0"/>
                <a:cs typeface="Arial" panose="020B0604020202020204" pitchFamily="34" charset="0"/>
              </a:defRPr>
            </a:lvl1pPr>
          </a:lstStyle>
          <a:p>
            <a:pPr lvl="0"/>
            <a:r>
              <a:rPr lang="en-US" dirty="0"/>
              <a:t>Presentation Subtitle</a:t>
            </a:r>
          </a:p>
        </p:txBody>
      </p:sp>
      <p:sp>
        <p:nvSpPr>
          <p:cNvPr id="10" name="Text Placeholder 9">
            <a:extLst>
              <a:ext uri="{FF2B5EF4-FFF2-40B4-BE49-F238E27FC236}">
                <a16:creationId xmlns:a16="http://schemas.microsoft.com/office/drawing/2014/main" id="{9D7893D5-8167-6F43-91E3-DF259B787B22}"/>
              </a:ext>
            </a:extLst>
          </p:cNvPr>
          <p:cNvSpPr>
            <a:spLocks noGrp="1"/>
          </p:cNvSpPr>
          <p:nvPr>
            <p:ph type="body" sz="quarter" idx="14" hasCustomPrompt="1"/>
          </p:nvPr>
        </p:nvSpPr>
        <p:spPr>
          <a:xfrm>
            <a:off x="1051560" y="4862513"/>
            <a:ext cx="4986337" cy="938847"/>
          </a:xfrm>
          <a:prstGeom prst="rect">
            <a:avLst/>
          </a:prstGeom>
        </p:spPr>
        <p:txBody>
          <a:bodyPr lIns="0" rIns="0" anchor="ctr" anchorCtr="0"/>
          <a:lstStyle>
            <a:lvl1pPr marL="0" indent="0">
              <a:lnSpc>
                <a:spcPts val="1000"/>
              </a:lnSpc>
              <a:spcBef>
                <a:spcPts val="600"/>
              </a:spcBef>
              <a:spcAft>
                <a:spcPts val="500"/>
              </a:spcAft>
              <a:buNone/>
              <a:defRPr sz="1900" b="1" i="0">
                <a:solidFill>
                  <a:srgbClr val="C54A1F"/>
                </a:solidFill>
                <a:latin typeface="Arial" panose="020B0604020202020204" pitchFamily="34" charset="0"/>
                <a:cs typeface="Arial" panose="020B0604020202020204" pitchFamily="34" charset="0"/>
              </a:defRPr>
            </a:lvl1pPr>
          </a:lstStyle>
          <a:p>
            <a:pPr lvl="0"/>
            <a:r>
              <a:rPr lang="en-US" dirty="0"/>
              <a:t>Presenter names</a:t>
            </a:r>
            <a:br>
              <a:rPr lang="en-US" dirty="0"/>
            </a:br>
            <a:r>
              <a:rPr lang="en-US" dirty="0"/>
              <a:t>Date </a:t>
            </a:r>
            <a:r>
              <a:rPr lang="en-US"/>
              <a:t>of </a:t>
            </a:r>
            <a:r>
              <a:rPr lang="en-US" dirty="0"/>
              <a:t>p</a:t>
            </a:r>
            <a:r>
              <a:rPr lang="en-US"/>
              <a:t>resentation</a:t>
            </a:r>
            <a:br>
              <a:rPr lang="en-US" dirty="0"/>
            </a:br>
            <a:r>
              <a:rPr lang="en-US" dirty="0"/>
              <a:t>Name of meeting/conference/event</a:t>
            </a:r>
          </a:p>
        </p:txBody>
      </p:sp>
      <p:sp>
        <p:nvSpPr>
          <p:cNvPr id="8" name="Text Box 16">
            <a:extLst>
              <a:ext uri="{FF2B5EF4-FFF2-40B4-BE49-F238E27FC236}">
                <a16:creationId xmlns:a16="http://schemas.microsoft.com/office/drawing/2014/main" id="{C3C708F8-0864-9B47-B8D9-B5D0273941C5}"/>
              </a:ext>
            </a:extLst>
          </p:cNvPr>
          <p:cNvSpPr txBox="1"/>
          <p:nvPr userDrawn="1"/>
        </p:nvSpPr>
        <p:spPr>
          <a:xfrm>
            <a:off x="0" y="6337738"/>
            <a:ext cx="5507421" cy="520262"/>
          </a:xfrm>
          <a:prstGeom prst="rect">
            <a:avLst/>
          </a:prstGeom>
          <a:noFill/>
          <a:ln w="6350">
            <a:noFill/>
          </a:ln>
        </p:spPr>
        <p:txBody>
          <a:bodyPr rot="0" spcFirstLastPara="0" vert="horz" wrap="square" lIns="228600" tIns="0" rIns="0" bIns="228600" numCol="1" spcCol="0" rtlCol="0" fromWordArt="0" anchor="t" anchorCtr="0" forceAA="0" compatLnSpc="1">
            <a:prstTxWarp prst="textNoShape">
              <a:avLst/>
            </a:prstTxWarp>
            <a:noAutofit/>
          </a:bodyPr>
          <a:lstStyle/>
          <a:p>
            <a:pPr marL="0" marR="0">
              <a:spcBef>
                <a:spcPts val="0"/>
              </a:spcBef>
              <a:spcAft>
                <a:spcPts val="0"/>
              </a:spcAft>
            </a:pPr>
            <a:r>
              <a:rPr lang="en-US" sz="700" i="1" dirty="0">
                <a:solidFill>
                  <a:srgbClr val="767171"/>
                </a:solidFill>
                <a:effectLst/>
                <a:latin typeface="Arial" panose="020B0604020202020204" pitchFamily="34" charset="0"/>
                <a:ea typeface="Calibri" panose="020F050202020403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p:txBody>
      </p:sp>
      <p:sp>
        <p:nvSpPr>
          <p:cNvPr id="7" name="Picture Placeholder 3">
            <a:extLst>
              <a:ext uri="{FF2B5EF4-FFF2-40B4-BE49-F238E27FC236}">
                <a16:creationId xmlns:a16="http://schemas.microsoft.com/office/drawing/2014/main" id="{9AD9ABCE-D674-7B4B-A907-53CED666D688}"/>
              </a:ext>
            </a:extLst>
          </p:cNvPr>
          <p:cNvSpPr>
            <a:spLocks noGrp="1"/>
          </p:cNvSpPr>
          <p:nvPr>
            <p:ph type="pic" sz="quarter" idx="12" hasCustomPrompt="1"/>
          </p:nvPr>
        </p:nvSpPr>
        <p:spPr>
          <a:xfrm>
            <a:off x="8807671" y="5641429"/>
            <a:ext cx="2743200" cy="9144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334130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olkit PTT - Inn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6E49EB-AABA-464F-A43B-10E4B9BB1A09}"/>
              </a:ext>
            </a:extLst>
          </p:cNvPr>
          <p:cNvSpPr>
            <a:spLocks noGrp="1"/>
          </p:cNvSpPr>
          <p:nvPr>
            <p:ph idx="1"/>
          </p:nvPr>
        </p:nvSpPr>
        <p:spPr>
          <a:xfrm>
            <a:off x="804672" y="2011680"/>
            <a:ext cx="10607040" cy="3794760"/>
          </a:xfrm>
          <a:prstGeom prst="rect">
            <a:avLst/>
          </a:prstGeom>
        </p:spPr>
        <p:txBody>
          <a:bodyPr/>
          <a:lstStyle>
            <a:lvl1pPr>
              <a:buClr>
                <a:srgbClr val="C54A1F"/>
              </a:buClr>
              <a:defRPr sz="3200">
                <a:solidFill>
                  <a:schemeClr val="bg2">
                    <a:lumMod val="25000"/>
                  </a:schemeClr>
                </a:solidFill>
                <a:latin typeface="Arial" panose="020B0604020202020204" pitchFamily="34" charset="0"/>
                <a:cs typeface="Arial" panose="020B0604020202020204" pitchFamily="34" charset="0"/>
              </a:defRPr>
            </a:lvl1pPr>
            <a:lvl2pPr>
              <a:buClr>
                <a:srgbClr val="C54A1F"/>
              </a:buClr>
              <a:defRPr sz="2800">
                <a:solidFill>
                  <a:schemeClr val="bg2">
                    <a:lumMod val="25000"/>
                  </a:schemeClr>
                </a:solidFill>
                <a:latin typeface="Arial" panose="020B0604020202020204" pitchFamily="34" charset="0"/>
                <a:cs typeface="Arial" panose="020B0604020202020204" pitchFamily="34" charset="0"/>
              </a:defRPr>
            </a:lvl2pPr>
            <a:lvl3pPr>
              <a:buClr>
                <a:srgbClr val="D74200"/>
              </a:buClr>
              <a:defRPr sz="2400">
                <a:solidFill>
                  <a:schemeClr val="bg2">
                    <a:lumMod val="25000"/>
                  </a:schemeClr>
                </a:solidFill>
                <a:latin typeface="Arial" panose="020B0604020202020204" pitchFamily="34" charset="0"/>
                <a:cs typeface="Arial" panose="020B0604020202020204" pitchFamily="34" charset="0"/>
              </a:defRPr>
            </a:lvl3pPr>
            <a:lvl4pPr>
              <a:buClr>
                <a:srgbClr val="D74200"/>
              </a:buClr>
              <a:defRPr sz="2000">
                <a:solidFill>
                  <a:schemeClr val="bg2">
                    <a:lumMod val="25000"/>
                  </a:schemeClr>
                </a:solidFill>
                <a:latin typeface="Arial" panose="020B0604020202020204" pitchFamily="34" charset="0"/>
                <a:cs typeface="Arial" panose="020B0604020202020204" pitchFamily="34" charset="0"/>
              </a:defRPr>
            </a:lvl4pPr>
            <a:lvl5pPr>
              <a:buClr>
                <a:srgbClr val="D74200"/>
              </a:buClr>
              <a:defRPr sz="2000">
                <a:solidFill>
                  <a:schemeClr val="bg2">
                    <a:lumMod val="2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0">
            <a:extLst>
              <a:ext uri="{FF2B5EF4-FFF2-40B4-BE49-F238E27FC236}">
                <a16:creationId xmlns:a16="http://schemas.microsoft.com/office/drawing/2014/main" id="{EC93B4B5-9741-E64F-872C-81EEC1088B8C}"/>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C54A1F"/>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4" name="Picture Placeholder 3">
            <a:extLst>
              <a:ext uri="{FF2B5EF4-FFF2-40B4-BE49-F238E27FC236}">
                <a16:creationId xmlns:a16="http://schemas.microsoft.com/office/drawing/2014/main" id="{171AF7E3-E1DB-1245-B5A1-39D27B0F608E}"/>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44639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olkit PPT -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Placeholder 10">
            <a:extLst>
              <a:ext uri="{FF2B5EF4-FFF2-40B4-BE49-F238E27FC236}">
                <a16:creationId xmlns:a16="http://schemas.microsoft.com/office/drawing/2014/main" id="{89621689-D6DB-8C48-A153-F22A9946CF37}"/>
              </a:ext>
            </a:extLst>
          </p:cNvPr>
          <p:cNvSpPr>
            <a:spLocks noGrp="1"/>
          </p:cNvSpPr>
          <p:nvPr>
            <p:ph type="body" sz="quarter" idx="16"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C54A1F"/>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5" name="Text Placeholder 4">
            <a:extLst>
              <a:ext uri="{FF2B5EF4-FFF2-40B4-BE49-F238E27FC236}">
                <a16:creationId xmlns:a16="http://schemas.microsoft.com/office/drawing/2014/main" id="{62F53943-1120-1344-94F6-88B742607AFE}"/>
              </a:ext>
            </a:extLst>
          </p:cNvPr>
          <p:cNvSpPr>
            <a:spLocks noGrp="1"/>
          </p:cNvSpPr>
          <p:nvPr>
            <p:ph type="body" sz="quarter" idx="17"/>
          </p:nvPr>
        </p:nvSpPr>
        <p:spPr>
          <a:xfrm>
            <a:off x="800100" y="2011680"/>
            <a:ext cx="5127734" cy="3794760"/>
          </a:xfrm>
          <a:prstGeom prst="rect">
            <a:avLst/>
          </a:prstGeom>
        </p:spPr>
        <p:txBody>
          <a:bodyPr/>
          <a:lstStyle>
            <a:lvl1pPr>
              <a:buClr>
                <a:srgbClr val="C54A1F"/>
              </a:buClr>
              <a:defRPr>
                <a:solidFill>
                  <a:schemeClr val="bg2">
                    <a:lumMod val="25000"/>
                  </a:schemeClr>
                </a:solidFill>
                <a:latin typeface="Arial" panose="020B0604020202020204" pitchFamily="34" charset="0"/>
                <a:cs typeface="Arial" panose="020B0604020202020204" pitchFamily="34" charset="0"/>
              </a:defRPr>
            </a:lvl1pPr>
            <a:lvl2pPr>
              <a:buClr>
                <a:srgbClr val="D74200"/>
              </a:buClr>
              <a:defRPr>
                <a:solidFill>
                  <a:schemeClr val="bg2">
                    <a:lumMod val="25000"/>
                  </a:schemeClr>
                </a:solidFill>
                <a:latin typeface="Arial" panose="020B0604020202020204" pitchFamily="34" charset="0"/>
                <a:cs typeface="Arial" panose="020B0604020202020204" pitchFamily="34" charset="0"/>
              </a:defRPr>
            </a:lvl2pPr>
            <a:lvl3pPr>
              <a:buClr>
                <a:srgbClr val="D74200"/>
              </a:buClr>
              <a:defRPr>
                <a:solidFill>
                  <a:schemeClr val="bg2">
                    <a:lumMod val="25000"/>
                  </a:schemeClr>
                </a:solidFill>
                <a:latin typeface="Arial" panose="020B0604020202020204" pitchFamily="34" charset="0"/>
                <a:cs typeface="Arial" panose="020B0604020202020204" pitchFamily="34" charset="0"/>
              </a:defRPr>
            </a:lvl3pPr>
            <a:lvl4pPr>
              <a:buClr>
                <a:srgbClr val="C54A1F"/>
              </a:buClr>
              <a:defRPr>
                <a:solidFill>
                  <a:schemeClr val="bg2">
                    <a:lumMod val="25000"/>
                  </a:schemeClr>
                </a:solidFill>
                <a:latin typeface="Arial" panose="020B0604020202020204" pitchFamily="34" charset="0"/>
                <a:cs typeface="Arial" panose="020B0604020202020204" pitchFamily="34" charset="0"/>
              </a:defRPr>
            </a:lvl4pPr>
            <a:lvl5pPr>
              <a:buClr>
                <a:srgbClr val="D74200"/>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a:extLst>
              <a:ext uri="{FF2B5EF4-FFF2-40B4-BE49-F238E27FC236}">
                <a16:creationId xmlns:a16="http://schemas.microsoft.com/office/drawing/2014/main" id="{D7C07FCE-B40F-CE44-A597-3F6B91A31987}"/>
              </a:ext>
            </a:extLst>
          </p:cNvPr>
          <p:cNvSpPr>
            <a:spLocks noGrp="1"/>
          </p:cNvSpPr>
          <p:nvPr>
            <p:ph type="body" sz="quarter" idx="18"/>
          </p:nvPr>
        </p:nvSpPr>
        <p:spPr>
          <a:xfrm>
            <a:off x="6275990" y="2011680"/>
            <a:ext cx="5127734" cy="3794760"/>
          </a:xfrm>
          <a:prstGeom prst="rect">
            <a:avLst/>
          </a:prstGeom>
        </p:spPr>
        <p:txBody>
          <a:bodyPr/>
          <a:lstStyle>
            <a:lvl1pPr>
              <a:buClr>
                <a:srgbClr val="D74200"/>
              </a:buClr>
              <a:defRPr>
                <a:solidFill>
                  <a:schemeClr val="bg2">
                    <a:lumMod val="25000"/>
                  </a:schemeClr>
                </a:solidFill>
                <a:latin typeface="Arial" panose="020B0604020202020204" pitchFamily="34" charset="0"/>
                <a:cs typeface="Arial" panose="020B0604020202020204" pitchFamily="34" charset="0"/>
              </a:defRPr>
            </a:lvl1pPr>
            <a:lvl2pPr>
              <a:buClr>
                <a:srgbClr val="D74200"/>
              </a:buClr>
              <a:defRPr>
                <a:solidFill>
                  <a:schemeClr val="bg2">
                    <a:lumMod val="25000"/>
                  </a:schemeClr>
                </a:solidFill>
                <a:latin typeface="Arial" panose="020B0604020202020204" pitchFamily="34" charset="0"/>
                <a:cs typeface="Arial" panose="020B0604020202020204" pitchFamily="34" charset="0"/>
              </a:defRPr>
            </a:lvl2pPr>
            <a:lvl3pPr>
              <a:buClr>
                <a:srgbClr val="C54A1F"/>
              </a:buClr>
              <a:defRPr>
                <a:solidFill>
                  <a:schemeClr val="bg2">
                    <a:lumMod val="25000"/>
                  </a:schemeClr>
                </a:solidFill>
                <a:latin typeface="Arial" panose="020B0604020202020204" pitchFamily="34" charset="0"/>
                <a:cs typeface="Arial" panose="020B0604020202020204" pitchFamily="34" charset="0"/>
              </a:defRPr>
            </a:lvl3pPr>
            <a:lvl4pPr>
              <a:buClr>
                <a:srgbClr val="D74200"/>
              </a:buClr>
              <a:defRPr>
                <a:solidFill>
                  <a:schemeClr val="bg2">
                    <a:lumMod val="25000"/>
                  </a:schemeClr>
                </a:solidFill>
                <a:latin typeface="Arial" panose="020B0604020202020204" pitchFamily="34" charset="0"/>
                <a:cs typeface="Arial" panose="020B0604020202020204" pitchFamily="34" charset="0"/>
              </a:defRPr>
            </a:lvl4pPr>
            <a:lvl5pPr>
              <a:buClr>
                <a:srgbClr val="C54A1F"/>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a:extLst>
              <a:ext uri="{FF2B5EF4-FFF2-40B4-BE49-F238E27FC236}">
                <a16:creationId xmlns:a16="http://schemas.microsoft.com/office/drawing/2014/main" id="{24477DD8-7AB7-2743-9930-DFFB632064E1}"/>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427317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olkit PTT - Inner Slide with Call 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59FBA23C-C68A-4646-B1AF-0E3A9ACB2E60}"/>
              </a:ext>
            </a:extLst>
          </p:cNvPr>
          <p:cNvSpPr/>
          <p:nvPr userDrawn="1"/>
        </p:nvSpPr>
        <p:spPr>
          <a:xfrm>
            <a:off x="6821214" y="1463564"/>
            <a:ext cx="4114800" cy="4114800"/>
          </a:xfrm>
          <a:prstGeom prst="ellipse">
            <a:avLst/>
          </a:prstGeom>
          <a:solidFill>
            <a:srgbClr val="C54A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a:extLst>
              <a:ext uri="{FF2B5EF4-FFF2-40B4-BE49-F238E27FC236}">
                <a16:creationId xmlns:a16="http://schemas.microsoft.com/office/drawing/2014/main" id="{92AA3068-6A31-FC4E-AD7E-B370D8332C14}"/>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C54A1F"/>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14" name="Text Placeholder 13">
            <a:extLst>
              <a:ext uri="{FF2B5EF4-FFF2-40B4-BE49-F238E27FC236}">
                <a16:creationId xmlns:a16="http://schemas.microsoft.com/office/drawing/2014/main" id="{D31F21A7-1C0B-564A-B1F8-369C72C67258}"/>
              </a:ext>
            </a:extLst>
          </p:cNvPr>
          <p:cNvSpPr>
            <a:spLocks noGrp="1"/>
          </p:cNvSpPr>
          <p:nvPr>
            <p:ph type="body" sz="quarter" idx="12" hasCustomPrompt="1"/>
          </p:nvPr>
        </p:nvSpPr>
        <p:spPr>
          <a:xfrm>
            <a:off x="7201778" y="2102068"/>
            <a:ext cx="3358832" cy="2837793"/>
          </a:xfrm>
          <a:prstGeom prst="rect">
            <a:avLst/>
          </a:prstGeom>
        </p:spPr>
        <p:txBody>
          <a:bodyPr anchor="ctr" anchorCtr="0"/>
          <a:lstStyle>
            <a:lvl1pPr marL="0" indent="0" algn="ctr">
              <a:buNone/>
              <a:defRPr sz="2800" b="1" i="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a:t>Click to add text</a:t>
            </a:r>
          </a:p>
        </p:txBody>
      </p:sp>
      <p:sp>
        <p:nvSpPr>
          <p:cNvPr id="7" name="Text Placeholder 4">
            <a:extLst>
              <a:ext uri="{FF2B5EF4-FFF2-40B4-BE49-F238E27FC236}">
                <a16:creationId xmlns:a16="http://schemas.microsoft.com/office/drawing/2014/main" id="{B6E0EB4C-C7BC-6547-8D52-E53BFC6182FA}"/>
              </a:ext>
            </a:extLst>
          </p:cNvPr>
          <p:cNvSpPr>
            <a:spLocks noGrp="1"/>
          </p:cNvSpPr>
          <p:nvPr>
            <p:ph type="body" sz="quarter" idx="17"/>
          </p:nvPr>
        </p:nvSpPr>
        <p:spPr>
          <a:xfrm>
            <a:off x="800100" y="2011680"/>
            <a:ext cx="5127734" cy="3794760"/>
          </a:xfrm>
          <a:prstGeom prst="rect">
            <a:avLst/>
          </a:prstGeom>
        </p:spPr>
        <p:txBody>
          <a:bodyPr/>
          <a:lstStyle>
            <a:lvl1pPr>
              <a:buClr>
                <a:srgbClr val="C54A1F"/>
              </a:buClr>
              <a:defRPr>
                <a:solidFill>
                  <a:schemeClr val="bg2">
                    <a:lumMod val="25000"/>
                  </a:schemeClr>
                </a:solidFill>
                <a:latin typeface="Arial" panose="020B0604020202020204" pitchFamily="34" charset="0"/>
                <a:cs typeface="Arial" panose="020B0604020202020204" pitchFamily="34" charset="0"/>
              </a:defRPr>
            </a:lvl1pPr>
            <a:lvl2pPr>
              <a:buClr>
                <a:srgbClr val="C54A1F"/>
              </a:buClr>
              <a:defRPr>
                <a:solidFill>
                  <a:schemeClr val="bg2">
                    <a:lumMod val="25000"/>
                  </a:schemeClr>
                </a:solidFill>
                <a:latin typeface="Arial" panose="020B0604020202020204" pitchFamily="34" charset="0"/>
                <a:cs typeface="Arial" panose="020B0604020202020204" pitchFamily="34" charset="0"/>
              </a:defRPr>
            </a:lvl2pPr>
            <a:lvl3pPr>
              <a:buClr>
                <a:srgbClr val="D74200"/>
              </a:buClr>
              <a:defRPr>
                <a:solidFill>
                  <a:schemeClr val="bg2">
                    <a:lumMod val="25000"/>
                  </a:schemeClr>
                </a:solidFill>
                <a:latin typeface="Arial" panose="020B0604020202020204" pitchFamily="34" charset="0"/>
                <a:cs typeface="Arial" panose="020B0604020202020204" pitchFamily="34" charset="0"/>
              </a:defRPr>
            </a:lvl3pPr>
            <a:lvl4pPr>
              <a:buClr>
                <a:srgbClr val="D74200"/>
              </a:buClr>
              <a:defRPr>
                <a:solidFill>
                  <a:schemeClr val="bg2">
                    <a:lumMod val="25000"/>
                  </a:schemeClr>
                </a:solidFill>
                <a:latin typeface="Arial" panose="020B0604020202020204" pitchFamily="34" charset="0"/>
                <a:cs typeface="Arial" panose="020B0604020202020204" pitchFamily="34" charset="0"/>
              </a:defRPr>
            </a:lvl4pPr>
            <a:lvl5pPr>
              <a:buClr>
                <a:srgbClr val="D74200"/>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a:extLst>
              <a:ext uri="{FF2B5EF4-FFF2-40B4-BE49-F238E27FC236}">
                <a16:creationId xmlns:a16="http://schemas.microsoft.com/office/drawing/2014/main" id="{D3C33C60-A051-5C4A-BE02-CAB25468834F}"/>
              </a:ext>
            </a:extLst>
          </p:cNvPr>
          <p:cNvSpPr>
            <a:spLocks noGrp="1"/>
          </p:cNvSpPr>
          <p:nvPr>
            <p:ph type="pic" sz="quarter" idx="18"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130726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olkit PPT - Images, Quotes, Section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621EAFB-DD7E-4F41-8269-D77C6B4A7955}"/>
              </a:ext>
            </a:extLst>
          </p:cNvPr>
          <p:cNvSpPr>
            <a:spLocks noGrp="1"/>
          </p:cNvSpPr>
          <p:nvPr>
            <p:ph type="body" sz="quarter" idx="10" hasCustomPrompt="1"/>
          </p:nvPr>
        </p:nvSpPr>
        <p:spPr>
          <a:xfrm>
            <a:off x="1993900" y="2776537"/>
            <a:ext cx="8204200" cy="1304925"/>
          </a:xfrm>
          <a:prstGeom prst="rect">
            <a:avLst/>
          </a:prstGeom>
        </p:spPr>
        <p:txBody>
          <a:bodyPr anchor="ctr" anchorCtr="0"/>
          <a:lstStyle>
            <a:lvl1pPr marL="0" indent="0">
              <a:buNone/>
              <a:defRPr sz="3300" b="1" i="1">
                <a:solidFill>
                  <a:srgbClr val="A93D00"/>
                </a:solidFill>
                <a:latin typeface="Arial" panose="020B0604020202020204" pitchFamily="34" charset="0"/>
                <a:cs typeface="Arial" panose="020B0604020202020204" pitchFamily="34" charset="0"/>
              </a:defRPr>
            </a:lvl1pPr>
          </a:lstStyle>
          <a:p>
            <a:pPr lvl="0"/>
            <a:r>
              <a:rPr lang="en-US" dirty="0"/>
              <a:t>You can use this layout for graphics, images, quotes, or to section content within your presentation.</a:t>
            </a:r>
          </a:p>
        </p:txBody>
      </p:sp>
    </p:spTree>
    <p:extLst>
      <p:ext uri="{BB962C8B-B14F-4D97-AF65-F5344CB8AC3E}">
        <p14:creationId xmlns:p14="http://schemas.microsoft.com/office/powerpoint/2010/main" val="1323277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olkit PPT - 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B85B850-F8AD-C04F-88A4-AE52C8FFC87A}"/>
              </a:ext>
            </a:extLst>
          </p:cNvPr>
          <p:cNvSpPr>
            <a:spLocks noGrp="1"/>
          </p:cNvSpPr>
          <p:nvPr>
            <p:ph type="body" idx="1"/>
          </p:nvPr>
        </p:nvSpPr>
        <p:spPr>
          <a:xfrm>
            <a:off x="804672" y="1681163"/>
            <a:ext cx="5157787" cy="823912"/>
          </a:xfrm>
          <a:prstGeom prst="rect">
            <a:avLst/>
          </a:prstGeom>
        </p:spPr>
        <p:txBody>
          <a:bodyPr anchor="b"/>
          <a:lstStyle>
            <a:lvl1pPr marL="0" indent="0">
              <a:lnSpc>
                <a:spcPts val="2480"/>
              </a:lnSpc>
              <a:buNone/>
              <a:defRPr sz="2400" b="1">
                <a:solidFill>
                  <a:srgbClr val="C54A1F"/>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194704-A979-204B-9186-ECE0411E72A7}"/>
              </a:ext>
            </a:extLst>
          </p:cNvPr>
          <p:cNvSpPr>
            <a:spLocks noGrp="1"/>
          </p:cNvSpPr>
          <p:nvPr>
            <p:ph sz="half" idx="2"/>
          </p:nvPr>
        </p:nvSpPr>
        <p:spPr>
          <a:xfrm>
            <a:off x="804672" y="2505075"/>
            <a:ext cx="5157787" cy="3366712"/>
          </a:xfrm>
          <a:prstGeom prst="rect">
            <a:avLst/>
          </a:prstGeom>
        </p:spPr>
        <p:txBody>
          <a:bodyPr/>
          <a:lstStyle>
            <a:lvl1pPr>
              <a:buClr>
                <a:srgbClr val="D74200"/>
              </a:buClr>
              <a:defRPr sz="2400">
                <a:solidFill>
                  <a:schemeClr val="bg2">
                    <a:lumMod val="25000"/>
                  </a:schemeClr>
                </a:solidFill>
                <a:latin typeface="Arial" panose="020B0604020202020204" pitchFamily="34" charset="0"/>
                <a:cs typeface="Arial" panose="020B0604020202020204" pitchFamily="34" charset="0"/>
              </a:defRPr>
            </a:lvl1pPr>
            <a:lvl2pPr>
              <a:buClr>
                <a:srgbClr val="C54A1F"/>
              </a:buClr>
              <a:defRPr sz="2000">
                <a:solidFill>
                  <a:schemeClr val="bg2">
                    <a:lumMod val="25000"/>
                  </a:schemeClr>
                </a:solidFill>
                <a:latin typeface="Arial" panose="020B0604020202020204" pitchFamily="34" charset="0"/>
                <a:cs typeface="Arial" panose="020B0604020202020204" pitchFamily="34" charset="0"/>
              </a:defRPr>
            </a:lvl2pPr>
            <a:lvl3pPr>
              <a:buClr>
                <a:srgbClr val="C54A1F"/>
              </a:buClr>
              <a:defRPr sz="1800">
                <a:solidFill>
                  <a:schemeClr val="bg2">
                    <a:lumMod val="25000"/>
                  </a:schemeClr>
                </a:solidFill>
                <a:latin typeface="Arial" panose="020B0604020202020204" pitchFamily="34" charset="0"/>
                <a:cs typeface="Arial" panose="020B0604020202020204" pitchFamily="34" charset="0"/>
              </a:defRPr>
            </a:lvl3pPr>
            <a:lvl4pPr>
              <a:buClr>
                <a:srgbClr val="D74200"/>
              </a:buClr>
              <a:defRPr sz="1600">
                <a:solidFill>
                  <a:schemeClr val="bg2">
                    <a:lumMod val="25000"/>
                  </a:schemeClr>
                </a:solidFill>
                <a:latin typeface="Arial" panose="020B0604020202020204" pitchFamily="34" charset="0"/>
                <a:cs typeface="Arial" panose="020B0604020202020204" pitchFamily="34" charset="0"/>
              </a:defRPr>
            </a:lvl4pPr>
            <a:lvl5pPr>
              <a:buClr>
                <a:srgbClr val="D74200"/>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39D65D8-00EE-AC48-9116-808A29306897}"/>
              </a:ext>
            </a:extLst>
          </p:cNvPr>
          <p:cNvSpPr>
            <a:spLocks noGrp="1"/>
          </p:cNvSpPr>
          <p:nvPr>
            <p:ph type="body" sz="quarter" idx="3"/>
          </p:nvPr>
        </p:nvSpPr>
        <p:spPr>
          <a:xfrm>
            <a:off x="6172200" y="1681163"/>
            <a:ext cx="5183188" cy="823912"/>
          </a:xfrm>
          <a:prstGeom prst="rect">
            <a:avLst/>
          </a:prstGeom>
        </p:spPr>
        <p:txBody>
          <a:bodyPr anchor="b"/>
          <a:lstStyle>
            <a:lvl1pPr marL="0" indent="0">
              <a:lnSpc>
                <a:spcPts val="2480"/>
              </a:lnSpc>
              <a:buNone/>
              <a:defRPr sz="2400" b="1">
                <a:solidFill>
                  <a:srgbClr val="C54A1F"/>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C5905-3F6A-1343-9A15-11B943ECFA45}"/>
              </a:ext>
            </a:extLst>
          </p:cNvPr>
          <p:cNvSpPr>
            <a:spLocks noGrp="1"/>
          </p:cNvSpPr>
          <p:nvPr>
            <p:ph sz="quarter" idx="4"/>
          </p:nvPr>
        </p:nvSpPr>
        <p:spPr>
          <a:xfrm>
            <a:off x="6172200" y="2505075"/>
            <a:ext cx="5183188" cy="3366712"/>
          </a:xfrm>
          <a:prstGeom prst="rect">
            <a:avLst/>
          </a:prstGeom>
        </p:spPr>
        <p:txBody>
          <a:bodyPr/>
          <a:lstStyle>
            <a:lvl1pPr>
              <a:buClr>
                <a:srgbClr val="D74200"/>
              </a:buClr>
              <a:defRPr sz="2400">
                <a:solidFill>
                  <a:schemeClr val="bg2">
                    <a:lumMod val="25000"/>
                  </a:schemeClr>
                </a:solidFill>
                <a:latin typeface="Arial" panose="020B0604020202020204" pitchFamily="34" charset="0"/>
                <a:cs typeface="Arial" panose="020B0604020202020204" pitchFamily="34" charset="0"/>
              </a:defRPr>
            </a:lvl1pPr>
            <a:lvl2pPr>
              <a:buClr>
                <a:srgbClr val="D74200"/>
              </a:buClr>
              <a:defRPr sz="2000">
                <a:solidFill>
                  <a:schemeClr val="bg2">
                    <a:lumMod val="25000"/>
                  </a:schemeClr>
                </a:solidFill>
                <a:latin typeface="Arial" panose="020B0604020202020204" pitchFamily="34" charset="0"/>
                <a:cs typeface="Arial" panose="020B0604020202020204" pitchFamily="34" charset="0"/>
              </a:defRPr>
            </a:lvl2pPr>
            <a:lvl3pPr>
              <a:buClr>
                <a:srgbClr val="C54A1F"/>
              </a:buClr>
              <a:defRPr sz="1800">
                <a:solidFill>
                  <a:schemeClr val="bg2">
                    <a:lumMod val="25000"/>
                  </a:schemeClr>
                </a:solidFill>
                <a:latin typeface="Arial" panose="020B0604020202020204" pitchFamily="34" charset="0"/>
                <a:cs typeface="Arial" panose="020B0604020202020204" pitchFamily="34" charset="0"/>
              </a:defRPr>
            </a:lvl3pPr>
            <a:lvl4pPr>
              <a:buClr>
                <a:srgbClr val="C54A1F"/>
              </a:buClr>
              <a:defRPr sz="1600">
                <a:solidFill>
                  <a:schemeClr val="bg2">
                    <a:lumMod val="25000"/>
                  </a:schemeClr>
                </a:solidFill>
                <a:latin typeface="Arial" panose="020B0604020202020204" pitchFamily="34" charset="0"/>
                <a:cs typeface="Arial" panose="020B0604020202020204" pitchFamily="34" charset="0"/>
              </a:defRPr>
            </a:lvl4pPr>
            <a:lvl5pPr>
              <a:buClr>
                <a:srgbClr val="D74200"/>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10">
            <a:extLst>
              <a:ext uri="{FF2B5EF4-FFF2-40B4-BE49-F238E27FC236}">
                <a16:creationId xmlns:a16="http://schemas.microsoft.com/office/drawing/2014/main" id="{422C5F0D-1C77-C14E-9BE0-C16609A02FD7}"/>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C54A1F"/>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9" name="Picture Placeholder 3">
            <a:extLst>
              <a:ext uri="{FF2B5EF4-FFF2-40B4-BE49-F238E27FC236}">
                <a16:creationId xmlns:a16="http://schemas.microsoft.com/office/drawing/2014/main" id="{DF77FD36-B1B0-6741-8464-8F0D13362BB7}"/>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88652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olkit PPT - 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 Placeholder 10">
            <a:extLst>
              <a:ext uri="{FF2B5EF4-FFF2-40B4-BE49-F238E27FC236}">
                <a16:creationId xmlns:a16="http://schemas.microsoft.com/office/drawing/2014/main" id="{2ECDDAF9-1761-4A4A-8A7F-7BB04FF19899}"/>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C54A1F"/>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4" name="Picture Placeholder 3">
            <a:extLst>
              <a:ext uri="{FF2B5EF4-FFF2-40B4-BE49-F238E27FC236}">
                <a16:creationId xmlns:a16="http://schemas.microsoft.com/office/drawing/2014/main" id="{40B4D460-B862-4C4A-979C-B23C92BCDC29}"/>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1832041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4F4546C-0316-034D-92FD-01CD0F69D7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D9ACD-697A-5C42-9CE0-F6C5FD9FC5EE}" type="datetimeFigureOut">
              <a:rPr lang="en-US" smtClean="0"/>
              <a:t>2/19/2021</a:t>
            </a:fld>
            <a:endParaRPr lang="en-US"/>
          </a:p>
        </p:txBody>
      </p:sp>
      <p:sp>
        <p:nvSpPr>
          <p:cNvPr id="5" name="Footer Placeholder 4">
            <a:extLst>
              <a:ext uri="{FF2B5EF4-FFF2-40B4-BE49-F238E27FC236}">
                <a16:creationId xmlns:a16="http://schemas.microsoft.com/office/drawing/2014/main" id="{C20C3266-68E1-C545-B47B-8B00BC5F3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31946B-5DD4-CA42-A822-5271448B2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71F75-2B2F-D745-96A7-0624E4B1C70F}" type="slidenum">
              <a:rPr lang="en-US" smtClean="0"/>
              <a:t>‹#›</a:t>
            </a:fld>
            <a:endParaRPr lang="en-US"/>
          </a:p>
        </p:txBody>
      </p:sp>
    </p:spTree>
    <p:extLst>
      <p:ext uri="{BB962C8B-B14F-4D97-AF65-F5344CB8AC3E}">
        <p14:creationId xmlns:p14="http://schemas.microsoft.com/office/powerpoint/2010/main" val="137578311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1" r:id="rId3"/>
    <p:sldLayoutId id="2147483650" r:id="rId4"/>
    <p:sldLayoutId id="2147483652" r:id="rId5"/>
    <p:sldLayoutId id="2147483653" r:id="rId6"/>
    <p:sldLayoutId id="2147483654"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20C8582-7C24-284D-A1B6-CEBA6F4969D3}"/>
              </a:ext>
            </a:extLst>
          </p:cNvPr>
          <p:cNvSpPr>
            <a:spLocks noGrp="1"/>
          </p:cNvSpPr>
          <p:nvPr>
            <p:ph type="pic" sz="quarter" idx="10"/>
          </p:nvPr>
        </p:nvSpPr>
        <p:spPr/>
      </p:sp>
      <p:sp>
        <p:nvSpPr>
          <p:cNvPr id="2" name="Title 1">
            <a:extLst>
              <a:ext uri="{FF2B5EF4-FFF2-40B4-BE49-F238E27FC236}">
                <a16:creationId xmlns:a16="http://schemas.microsoft.com/office/drawing/2014/main" id="{39B8BFE2-035B-7F42-A388-ACC4C035C452}"/>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id="{F6D10791-2DEA-E643-8910-AA57C58111AF}"/>
              </a:ext>
            </a:extLst>
          </p:cNvPr>
          <p:cNvSpPr>
            <a:spLocks noGrp="1"/>
          </p:cNvSpPr>
          <p:nvPr>
            <p:ph type="body" sz="quarter" idx="11"/>
          </p:nvPr>
        </p:nvSpPr>
        <p:spPr/>
        <p:txBody>
          <a:bodyPr/>
          <a:lstStyle/>
          <a:p>
            <a:endParaRPr lang="en-US"/>
          </a:p>
        </p:txBody>
      </p:sp>
      <p:sp>
        <p:nvSpPr>
          <p:cNvPr id="6" name="Text Placeholder 5">
            <a:extLst>
              <a:ext uri="{FF2B5EF4-FFF2-40B4-BE49-F238E27FC236}">
                <a16:creationId xmlns:a16="http://schemas.microsoft.com/office/drawing/2014/main" id="{CF51CCDE-0C27-AB4F-83B3-188CAE983826}"/>
              </a:ext>
            </a:extLst>
          </p:cNvPr>
          <p:cNvSpPr>
            <a:spLocks noGrp="1"/>
          </p:cNvSpPr>
          <p:nvPr>
            <p:ph type="body" sz="quarter" idx="14"/>
          </p:nvPr>
        </p:nvSpPr>
        <p:spPr/>
        <p:txBody>
          <a:bodyPr/>
          <a:lstStyle/>
          <a:p>
            <a:endParaRPr lang="en-US"/>
          </a:p>
        </p:txBody>
      </p:sp>
      <p:sp>
        <p:nvSpPr>
          <p:cNvPr id="5" name="Picture Placeholder 4">
            <a:extLst>
              <a:ext uri="{FF2B5EF4-FFF2-40B4-BE49-F238E27FC236}">
                <a16:creationId xmlns:a16="http://schemas.microsoft.com/office/drawing/2014/main" id="{412924CF-E34A-AE48-BA7E-4B8E2D88B7DD}"/>
              </a:ext>
            </a:extLst>
          </p:cNvPr>
          <p:cNvSpPr>
            <a:spLocks noGrp="1"/>
          </p:cNvSpPr>
          <p:nvPr>
            <p:ph type="pic" sz="quarter" idx="12"/>
          </p:nvPr>
        </p:nvSpPr>
        <p:spPr/>
      </p:sp>
    </p:spTree>
    <p:extLst>
      <p:ext uri="{BB962C8B-B14F-4D97-AF65-F5344CB8AC3E}">
        <p14:creationId xmlns:p14="http://schemas.microsoft.com/office/powerpoint/2010/main" val="16426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A391C03-B242-3449-921F-253AB2038586}"/>
              </a:ext>
            </a:extLst>
          </p:cNvPr>
          <p:cNvSpPr>
            <a:spLocks noGrp="1"/>
          </p:cNvSpPr>
          <p:nvPr>
            <p:ph idx="1"/>
          </p:nvPr>
        </p:nvSpPr>
        <p:spPr/>
        <p:txBody>
          <a:bodyPr/>
          <a:lstStyle/>
          <a:p>
            <a:endParaRPr lang="en-US"/>
          </a:p>
        </p:txBody>
      </p:sp>
      <p:sp>
        <p:nvSpPr>
          <p:cNvPr id="6" name="Text Placeholder 5">
            <a:extLst>
              <a:ext uri="{FF2B5EF4-FFF2-40B4-BE49-F238E27FC236}">
                <a16:creationId xmlns:a16="http://schemas.microsoft.com/office/drawing/2014/main" id="{7538B89D-B68F-4449-A480-68A125C5030A}"/>
              </a:ext>
            </a:extLst>
          </p:cNvPr>
          <p:cNvSpPr>
            <a:spLocks noGrp="1"/>
          </p:cNvSpPr>
          <p:nvPr>
            <p:ph type="body" sz="quarter" idx="11"/>
          </p:nvPr>
        </p:nvSpPr>
        <p:spPr/>
        <p:txBody>
          <a:bodyPr/>
          <a:lstStyle/>
          <a:p>
            <a:endParaRPr lang="en-US"/>
          </a:p>
        </p:txBody>
      </p:sp>
      <p:sp>
        <p:nvSpPr>
          <p:cNvPr id="7" name="Picture Placeholder 6">
            <a:extLst>
              <a:ext uri="{FF2B5EF4-FFF2-40B4-BE49-F238E27FC236}">
                <a16:creationId xmlns:a16="http://schemas.microsoft.com/office/drawing/2014/main" id="{8D8AAB5C-5F0B-7E4B-A379-D0CDCBC43463}"/>
              </a:ext>
            </a:extLst>
          </p:cNvPr>
          <p:cNvSpPr>
            <a:spLocks noGrp="1"/>
          </p:cNvSpPr>
          <p:nvPr>
            <p:ph type="pic" sz="quarter" idx="12"/>
          </p:nvPr>
        </p:nvSpPr>
        <p:spPr/>
      </p:sp>
    </p:spTree>
    <p:extLst>
      <p:ext uri="{BB962C8B-B14F-4D97-AF65-F5344CB8AC3E}">
        <p14:creationId xmlns:p14="http://schemas.microsoft.com/office/powerpoint/2010/main" val="298216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ED3B8EA-675E-E642-AE1A-45E444FD1117}"/>
              </a:ext>
            </a:extLst>
          </p:cNvPr>
          <p:cNvSpPr>
            <a:spLocks noGrp="1"/>
          </p:cNvSpPr>
          <p:nvPr>
            <p:ph type="body" sz="quarter" idx="16"/>
          </p:nvPr>
        </p:nvSpPr>
        <p:spPr/>
        <p:txBody>
          <a:bodyPr/>
          <a:lstStyle/>
          <a:p>
            <a:endParaRPr lang="en-US"/>
          </a:p>
        </p:txBody>
      </p:sp>
      <p:sp>
        <p:nvSpPr>
          <p:cNvPr id="8" name="Text Placeholder 7">
            <a:extLst>
              <a:ext uri="{FF2B5EF4-FFF2-40B4-BE49-F238E27FC236}">
                <a16:creationId xmlns:a16="http://schemas.microsoft.com/office/drawing/2014/main" id="{8AF7FC4E-4E9A-B345-9FD3-6660082135E8}"/>
              </a:ext>
            </a:extLst>
          </p:cNvPr>
          <p:cNvSpPr>
            <a:spLocks noGrp="1"/>
          </p:cNvSpPr>
          <p:nvPr>
            <p:ph type="body" sz="quarter" idx="17"/>
          </p:nvPr>
        </p:nvSpPr>
        <p:spPr/>
        <p:txBody>
          <a:bodyPr/>
          <a:lstStyle/>
          <a:p>
            <a:endParaRPr lang="en-US"/>
          </a:p>
        </p:txBody>
      </p:sp>
      <p:sp>
        <p:nvSpPr>
          <p:cNvPr id="9" name="Text Placeholder 8">
            <a:extLst>
              <a:ext uri="{FF2B5EF4-FFF2-40B4-BE49-F238E27FC236}">
                <a16:creationId xmlns:a16="http://schemas.microsoft.com/office/drawing/2014/main" id="{8F763A00-81F6-604D-8A9B-9D2408B1B9FF}"/>
              </a:ext>
            </a:extLst>
          </p:cNvPr>
          <p:cNvSpPr>
            <a:spLocks noGrp="1"/>
          </p:cNvSpPr>
          <p:nvPr>
            <p:ph type="body" sz="quarter" idx="18"/>
          </p:nvPr>
        </p:nvSpPr>
        <p:spPr/>
        <p:txBody>
          <a:bodyPr/>
          <a:lstStyle/>
          <a:p>
            <a:endParaRPr lang="en-US"/>
          </a:p>
        </p:txBody>
      </p:sp>
      <p:sp>
        <p:nvSpPr>
          <p:cNvPr id="6" name="Picture Placeholder 5">
            <a:extLst>
              <a:ext uri="{FF2B5EF4-FFF2-40B4-BE49-F238E27FC236}">
                <a16:creationId xmlns:a16="http://schemas.microsoft.com/office/drawing/2014/main" id="{6C37C8D0-67CC-0547-96D9-E022BAEBEB0F}"/>
              </a:ext>
            </a:extLst>
          </p:cNvPr>
          <p:cNvSpPr>
            <a:spLocks noGrp="1"/>
          </p:cNvSpPr>
          <p:nvPr>
            <p:ph type="pic" sz="quarter" idx="12"/>
          </p:nvPr>
        </p:nvSpPr>
        <p:spPr/>
      </p:sp>
    </p:spTree>
    <p:extLst>
      <p:ext uri="{BB962C8B-B14F-4D97-AF65-F5344CB8AC3E}">
        <p14:creationId xmlns:p14="http://schemas.microsoft.com/office/powerpoint/2010/main" val="408805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FA8AD6F-444B-F344-88A7-86C89D274770}"/>
              </a:ext>
            </a:extLst>
          </p:cNvPr>
          <p:cNvSpPr>
            <a:spLocks noGrp="1"/>
          </p:cNvSpPr>
          <p:nvPr>
            <p:ph type="body" sz="quarter" idx="11"/>
          </p:nvPr>
        </p:nvSpPr>
        <p:spPr/>
        <p:txBody>
          <a:bodyPr/>
          <a:lstStyle/>
          <a:p>
            <a:endParaRPr lang="en-US"/>
          </a:p>
        </p:txBody>
      </p:sp>
      <p:sp>
        <p:nvSpPr>
          <p:cNvPr id="7" name="Text Placeholder 6">
            <a:extLst>
              <a:ext uri="{FF2B5EF4-FFF2-40B4-BE49-F238E27FC236}">
                <a16:creationId xmlns:a16="http://schemas.microsoft.com/office/drawing/2014/main" id="{BB26142E-5069-054C-9A06-C09A0B12E4EB}"/>
              </a:ext>
            </a:extLst>
          </p:cNvPr>
          <p:cNvSpPr>
            <a:spLocks noGrp="1"/>
          </p:cNvSpPr>
          <p:nvPr>
            <p:ph type="body" sz="quarter" idx="12"/>
          </p:nvPr>
        </p:nvSpPr>
        <p:spPr/>
        <p:txBody>
          <a:bodyPr/>
          <a:lstStyle/>
          <a:p>
            <a:endParaRPr lang="en-US"/>
          </a:p>
        </p:txBody>
      </p:sp>
      <p:sp>
        <p:nvSpPr>
          <p:cNvPr id="8" name="Text Placeholder 7">
            <a:extLst>
              <a:ext uri="{FF2B5EF4-FFF2-40B4-BE49-F238E27FC236}">
                <a16:creationId xmlns:a16="http://schemas.microsoft.com/office/drawing/2014/main" id="{1B6A1EC1-9AF2-A849-9BCC-84E0E8933ADD}"/>
              </a:ext>
            </a:extLst>
          </p:cNvPr>
          <p:cNvSpPr>
            <a:spLocks noGrp="1"/>
          </p:cNvSpPr>
          <p:nvPr>
            <p:ph type="body" sz="quarter" idx="17"/>
          </p:nvPr>
        </p:nvSpPr>
        <p:spPr/>
        <p:txBody>
          <a:bodyPr/>
          <a:lstStyle/>
          <a:p>
            <a:endParaRPr lang="en-US"/>
          </a:p>
        </p:txBody>
      </p:sp>
      <p:sp>
        <p:nvSpPr>
          <p:cNvPr id="9" name="Picture Placeholder 8">
            <a:extLst>
              <a:ext uri="{FF2B5EF4-FFF2-40B4-BE49-F238E27FC236}">
                <a16:creationId xmlns:a16="http://schemas.microsoft.com/office/drawing/2014/main" id="{73022ED2-5627-6A48-90A2-4BACDC850B6B}"/>
              </a:ext>
            </a:extLst>
          </p:cNvPr>
          <p:cNvSpPr>
            <a:spLocks noGrp="1"/>
          </p:cNvSpPr>
          <p:nvPr>
            <p:ph type="pic" sz="quarter" idx="18"/>
          </p:nvPr>
        </p:nvSpPr>
        <p:spPr/>
      </p:sp>
    </p:spTree>
    <p:extLst>
      <p:ext uri="{BB962C8B-B14F-4D97-AF65-F5344CB8AC3E}">
        <p14:creationId xmlns:p14="http://schemas.microsoft.com/office/powerpoint/2010/main" val="258310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06011BF-CCB9-9740-86D9-C60197E9B5DA}"/>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0771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4CAE6A0-A6BD-7441-AC93-8F359C8EA8A1}"/>
              </a:ext>
            </a:extLst>
          </p:cNvPr>
          <p:cNvSpPr>
            <a:spLocks noGrp="1"/>
          </p:cNvSpPr>
          <p:nvPr>
            <p:ph type="body" idx="1"/>
          </p:nvPr>
        </p:nvSpPr>
        <p:spPr/>
        <p:txBody>
          <a:bodyPr/>
          <a:lstStyle/>
          <a:p>
            <a:endParaRPr lang="en-US"/>
          </a:p>
        </p:txBody>
      </p:sp>
      <p:sp>
        <p:nvSpPr>
          <p:cNvPr id="9" name="Content Placeholder 8">
            <a:extLst>
              <a:ext uri="{FF2B5EF4-FFF2-40B4-BE49-F238E27FC236}">
                <a16:creationId xmlns:a16="http://schemas.microsoft.com/office/drawing/2014/main" id="{531E100C-B93D-6142-B1AD-914CF221E4BE}"/>
              </a:ext>
            </a:extLst>
          </p:cNvPr>
          <p:cNvSpPr>
            <a:spLocks noGrp="1"/>
          </p:cNvSpPr>
          <p:nvPr>
            <p:ph sz="half" idx="2"/>
          </p:nvPr>
        </p:nvSpPr>
        <p:spPr/>
        <p:txBody>
          <a:bodyPr/>
          <a:lstStyle/>
          <a:p>
            <a:endParaRPr lang="en-US"/>
          </a:p>
        </p:txBody>
      </p:sp>
      <p:sp>
        <p:nvSpPr>
          <p:cNvPr id="10" name="Text Placeholder 9">
            <a:extLst>
              <a:ext uri="{FF2B5EF4-FFF2-40B4-BE49-F238E27FC236}">
                <a16:creationId xmlns:a16="http://schemas.microsoft.com/office/drawing/2014/main" id="{2C351A1F-DDDC-8A4E-AB2B-93300E0370BB}"/>
              </a:ext>
            </a:extLst>
          </p:cNvPr>
          <p:cNvSpPr>
            <a:spLocks noGrp="1"/>
          </p:cNvSpPr>
          <p:nvPr>
            <p:ph type="body" sz="quarter" idx="3"/>
          </p:nvPr>
        </p:nvSpPr>
        <p:spPr/>
        <p:txBody>
          <a:bodyPr/>
          <a:lstStyle/>
          <a:p>
            <a:endParaRPr lang="en-US"/>
          </a:p>
        </p:txBody>
      </p:sp>
      <p:sp>
        <p:nvSpPr>
          <p:cNvPr id="11" name="Content Placeholder 10">
            <a:extLst>
              <a:ext uri="{FF2B5EF4-FFF2-40B4-BE49-F238E27FC236}">
                <a16:creationId xmlns:a16="http://schemas.microsoft.com/office/drawing/2014/main" id="{E10DC767-7629-1D40-B262-75940B8F62E3}"/>
              </a:ext>
            </a:extLst>
          </p:cNvPr>
          <p:cNvSpPr>
            <a:spLocks noGrp="1"/>
          </p:cNvSpPr>
          <p:nvPr>
            <p:ph sz="quarter" idx="4"/>
          </p:nvPr>
        </p:nvSpPr>
        <p:spPr/>
        <p:txBody>
          <a:bodyPr/>
          <a:lstStyle/>
          <a:p>
            <a:endParaRPr lang="en-US"/>
          </a:p>
        </p:txBody>
      </p:sp>
      <p:sp>
        <p:nvSpPr>
          <p:cNvPr id="12" name="Text Placeholder 11">
            <a:extLst>
              <a:ext uri="{FF2B5EF4-FFF2-40B4-BE49-F238E27FC236}">
                <a16:creationId xmlns:a16="http://schemas.microsoft.com/office/drawing/2014/main" id="{36F656F9-C013-A34E-8A90-4B4DF94F9F8D}"/>
              </a:ext>
            </a:extLst>
          </p:cNvPr>
          <p:cNvSpPr>
            <a:spLocks noGrp="1"/>
          </p:cNvSpPr>
          <p:nvPr>
            <p:ph type="body" sz="quarter" idx="11"/>
          </p:nvPr>
        </p:nvSpPr>
        <p:spPr/>
        <p:txBody>
          <a:bodyPr/>
          <a:lstStyle/>
          <a:p>
            <a:endParaRPr lang="en-US"/>
          </a:p>
        </p:txBody>
      </p:sp>
      <p:sp>
        <p:nvSpPr>
          <p:cNvPr id="13" name="Picture Placeholder 12">
            <a:extLst>
              <a:ext uri="{FF2B5EF4-FFF2-40B4-BE49-F238E27FC236}">
                <a16:creationId xmlns:a16="http://schemas.microsoft.com/office/drawing/2014/main" id="{CA5B78CD-B97D-4D41-811A-3969D96969F8}"/>
              </a:ext>
            </a:extLst>
          </p:cNvPr>
          <p:cNvSpPr>
            <a:spLocks noGrp="1"/>
          </p:cNvSpPr>
          <p:nvPr>
            <p:ph type="pic" sz="quarter" idx="12"/>
          </p:nvPr>
        </p:nvSpPr>
        <p:spPr/>
      </p:sp>
    </p:spTree>
    <p:extLst>
      <p:ext uri="{BB962C8B-B14F-4D97-AF65-F5344CB8AC3E}">
        <p14:creationId xmlns:p14="http://schemas.microsoft.com/office/powerpoint/2010/main" val="176858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F493FA8-BC06-C248-8D9F-2BF7BC4929E5}"/>
              </a:ext>
            </a:extLst>
          </p:cNvPr>
          <p:cNvSpPr>
            <a:spLocks noGrp="1"/>
          </p:cNvSpPr>
          <p:nvPr>
            <p:ph type="body" sz="quarter" idx="11"/>
          </p:nvPr>
        </p:nvSpPr>
        <p:spPr/>
        <p:txBody>
          <a:bodyPr/>
          <a:lstStyle/>
          <a:p>
            <a:endParaRPr lang="en-US"/>
          </a:p>
        </p:txBody>
      </p:sp>
      <p:sp>
        <p:nvSpPr>
          <p:cNvPr id="5" name="Picture Placeholder 4">
            <a:extLst>
              <a:ext uri="{FF2B5EF4-FFF2-40B4-BE49-F238E27FC236}">
                <a16:creationId xmlns:a16="http://schemas.microsoft.com/office/drawing/2014/main" id="{560AAA1F-F7B7-AD4E-8136-D68A71C7F09B}"/>
              </a:ext>
            </a:extLst>
          </p:cNvPr>
          <p:cNvSpPr>
            <a:spLocks noGrp="1"/>
          </p:cNvSpPr>
          <p:nvPr>
            <p:ph type="pic" sz="quarter" idx="12"/>
          </p:nvPr>
        </p:nvSpPr>
        <p:spPr/>
      </p:sp>
    </p:spTree>
    <p:extLst>
      <p:ext uri="{BB962C8B-B14F-4D97-AF65-F5344CB8AC3E}">
        <p14:creationId xmlns:p14="http://schemas.microsoft.com/office/powerpoint/2010/main" val="3790588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EF15C8D-EE16-2845-AE24-22F3C74A82CA}" vid="{235887A1-BE8B-314F-88A9-A384BFE70492}"/>
    </a:ext>
  </a:extLst>
</a:theme>
</file>

<file path=docProps/app.xml><?xml version="1.0" encoding="utf-8"?>
<Properties xmlns="http://schemas.openxmlformats.org/officeDocument/2006/extended-properties" xmlns:vt="http://schemas.openxmlformats.org/officeDocument/2006/docPropsVTypes">
  <Template>2.1_Toolkit_PPT_Template-Orange_Final</Template>
  <TotalTime>1</TotalTime>
  <Words>0</Words>
  <Application>Microsoft Office PowerPoint</Application>
  <PresentationFormat>Widescreen</PresentationFormat>
  <Paragraphs>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Communication resources</dc:subject>
  <dc:creator>Blount, Tamara (CDC/DDID/NCHHSTP/DASH)</dc:creator>
  <cp:keywords>DASH, CDC, adolescent health, communication, health communication, school health, </cp:keywords>
  <dc:description/>
  <cp:lastModifiedBy>Blount, Tamara (CDC/DDID/NCHHSTP/DASH)</cp:lastModifiedBy>
  <cp:revision>2</cp:revision>
  <dcterms:created xsi:type="dcterms:W3CDTF">2021-02-20T01:02:14Z</dcterms:created>
  <dcterms:modified xsi:type="dcterms:W3CDTF">2021-02-20T01:03:19Z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tatus">
    <vt:lpwstr>Public domain</vt:lpwstr>
  </property>
  <property fmtid="{D5CDD505-2E9C-101B-9397-08002B2CF9AE}" pid="3" name="MSIP_Label_7b94a7b8-f06c-4dfe-bdcc-9b548fd58c31_Enabled">
    <vt:lpwstr>true</vt:lpwstr>
  </property>
  <property fmtid="{D5CDD505-2E9C-101B-9397-08002B2CF9AE}" pid="4" name="MSIP_Label_7b94a7b8-f06c-4dfe-bdcc-9b548fd58c31_SetDate">
    <vt:lpwstr>2021-02-20T01:03:13Z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113e8de6-ce0b-421d-815f-e0ae82434632</vt:lpwstr>
  </property>
  <property fmtid="{D5CDD505-2E9C-101B-9397-08002B2CF9AE}" pid="9" name="MSIP_Label_7b94a7b8-f06c-4dfe-bdcc-9b548fd58c31_ContentBits">
    <vt:lpwstr>0</vt:lpwstr>
  </property>
</Properties>
</file>