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64" r:id="rId3"/>
    <p:sldId id="266" r:id="rId4"/>
    <p:sldId id="267" r:id="rId5"/>
    <p:sldId id="268" r:id="rId6"/>
    <p:sldId id="269"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3B8A"/>
    <a:srgbClr val="5E5E5E"/>
    <a:srgbClr val="601668"/>
    <a:srgbClr val="8D3F9D"/>
    <a:srgbClr val="9C4E9B"/>
    <a:srgbClr val="605F60"/>
    <a:srgbClr val="987BA8"/>
    <a:srgbClr val="EE833F"/>
    <a:srgbClr val="0090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58"/>
    <p:restoredTop sz="96327"/>
  </p:normalViewPr>
  <p:slideViewPr>
    <p:cSldViewPr snapToGrid="0" snapToObjects="1" showGuides="1">
      <p:cViewPr>
        <p:scale>
          <a:sx n="95" d="100"/>
          <a:sy n="95" d="100"/>
        </p:scale>
        <p:origin x="600" y="-139"/>
      </p:cViewPr>
      <p:guideLst>
        <p:guide orient="horz" pos="2160"/>
        <p:guide pos="38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oolkit PPT -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7" name="Picture Placeholder 36">
            <a:extLst>
              <a:ext uri="{FF2B5EF4-FFF2-40B4-BE49-F238E27FC236}">
                <a16:creationId xmlns:a16="http://schemas.microsoft.com/office/drawing/2014/main" id="{178C25D0-E0FF-B241-AE3B-F19958C4E573}"/>
              </a:ext>
            </a:extLst>
          </p:cNvPr>
          <p:cNvSpPr>
            <a:spLocks noGrp="1"/>
          </p:cNvSpPr>
          <p:nvPr>
            <p:ph type="pic" sz="quarter" idx="10" hasCustomPrompt="1"/>
          </p:nvPr>
        </p:nvSpPr>
        <p:spPr>
          <a:xfrm>
            <a:off x="6629400" y="993775"/>
            <a:ext cx="4800600" cy="3886200"/>
          </a:xfrm>
          <a:prstGeom prst="rect">
            <a:avLst/>
          </a:prstGeom>
          <a:noFill/>
        </p:spPr>
        <p:txBody>
          <a:bodyPr anchor="ctr" anchorCtr="0"/>
          <a:lstStyle>
            <a:lvl1pPr marL="0" indent="0" algn="ctr">
              <a:buNone/>
              <a:defRPr sz="1200" b="0">
                <a:solidFill>
                  <a:schemeClr val="bg2">
                    <a:lumMod val="50000"/>
                  </a:schemeClr>
                </a:solidFill>
                <a:latin typeface="Arial" panose="020B0604020202020204" pitchFamily="34" charset="0"/>
                <a:cs typeface="Arial" panose="020B0604020202020204" pitchFamily="34" charset="0"/>
              </a:defRPr>
            </a:lvl1pPr>
          </a:lstStyle>
          <a:p>
            <a:r>
              <a:rPr lang="en-US" dirty="0"/>
              <a:t>Optional graphic or image</a:t>
            </a:r>
          </a:p>
        </p:txBody>
      </p:sp>
      <p:sp>
        <p:nvSpPr>
          <p:cNvPr id="2" name="Title 1">
            <a:extLst>
              <a:ext uri="{FF2B5EF4-FFF2-40B4-BE49-F238E27FC236}">
                <a16:creationId xmlns:a16="http://schemas.microsoft.com/office/drawing/2014/main" id="{96383FCE-DEDC-7649-B6AF-98E3411AB038}"/>
              </a:ext>
            </a:extLst>
          </p:cNvPr>
          <p:cNvSpPr>
            <a:spLocks noGrp="1"/>
          </p:cNvSpPr>
          <p:nvPr>
            <p:ph type="title" hasCustomPrompt="1"/>
          </p:nvPr>
        </p:nvSpPr>
        <p:spPr>
          <a:xfrm>
            <a:off x="1051560" y="2426310"/>
            <a:ext cx="5577840" cy="649615"/>
          </a:xfrm>
          <a:prstGeom prst="rect">
            <a:avLst/>
          </a:prstGeom>
        </p:spPr>
        <p:txBody>
          <a:bodyPr lIns="0" rIns="137160" anchor="b" anchorCtr="0"/>
          <a:lstStyle>
            <a:lvl1pPr>
              <a:defRPr sz="4000" b="1" i="0">
                <a:solidFill>
                  <a:schemeClr val="tx1"/>
                </a:solidFill>
                <a:latin typeface="Arial" panose="020B0604020202020204" pitchFamily="34" charset="0"/>
                <a:cs typeface="Arial" panose="020B0604020202020204" pitchFamily="34" charset="0"/>
              </a:defRPr>
            </a:lvl1pPr>
          </a:lstStyle>
          <a:p>
            <a:r>
              <a:rPr lang="en-US" dirty="0"/>
              <a:t>Presentation Title</a:t>
            </a:r>
          </a:p>
        </p:txBody>
      </p:sp>
      <p:sp>
        <p:nvSpPr>
          <p:cNvPr id="4" name="Text Placeholder 3">
            <a:extLst>
              <a:ext uri="{FF2B5EF4-FFF2-40B4-BE49-F238E27FC236}">
                <a16:creationId xmlns:a16="http://schemas.microsoft.com/office/drawing/2014/main" id="{362B9E23-3817-7E4A-9BC8-FC8ED36C4B61}"/>
              </a:ext>
            </a:extLst>
          </p:cNvPr>
          <p:cNvSpPr>
            <a:spLocks noGrp="1"/>
          </p:cNvSpPr>
          <p:nvPr>
            <p:ph type="body" sz="quarter" idx="11" hasCustomPrompt="1"/>
          </p:nvPr>
        </p:nvSpPr>
        <p:spPr>
          <a:xfrm>
            <a:off x="1051560" y="3139926"/>
            <a:ext cx="5577840" cy="690563"/>
          </a:xfrm>
          <a:prstGeom prst="rect">
            <a:avLst/>
          </a:prstGeom>
        </p:spPr>
        <p:txBody>
          <a:bodyPr lIns="0" rIns="137160"/>
          <a:lstStyle>
            <a:lvl1pPr marL="0" indent="0">
              <a:buNone/>
              <a:defRPr sz="2400" i="1">
                <a:solidFill>
                  <a:srgbClr val="5E5E5E"/>
                </a:solidFill>
                <a:latin typeface="Arial" panose="020B0604020202020204" pitchFamily="34" charset="0"/>
                <a:cs typeface="Arial" panose="020B0604020202020204" pitchFamily="34" charset="0"/>
              </a:defRPr>
            </a:lvl1pPr>
          </a:lstStyle>
          <a:p>
            <a:pPr lvl="0"/>
            <a:r>
              <a:rPr lang="en-US" dirty="0"/>
              <a:t>Presentation Subtitle</a:t>
            </a:r>
          </a:p>
        </p:txBody>
      </p:sp>
      <p:sp>
        <p:nvSpPr>
          <p:cNvPr id="10" name="Text Placeholder 9">
            <a:extLst>
              <a:ext uri="{FF2B5EF4-FFF2-40B4-BE49-F238E27FC236}">
                <a16:creationId xmlns:a16="http://schemas.microsoft.com/office/drawing/2014/main" id="{9D7893D5-8167-6F43-91E3-DF259B787B22}"/>
              </a:ext>
            </a:extLst>
          </p:cNvPr>
          <p:cNvSpPr>
            <a:spLocks noGrp="1"/>
          </p:cNvSpPr>
          <p:nvPr>
            <p:ph type="body" sz="quarter" idx="14" hasCustomPrompt="1"/>
          </p:nvPr>
        </p:nvSpPr>
        <p:spPr>
          <a:xfrm>
            <a:off x="1051560" y="4862513"/>
            <a:ext cx="4986337" cy="938847"/>
          </a:xfrm>
          <a:prstGeom prst="rect">
            <a:avLst/>
          </a:prstGeom>
        </p:spPr>
        <p:txBody>
          <a:bodyPr lIns="0" rIns="0" anchor="ctr" anchorCtr="0"/>
          <a:lstStyle>
            <a:lvl1pPr marL="0" indent="0">
              <a:lnSpc>
                <a:spcPts val="1000"/>
              </a:lnSpc>
              <a:spcBef>
                <a:spcPts val="600"/>
              </a:spcBef>
              <a:spcAft>
                <a:spcPts val="500"/>
              </a:spcAft>
              <a:buNone/>
              <a:defRPr sz="1900" b="1" i="0">
                <a:solidFill>
                  <a:srgbClr val="873B8A"/>
                </a:solidFill>
                <a:latin typeface="Arial" panose="020B0604020202020204" pitchFamily="34" charset="0"/>
                <a:cs typeface="Arial" panose="020B0604020202020204" pitchFamily="34" charset="0"/>
              </a:defRPr>
            </a:lvl1pPr>
          </a:lstStyle>
          <a:p>
            <a:pPr lvl="0"/>
            <a:r>
              <a:rPr lang="en-US" dirty="0"/>
              <a:t>Presenter names</a:t>
            </a:r>
            <a:br>
              <a:rPr lang="en-US" dirty="0"/>
            </a:br>
            <a:r>
              <a:rPr lang="en-US" dirty="0"/>
              <a:t>Date of Presentation</a:t>
            </a:r>
            <a:br>
              <a:rPr lang="en-US" dirty="0"/>
            </a:br>
            <a:r>
              <a:rPr lang="en-US" dirty="0"/>
              <a:t>Name of meeting/conference/event</a:t>
            </a:r>
          </a:p>
        </p:txBody>
      </p:sp>
      <p:sp>
        <p:nvSpPr>
          <p:cNvPr id="8" name="Text Box 16">
            <a:extLst>
              <a:ext uri="{FF2B5EF4-FFF2-40B4-BE49-F238E27FC236}">
                <a16:creationId xmlns:a16="http://schemas.microsoft.com/office/drawing/2014/main" id="{C3C708F8-0864-9B47-B8D9-B5D0273941C5}"/>
              </a:ext>
            </a:extLst>
          </p:cNvPr>
          <p:cNvSpPr txBox="1"/>
          <p:nvPr userDrawn="1"/>
        </p:nvSpPr>
        <p:spPr>
          <a:xfrm>
            <a:off x="0" y="6337738"/>
            <a:ext cx="5507421" cy="520262"/>
          </a:xfrm>
          <a:prstGeom prst="rect">
            <a:avLst/>
          </a:prstGeom>
          <a:noFill/>
          <a:ln w="6350">
            <a:noFill/>
          </a:ln>
        </p:spPr>
        <p:txBody>
          <a:bodyPr rot="0" spcFirstLastPara="0" vert="horz" wrap="square" lIns="228600" tIns="0" rIns="0" bIns="228600" numCol="1" spcCol="0" rtlCol="0" fromWordArt="0" anchor="t" anchorCtr="0" forceAA="0" compatLnSpc="1">
            <a:prstTxWarp prst="textNoShape">
              <a:avLst/>
            </a:prstTxWarp>
            <a:noAutofit/>
          </a:bodyPr>
          <a:lstStyle/>
          <a:p>
            <a:pPr marL="0" marR="0">
              <a:spcBef>
                <a:spcPts val="0"/>
              </a:spcBef>
              <a:spcAft>
                <a:spcPts val="0"/>
              </a:spcAft>
            </a:pPr>
            <a:r>
              <a:rPr lang="en-US" sz="700" i="1" dirty="0">
                <a:solidFill>
                  <a:srgbClr val="767171"/>
                </a:solidFill>
                <a:effectLst/>
                <a:latin typeface="Arial" panose="020B0604020202020204" pitchFamily="34" charset="0"/>
                <a:ea typeface="Calibri" panose="020F0502020204030204" pitchFamily="34" charset="0"/>
              </a:rPr>
              <a:t>This product was supported by cooperative agreement CDC-RFA-PS18-1807 from the Centers for Disease Control and Prevention. Its contents are solely the responsibility of the authors and do not necessarily represent the official position of the Centers for Disease Control and Prevention, the US Department of Health and Human Services, or the US government.</a:t>
            </a:r>
          </a:p>
        </p:txBody>
      </p:sp>
      <p:sp>
        <p:nvSpPr>
          <p:cNvPr id="7" name="Picture Placeholder 3">
            <a:extLst>
              <a:ext uri="{FF2B5EF4-FFF2-40B4-BE49-F238E27FC236}">
                <a16:creationId xmlns:a16="http://schemas.microsoft.com/office/drawing/2014/main" id="{9AD9ABCE-D674-7B4B-A907-53CED666D688}"/>
              </a:ext>
            </a:extLst>
          </p:cNvPr>
          <p:cNvSpPr>
            <a:spLocks noGrp="1"/>
          </p:cNvSpPr>
          <p:nvPr>
            <p:ph type="pic" sz="quarter" idx="12" hasCustomPrompt="1"/>
          </p:nvPr>
        </p:nvSpPr>
        <p:spPr>
          <a:xfrm>
            <a:off x="8807671" y="5641429"/>
            <a:ext cx="2743200" cy="9144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Tree>
    <p:extLst>
      <p:ext uri="{BB962C8B-B14F-4D97-AF65-F5344CB8AC3E}">
        <p14:creationId xmlns:p14="http://schemas.microsoft.com/office/powerpoint/2010/main" val="334130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olkit PTT - Inn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6E49EB-AABA-464F-A43B-10E4B9BB1A09}"/>
              </a:ext>
            </a:extLst>
          </p:cNvPr>
          <p:cNvSpPr>
            <a:spLocks noGrp="1"/>
          </p:cNvSpPr>
          <p:nvPr>
            <p:ph idx="1"/>
          </p:nvPr>
        </p:nvSpPr>
        <p:spPr>
          <a:xfrm>
            <a:off x="804672" y="2011680"/>
            <a:ext cx="10607040" cy="3794760"/>
          </a:xfrm>
          <a:prstGeom prst="rect">
            <a:avLst/>
          </a:prstGeom>
        </p:spPr>
        <p:txBody>
          <a:bodyPr/>
          <a:lstStyle>
            <a:lvl1pPr>
              <a:buClr>
                <a:srgbClr val="873B8A"/>
              </a:buClr>
              <a:defRPr sz="3200">
                <a:solidFill>
                  <a:schemeClr val="bg2">
                    <a:lumMod val="25000"/>
                  </a:schemeClr>
                </a:solidFill>
                <a:latin typeface="Arial" panose="020B0604020202020204" pitchFamily="34" charset="0"/>
                <a:cs typeface="Arial" panose="020B0604020202020204" pitchFamily="34" charset="0"/>
              </a:defRPr>
            </a:lvl1pPr>
            <a:lvl2pPr>
              <a:buClr>
                <a:srgbClr val="873B8A"/>
              </a:buClr>
              <a:defRPr sz="2800">
                <a:solidFill>
                  <a:schemeClr val="bg2">
                    <a:lumMod val="25000"/>
                  </a:schemeClr>
                </a:solidFill>
                <a:latin typeface="Arial" panose="020B0604020202020204" pitchFamily="34" charset="0"/>
                <a:cs typeface="Arial" panose="020B0604020202020204" pitchFamily="34" charset="0"/>
              </a:defRPr>
            </a:lvl2pPr>
            <a:lvl3pPr>
              <a:buClr>
                <a:srgbClr val="873B8A"/>
              </a:buClr>
              <a:defRPr sz="2400">
                <a:solidFill>
                  <a:schemeClr val="bg2">
                    <a:lumMod val="25000"/>
                  </a:schemeClr>
                </a:solidFill>
                <a:latin typeface="Arial" panose="020B0604020202020204" pitchFamily="34" charset="0"/>
                <a:cs typeface="Arial" panose="020B0604020202020204" pitchFamily="34" charset="0"/>
              </a:defRPr>
            </a:lvl3pPr>
            <a:lvl4pPr>
              <a:buClr>
                <a:srgbClr val="873B8A"/>
              </a:buClr>
              <a:defRPr sz="2000">
                <a:solidFill>
                  <a:schemeClr val="bg2">
                    <a:lumMod val="25000"/>
                  </a:schemeClr>
                </a:solidFill>
                <a:latin typeface="Arial" panose="020B0604020202020204" pitchFamily="34" charset="0"/>
                <a:cs typeface="Arial" panose="020B0604020202020204" pitchFamily="34" charset="0"/>
              </a:defRPr>
            </a:lvl4pPr>
            <a:lvl5pPr>
              <a:buClr>
                <a:srgbClr val="873B8A"/>
              </a:buClr>
              <a:defRPr sz="2000">
                <a:solidFill>
                  <a:schemeClr val="bg2">
                    <a:lumMod val="25000"/>
                  </a:schemeClr>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0">
            <a:extLst>
              <a:ext uri="{FF2B5EF4-FFF2-40B4-BE49-F238E27FC236}">
                <a16:creationId xmlns:a16="http://schemas.microsoft.com/office/drawing/2014/main" id="{EC93B4B5-9741-E64F-872C-81EEC1088B8C}"/>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873B8A"/>
                  </a:solidFill>
                </a:uFill>
                <a:latin typeface="Arial" panose="020B0604020202020204" pitchFamily="34" charset="0"/>
                <a:cs typeface="Arial" panose="020B0604020202020204" pitchFamily="34" charset="0"/>
              </a:defRPr>
            </a:lvl1pPr>
          </a:lstStyle>
          <a:p>
            <a:pPr lvl="0"/>
            <a:r>
              <a:rPr lang="en-US" dirty="0"/>
              <a:t>Insert Slide Title Here</a:t>
            </a:r>
          </a:p>
        </p:txBody>
      </p:sp>
      <p:sp>
        <p:nvSpPr>
          <p:cNvPr id="4" name="Picture Placeholder 3">
            <a:extLst>
              <a:ext uri="{FF2B5EF4-FFF2-40B4-BE49-F238E27FC236}">
                <a16:creationId xmlns:a16="http://schemas.microsoft.com/office/drawing/2014/main" id="{171AF7E3-E1DB-1245-B5A1-39D27B0F608E}"/>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Tree>
    <p:extLst>
      <p:ext uri="{BB962C8B-B14F-4D97-AF65-F5344CB8AC3E}">
        <p14:creationId xmlns:p14="http://schemas.microsoft.com/office/powerpoint/2010/main" val="44639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olkit PPT -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F53943-1120-1344-94F6-88B742607AFE}"/>
              </a:ext>
            </a:extLst>
          </p:cNvPr>
          <p:cNvSpPr>
            <a:spLocks noGrp="1"/>
          </p:cNvSpPr>
          <p:nvPr>
            <p:ph type="body" sz="quarter" idx="17"/>
          </p:nvPr>
        </p:nvSpPr>
        <p:spPr>
          <a:xfrm>
            <a:off x="800100" y="2011680"/>
            <a:ext cx="5127734" cy="3794760"/>
          </a:xfrm>
          <a:prstGeom prst="rect">
            <a:avLst/>
          </a:prstGeom>
        </p:spPr>
        <p:txBody>
          <a:bodyPr/>
          <a:lstStyle>
            <a:lvl1pPr>
              <a:buClr>
                <a:srgbClr val="873B8A"/>
              </a:buClr>
              <a:defRPr>
                <a:solidFill>
                  <a:schemeClr val="bg2">
                    <a:lumMod val="25000"/>
                  </a:schemeClr>
                </a:solidFill>
                <a:latin typeface="Arial" panose="020B0604020202020204" pitchFamily="34" charset="0"/>
                <a:cs typeface="Arial" panose="020B0604020202020204" pitchFamily="34" charset="0"/>
              </a:defRPr>
            </a:lvl1pPr>
            <a:lvl2pPr>
              <a:buClr>
                <a:srgbClr val="873B8A"/>
              </a:buClr>
              <a:defRPr>
                <a:solidFill>
                  <a:schemeClr val="bg2">
                    <a:lumMod val="25000"/>
                  </a:schemeClr>
                </a:solidFill>
                <a:latin typeface="Arial" panose="020B0604020202020204" pitchFamily="34" charset="0"/>
                <a:cs typeface="Arial" panose="020B0604020202020204" pitchFamily="34" charset="0"/>
              </a:defRPr>
            </a:lvl2pPr>
            <a:lvl3pPr>
              <a:buClr>
                <a:srgbClr val="873B8A"/>
              </a:buClr>
              <a:defRPr>
                <a:solidFill>
                  <a:schemeClr val="bg2">
                    <a:lumMod val="25000"/>
                  </a:schemeClr>
                </a:solidFill>
                <a:latin typeface="Arial" panose="020B0604020202020204" pitchFamily="34" charset="0"/>
                <a:cs typeface="Arial" panose="020B0604020202020204" pitchFamily="34" charset="0"/>
              </a:defRPr>
            </a:lvl3pPr>
            <a:lvl4pPr>
              <a:buClr>
                <a:srgbClr val="873B8A"/>
              </a:buClr>
              <a:defRPr>
                <a:solidFill>
                  <a:schemeClr val="bg2">
                    <a:lumMod val="25000"/>
                  </a:schemeClr>
                </a:solidFill>
                <a:latin typeface="Arial" panose="020B0604020202020204" pitchFamily="34" charset="0"/>
                <a:cs typeface="Arial" panose="020B0604020202020204" pitchFamily="34" charset="0"/>
              </a:defRPr>
            </a:lvl4pPr>
            <a:lvl5pPr>
              <a:buClr>
                <a:srgbClr val="873B8A"/>
              </a:buClr>
              <a:defRPr>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a:extLst>
              <a:ext uri="{FF2B5EF4-FFF2-40B4-BE49-F238E27FC236}">
                <a16:creationId xmlns:a16="http://schemas.microsoft.com/office/drawing/2014/main" id="{D7C07FCE-B40F-CE44-A597-3F6B91A31987}"/>
              </a:ext>
            </a:extLst>
          </p:cNvPr>
          <p:cNvSpPr>
            <a:spLocks noGrp="1"/>
          </p:cNvSpPr>
          <p:nvPr>
            <p:ph type="body" sz="quarter" idx="18"/>
          </p:nvPr>
        </p:nvSpPr>
        <p:spPr>
          <a:xfrm>
            <a:off x="6275990" y="2011680"/>
            <a:ext cx="5127734" cy="3794760"/>
          </a:xfrm>
          <a:prstGeom prst="rect">
            <a:avLst/>
          </a:prstGeom>
        </p:spPr>
        <p:txBody>
          <a:bodyPr/>
          <a:lstStyle>
            <a:lvl1pPr>
              <a:buClr>
                <a:srgbClr val="873B8A"/>
              </a:buClr>
              <a:defRPr>
                <a:solidFill>
                  <a:schemeClr val="bg2">
                    <a:lumMod val="25000"/>
                  </a:schemeClr>
                </a:solidFill>
                <a:latin typeface="Arial" panose="020B0604020202020204" pitchFamily="34" charset="0"/>
                <a:cs typeface="Arial" panose="020B0604020202020204" pitchFamily="34" charset="0"/>
              </a:defRPr>
            </a:lvl1pPr>
            <a:lvl2pPr>
              <a:buClr>
                <a:srgbClr val="873B8A"/>
              </a:buClr>
              <a:defRPr>
                <a:solidFill>
                  <a:schemeClr val="bg2">
                    <a:lumMod val="25000"/>
                  </a:schemeClr>
                </a:solidFill>
                <a:latin typeface="Arial" panose="020B0604020202020204" pitchFamily="34" charset="0"/>
                <a:cs typeface="Arial" panose="020B0604020202020204" pitchFamily="34" charset="0"/>
              </a:defRPr>
            </a:lvl2pPr>
            <a:lvl3pPr>
              <a:buClr>
                <a:srgbClr val="873B8A"/>
              </a:buClr>
              <a:defRPr>
                <a:solidFill>
                  <a:schemeClr val="bg2">
                    <a:lumMod val="25000"/>
                  </a:schemeClr>
                </a:solidFill>
                <a:latin typeface="Arial" panose="020B0604020202020204" pitchFamily="34" charset="0"/>
                <a:cs typeface="Arial" panose="020B0604020202020204" pitchFamily="34" charset="0"/>
              </a:defRPr>
            </a:lvl3pPr>
            <a:lvl4pPr>
              <a:buClr>
                <a:srgbClr val="873B8A"/>
              </a:buClr>
              <a:defRPr>
                <a:solidFill>
                  <a:schemeClr val="bg2">
                    <a:lumMod val="25000"/>
                  </a:schemeClr>
                </a:solidFill>
                <a:latin typeface="Arial" panose="020B0604020202020204" pitchFamily="34" charset="0"/>
                <a:cs typeface="Arial" panose="020B0604020202020204" pitchFamily="34" charset="0"/>
              </a:defRPr>
            </a:lvl4pPr>
            <a:lvl5pPr>
              <a:buClr>
                <a:srgbClr val="873B8A"/>
              </a:buClr>
              <a:defRPr>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3">
            <a:extLst>
              <a:ext uri="{FF2B5EF4-FFF2-40B4-BE49-F238E27FC236}">
                <a16:creationId xmlns:a16="http://schemas.microsoft.com/office/drawing/2014/main" id="{24477DD8-7AB7-2743-9930-DFFB632064E1}"/>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
        <p:nvSpPr>
          <p:cNvPr id="9" name="Text Placeholder 10">
            <a:extLst>
              <a:ext uri="{FF2B5EF4-FFF2-40B4-BE49-F238E27FC236}">
                <a16:creationId xmlns:a16="http://schemas.microsoft.com/office/drawing/2014/main" id="{CEE410D5-C30F-954A-A0FA-BF1E9BB5F669}"/>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873B8A"/>
                  </a:solidFill>
                </a:uFill>
                <a:latin typeface="Arial" panose="020B0604020202020204" pitchFamily="34" charset="0"/>
                <a:cs typeface="Arial" panose="020B0604020202020204" pitchFamily="34" charset="0"/>
              </a:defRPr>
            </a:lvl1pPr>
          </a:lstStyle>
          <a:p>
            <a:pPr lvl="0"/>
            <a:r>
              <a:rPr lang="en-US" dirty="0"/>
              <a:t>Insert Slide Title Here</a:t>
            </a:r>
          </a:p>
        </p:txBody>
      </p:sp>
    </p:spTree>
    <p:extLst>
      <p:ext uri="{BB962C8B-B14F-4D97-AF65-F5344CB8AC3E}">
        <p14:creationId xmlns:p14="http://schemas.microsoft.com/office/powerpoint/2010/main" val="4273176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olkit PTT - Inner Slide with Call 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F88BEBBF-C4B3-4344-9D90-DDA782600C00}"/>
              </a:ext>
            </a:extLst>
          </p:cNvPr>
          <p:cNvSpPr/>
          <p:nvPr userDrawn="1"/>
        </p:nvSpPr>
        <p:spPr>
          <a:xfrm>
            <a:off x="6821214" y="1463564"/>
            <a:ext cx="4114800" cy="4114800"/>
          </a:xfrm>
          <a:prstGeom prst="ellipse">
            <a:avLst/>
          </a:prstGeom>
          <a:solidFill>
            <a:srgbClr val="873B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 Placeholder 13">
            <a:extLst>
              <a:ext uri="{FF2B5EF4-FFF2-40B4-BE49-F238E27FC236}">
                <a16:creationId xmlns:a16="http://schemas.microsoft.com/office/drawing/2014/main" id="{D31F21A7-1C0B-564A-B1F8-369C72C67258}"/>
              </a:ext>
            </a:extLst>
          </p:cNvPr>
          <p:cNvSpPr>
            <a:spLocks noGrp="1"/>
          </p:cNvSpPr>
          <p:nvPr>
            <p:ph type="body" sz="quarter" idx="12" hasCustomPrompt="1"/>
          </p:nvPr>
        </p:nvSpPr>
        <p:spPr>
          <a:xfrm>
            <a:off x="7201778" y="2102068"/>
            <a:ext cx="3358832" cy="2837793"/>
          </a:xfrm>
          <a:prstGeom prst="rect">
            <a:avLst/>
          </a:prstGeom>
        </p:spPr>
        <p:txBody>
          <a:bodyPr anchor="ctr" anchorCtr="0"/>
          <a:lstStyle>
            <a:lvl1pPr marL="0" indent="0" algn="ctr">
              <a:buNone/>
              <a:defRPr sz="2800" b="1" i="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r>
              <a:rPr lang="en-US" dirty="0"/>
              <a:t>Click to add text</a:t>
            </a:r>
          </a:p>
        </p:txBody>
      </p:sp>
      <p:sp>
        <p:nvSpPr>
          <p:cNvPr id="7" name="Text Placeholder 4">
            <a:extLst>
              <a:ext uri="{FF2B5EF4-FFF2-40B4-BE49-F238E27FC236}">
                <a16:creationId xmlns:a16="http://schemas.microsoft.com/office/drawing/2014/main" id="{B6E0EB4C-C7BC-6547-8D52-E53BFC6182FA}"/>
              </a:ext>
            </a:extLst>
          </p:cNvPr>
          <p:cNvSpPr>
            <a:spLocks noGrp="1"/>
          </p:cNvSpPr>
          <p:nvPr>
            <p:ph type="body" sz="quarter" idx="17"/>
          </p:nvPr>
        </p:nvSpPr>
        <p:spPr>
          <a:xfrm>
            <a:off x="800100" y="2011680"/>
            <a:ext cx="5127734" cy="3794760"/>
          </a:xfrm>
          <a:prstGeom prst="rect">
            <a:avLst/>
          </a:prstGeom>
        </p:spPr>
        <p:txBody>
          <a:bodyPr/>
          <a:lstStyle>
            <a:lvl1pPr>
              <a:buClr>
                <a:srgbClr val="873B8A"/>
              </a:buClr>
              <a:defRPr>
                <a:solidFill>
                  <a:schemeClr val="bg2">
                    <a:lumMod val="25000"/>
                  </a:schemeClr>
                </a:solidFill>
                <a:latin typeface="Arial" panose="020B0604020202020204" pitchFamily="34" charset="0"/>
                <a:cs typeface="Arial" panose="020B0604020202020204" pitchFamily="34" charset="0"/>
              </a:defRPr>
            </a:lvl1pPr>
            <a:lvl2pPr>
              <a:buClr>
                <a:srgbClr val="873B8A"/>
              </a:buClr>
              <a:defRPr>
                <a:solidFill>
                  <a:schemeClr val="bg2">
                    <a:lumMod val="25000"/>
                  </a:schemeClr>
                </a:solidFill>
                <a:latin typeface="Arial" panose="020B0604020202020204" pitchFamily="34" charset="0"/>
                <a:cs typeface="Arial" panose="020B0604020202020204" pitchFamily="34" charset="0"/>
              </a:defRPr>
            </a:lvl2pPr>
            <a:lvl3pPr>
              <a:buClr>
                <a:srgbClr val="873B8A"/>
              </a:buClr>
              <a:defRPr>
                <a:solidFill>
                  <a:schemeClr val="bg2">
                    <a:lumMod val="25000"/>
                  </a:schemeClr>
                </a:solidFill>
                <a:latin typeface="Arial" panose="020B0604020202020204" pitchFamily="34" charset="0"/>
                <a:cs typeface="Arial" panose="020B0604020202020204" pitchFamily="34" charset="0"/>
              </a:defRPr>
            </a:lvl3pPr>
            <a:lvl4pPr>
              <a:buClr>
                <a:srgbClr val="873B8A"/>
              </a:buClr>
              <a:defRPr>
                <a:solidFill>
                  <a:schemeClr val="bg2">
                    <a:lumMod val="25000"/>
                  </a:schemeClr>
                </a:solidFill>
                <a:latin typeface="Arial" panose="020B0604020202020204" pitchFamily="34" charset="0"/>
                <a:cs typeface="Arial" panose="020B0604020202020204" pitchFamily="34" charset="0"/>
              </a:defRPr>
            </a:lvl4pPr>
            <a:lvl5pPr>
              <a:buClr>
                <a:srgbClr val="873B8A"/>
              </a:buClr>
              <a:defRPr>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3">
            <a:extLst>
              <a:ext uri="{FF2B5EF4-FFF2-40B4-BE49-F238E27FC236}">
                <a16:creationId xmlns:a16="http://schemas.microsoft.com/office/drawing/2014/main" id="{D3C33C60-A051-5C4A-BE02-CAB25468834F}"/>
              </a:ext>
            </a:extLst>
          </p:cNvPr>
          <p:cNvSpPr>
            <a:spLocks noGrp="1"/>
          </p:cNvSpPr>
          <p:nvPr>
            <p:ph type="pic" sz="quarter" idx="18"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
        <p:nvSpPr>
          <p:cNvPr id="9" name="Text Placeholder 10">
            <a:extLst>
              <a:ext uri="{FF2B5EF4-FFF2-40B4-BE49-F238E27FC236}">
                <a16:creationId xmlns:a16="http://schemas.microsoft.com/office/drawing/2014/main" id="{20869D43-42EE-F044-B99D-189BBFE71864}"/>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873B8A"/>
                  </a:solidFill>
                </a:uFill>
                <a:latin typeface="Arial" panose="020B0604020202020204" pitchFamily="34" charset="0"/>
                <a:cs typeface="Arial" panose="020B0604020202020204" pitchFamily="34" charset="0"/>
              </a:defRPr>
            </a:lvl1pPr>
          </a:lstStyle>
          <a:p>
            <a:pPr lvl="0"/>
            <a:r>
              <a:rPr lang="en-US" dirty="0"/>
              <a:t>Insert Slide Title Here</a:t>
            </a:r>
          </a:p>
        </p:txBody>
      </p:sp>
    </p:spTree>
    <p:extLst>
      <p:ext uri="{BB962C8B-B14F-4D97-AF65-F5344CB8AC3E}">
        <p14:creationId xmlns:p14="http://schemas.microsoft.com/office/powerpoint/2010/main" val="1307268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olkit PPT - Images, Quotes, Section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6621EAFB-DD7E-4F41-8269-D77C6B4A7955}"/>
              </a:ext>
            </a:extLst>
          </p:cNvPr>
          <p:cNvSpPr>
            <a:spLocks noGrp="1"/>
          </p:cNvSpPr>
          <p:nvPr>
            <p:ph type="body" sz="quarter" idx="10" hasCustomPrompt="1"/>
          </p:nvPr>
        </p:nvSpPr>
        <p:spPr>
          <a:xfrm>
            <a:off x="1993900" y="2776537"/>
            <a:ext cx="8204200" cy="1304925"/>
          </a:xfrm>
          <a:prstGeom prst="rect">
            <a:avLst/>
          </a:prstGeom>
        </p:spPr>
        <p:txBody>
          <a:bodyPr anchor="ctr" anchorCtr="0"/>
          <a:lstStyle>
            <a:lvl1pPr marL="0" indent="0">
              <a:buNone/>
              <a:defRPr sz="3300" b="1" i="1">
                <a:solidFill>
                  <a:srgbClr val="601668"/>
                </a:solidFill>
                <a:latin typeface="Arial" panose="020B0604020202020204" pitchFamily="34" charset="0"/>
                <a:cs typeface="Arial" panose="020B0604020202020204" pitchFamily="34" charset="0"/>
              </a:defRPr>
            </a:lvl1pPr>
          </a:lstStyle>
          <a:p>
            <a:pPr lvl="0"/>
            <a:r>
              <a:rPr lang="en-US" dirty="0"/>
              <a:t>You can use this layout for graphics, images, quotes, or to section content within your presentation.</a:t>
            </a:r>
          </a:p>
        </p:txBody>
      </p:sp>
    </p:spTree>
    <p:extLst>
      <p:ext uri="{BB962C8B-B14F-4D97-AF65-F5344CB8AC3E}">
        <p14:creationId xmlns:p14="http://schemas.microsoft.com/office/powerpoint/2010/main" val="1323277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olkit PPT - 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B85B850-F8AD-C04F-88A4-AE52C8FFC87A}"/>
              </a:ext>
            </a:extLst>
          </p:cNvPr>
          <p:cNvSpPr>
            <a:spLocks noGrp="1"/>
          </p:cNvSpPr>
          <p:nvPr>
            <p:ph type="body" idx="1"/>
          </p:nvPr>
        </p:nvSpPr>
        <p:spPr>
          <a:xfrm>
            <a:off x="804672" y="1681163"/>
            <a:ext cx="5157787" cy="823912"/>
          </a:xfrm>
          <a:prstGeom prst="rect">
            <a:avLst/>
          </a:prstGeom>
        </p:spPr>
        <p:txBody>
          <a:bodyPr anchor="b"/>
          <a:lstStyle>
            <a:lvl1pPr marL="0" indent="0">
              <a:lnSpc>
                <a:spcPts val="2480"/>
              </a:lnSpc>
              <a:buNone/>
              <a:defRPr sz="2400" b="1">
                <a:solidFill>
                  <a:srgbClr val="873B8A"/>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194704-A979-204B-9186-ECE0411E72A7}"/>
              </a:ext>
            </a:extLst>
          </p:cNvPr>
          <p:cNvSpPr>
            <a:spLocks noGrp="1"/>
          </p:cNvSpPr>
          <p:nvPr>
            <p:ph sz="half" idx="2"/>
          </p:nvPr>
        </p:nvSpPr>
        <p:spPr>
          <a:xfrm>
            <a:off x="804672" y="2505075"/>
            <a:ext cx="5157787" cy="3366712"/>
          </a:xfrm>
          <a:prstGeom prst="rect">
            <a:avLst/>
          </a:prstGeom>
        </p:spPr>
        <p:txBody>
          <a:bodyPr/>
          <a:lstStyle>
            <a:lvl1pPr>
              <a:buClr>
                <a:srgbClr val="873B8A"/>
              </a:buClr>
              <a:defRPr sz="2400">
                <a:solidFill>
                  <a:schemeClr val="bg2">
                    <a:lumMod val="25000"/>
                  </a:schemeClr>
                </a:solidFill>
                <a:latin typeface="Arial" panose="020B0604020202020204" pitchFamily="34" charset="0"/>
                <a:cs typeface="Arial" panose="020B0604020202020204" pitchFamily="34" charset="0"/>
              </a:defRPr>
            </a:lvl1pPr>
            <a:lvl2pPr>
              <a:buClr>
                <a:srgbClr val="873B8A"/>
              </a:buClr>
              <a:defRPr sz="2000">
                <a:solidFill>
                  <a:schemeClr val="bg2">
                    <a:lumMod val="25000"/>
                  </a:schemeClr>
                </a:solidFill>
                <a:latin typeface="Arial" panose="020B0604020202020204" pitchFamily="34" charset="0"/>
                <a:cs typeface="Arial" panose="020B0604020202020204" pitchFamily="34" charset="0"/>
              </a:defRPr>
            </a:lvl2pPr>
            <a:lvl3pPr>
              <a:buClr>
                <a:srgbClr val="873B8A"/>
              </a:buClr>
              <a:defRPr sz="1800">
                <a:solidFill>
                  <a:schemeClr val="bg2">
                    <a:lumMod val="25000"/>
                  </a:schemeClr>
                </a:solidFill>
                <a:latin typeface="Arial" panose="020B0604020202020204" pitchFamily="34" charset="0"/>
                <a:cs typeface="Arial" panose="020B0604020202020204" pitchFamily="34" charset="0"/>
              </a:defRPr>
            </a:lvl3pPr>
            <a:lvl4pPr>
              <a:buClr>
                <a:srgbClr val="873B8A"/>
              </a:buClr>
              <a:defRPr sz="1600">
                <a:solidFill>
                  <a:schemeClr val="bg2">
                    <a:lumMod val="25000"/>
                  </a:schemeClr>
                </a:solidFill>
                <a:latin typeface="Arial" panose="020B0604020202020204" pitchFamily="34" charset="0"/>
                <a:cs typeface="Arial" panose="020B0604020202020204" pitchFamily="34" charset="0"/>
              </a:defRPr>
            </a:lvl4pPr>
            <a:lvl5pPr>
              <a:buClr>
                <a:srgbClr val="873B8A"/>
              </a:buClr>
              <a:defRPr sz="1600">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39D65D8-00EE-AC48-9116-808A29306897}"/>
              </a:ext>
            </a:extLst>
          </p:cNvPr>
          <p:cNvSpPr>
            <a:spLocks noGrp="1"/>
          </p:cNvSpPr>
          <p:nvPr>
            <p:ph type="body" sz="quarter" idx="3"/>
          </p:nvPr>
        </p:nvSpPr>
        <p:spPr>
          <a:xfrm>
            <a:off x="6172200" y="1681163"/>
            <a:ext cx="5183188" cy="823912"/>
          </a:xfrm>
          <a:prstGeom prst="rect">
            <a:avLst/>
          </a:prstGeom>
        </p:spPr>
        <p:txBody>
          <a:bodyPr anchor="b"/>
          <a:lstStyle>
            <a:lvl1pPr marL="0" indent="0">
              <a:lnSpc>
                <a:spcPts val="2480"/>
              </a:lnSpc>
              <a:buNone/>
              <a:defRPr sz="2400" b="1">
                <a:solidFill>
                  <a:srgbClr val="873B8A"/>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0C5905-3F6A-1343-9A15-11B943ECFA45}"/>
              </a:ext>
            </a:extLst>
          </p:cNvPr>
          <p:cNvSpPr>
            <a:spLocks noGrp="1"/>
          </p:cNvSpPr>
          <p:nvPr>
            <p:ph sz="quarter" idx="4"/>
          </p:nvPr>
        </p:nvSpPr>
        <p:spPr>
          <a:xfrm>
            <a:off x="6172200" y="2505075"/>
            <a:ext cx="5183188" cy="3366712"/>
          </a:xfrm>
          <a:prstGeom prst="rect">
            <a:avLst/>
          </a:prstGeom>
        </p:spPr>
        <p:txBody>
          <a:bodyPr/>
          <a:lstStyle>
            <a:lvl1pPr>
              <a:buClr>
                <a:srgbClr val="873B8A"/>
              </a:buClr>
              <a:defRPr sz="2400">
                <a:solidFill>
                  <a:schemeClr val="bg2">
                    <a:lumMod val="25000"/>
                  </a:schemeClr>
                </a:solidFill>
                <a:latin typeface="Arial" panose="020B0604020202020204" pitchFamily="34" charset="0"/>
                <a:cs typeface="Arial" panose="020B0604020202020204" pitchFamily="34" charset="0"/>
              </a:defRPr>
            </a:lvl1pPr>
            <a:lvl2pPr>
              <a:buClr>
                <a:srgbClr val="873B8A"/>
              </a:buClr>
              <a:defRPr sz="2000">
                <a:solidFill>
                  <a:schemeClr val="bg2">
                    <a:lumMod val="25000"/>
                  </a:schemeClr>
                </a:solidFill>
                <a:latin typeface="Arial" panose="020B0604020202020204" pitchFamily="34" charset="0"/>
                <a:cs typeface="Arial" panose="020B0604020202020204" pitchFamily="34" charset="0"/>
              </a:defRPr>
            </a:lvl2pPr>
            <a:lvl3pPr>
              <a:buClr>
                <a:srgbClr val="873B8A"/>
              </a:buClr>
              <a:defRPr sz="1800">
                <a:solidFill>
                  <a:schemeClr val="bg2">
                    <a:lumMod val="25000"/>
                  </a:schemeClr>
                </a:solidFill>
                <a:latin typeface="Arial" panose="020B0604020202020204" pitchFamily="34" charset="0"/>
                <a:cs typeface="Arial" panose="020B0604020202020204" pitchFamily="34" charset="0"/>
              </a:defRPr>
            </a:lvl3pPr>
            <a:lvl4pPr>
              <a:buClr>
                <a:srgbClr val="873B8A"/>
              </a:buClr>
              <a:defRPr sz="1600">
                <a:solidFill>
                  <a:schemeClr val="bg2">
                    <a:lumMod val="25000"/>
                  </a:schemeClr>
                </a:solidFill>
                <a:latin typeface="Arial" panose="020B0604020202020204" pitchFamily="34" charset="0"/>
                <a:cs typeface="Arial" panose="020B0604020202020204" pitchFamily="34" charset="0"/>
              </a:defRPr>
            </a:lvl4pPr>
            <a:lvl5pPr>
              <a:buClr>
                <a:srgbClr val="873B8A"/>
              </a:buClr>
              <a:defRPr sz="1600">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Picture Placeholder 3">
            <a:extLst>
              <a:ext uri="{FF2B5EF4-FFF2-40B4-BE49-F238E27FC236}">
                <a16:creationId xmlns:a16="http://schemas.microsoft.com/office/drawing/2014/main" id="{DF77FD36-B1B0-6741-8464-8F0D13362BB7}"/>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
        <p:nvSpPr>
          <p:cNvPr id="10" name="Text Placeholder 10">
            <a:extLst>
              <a:ext uri="{FF2B5EF4-FFF2-40B4-BE49-F238E27FC236}">
                <a16:creationId xmlns:a16="http://schemas.microsoft.com/office/drawing/2014/main" id="{E5D4D4BB-E28B-EE40-8647-1782E8F3E6EB}"/>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873B8A"/>
                  </a:solidFill>
                </a:uFill>
                <a:latin typeface="Arial" panose="020B0604020202020204" pitchFamily="34" charset="0"/>
                <a:cs typeface="Arial" panose="020B0604020202020204" pitchFamily="34" charset="0"/>
              </a:defRPr>
            </a:lvl1pPr>
          </a:lstStyle>
          <a:p>
            <a:pPr lvl="0"/>
            <a:r>
              <a:rPr lang="en-US" dirty="0"/>
              <a:t>Insert Slide Title Here</a:t>
            </a:r>
          </a:p>
        </p:txBody>
      </p:sp>
    </p:spTree>
    <p:extLst>
      <p:ext uri="{BB962C8B-B14F-4D97-AF65-F5344CB8AC3E}">
        <p14:creationId xmlns:p14="http://schemas.microsoft.com/office/powerpoint/2010/main" val="88652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olkit PPT - 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40B4D460-B862-4C4A-979C-B23C92BCDC29}"/>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
        <p:nvSpPr>
          <p:cNvPr id="5" name="Text Placeholder 10">
            <a:extLst>
              <a:ext uri="{FF2B5EF4-FFF2-40B4-BE49-F238E27FC236}">
                <a16:creationId xmlns:a16="http://schemas.microsoft.com/office/drawing/2014/main" id="{B6A6FEB6-FBFD-3B45-9769-9B80FA8D7AB5}"/>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873B8A"/>
                  </a:solidFill>
                </a:uFill>
                <a:latin typeface="Arial" panose="020B0604020202020204" pitchFamily="34" charset="0"/>
                <a:cs typeface="Arial" panose="020B0604020202020204" pitchFamily="34" charset="0"/>
              </a:defRPr>
            </a:lvl1pPr>
          </a:lstStyle>
          <a:p>
            <a:pPr lvl="0"/>
            <a:r>
              <a:rPr lang="en-US" dirty="0"/>
              <a:t>Insert Slide Title Here</a:t>
            </a:r>
          </a:p>
        </p:txBody>
      </p:sp>
    </p:spTree>
    <p:extLst>
      <p:ext uri="{BB962C8B-B14F-4D97-AF65-F5344CB8AC3E}">
        <p14:creationId xmlns:p14="http://schemas.microsoft.com/office/powerpoint/2010/main" val="1832041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4F4546C-0316-034D-92FD-01CD0F69D7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D9ACD-697A-5C42-9CE0-F6C5FD9FC5EE}" type="datetimeFigureOut">
              <a:rPr lang="en-US" smtClean="0"/>
              <a:t>2/19/2021</a:t>
            </a:fld>
            <a:endParaRPr lang="en-US"/>
          </a:p>
        </p:txBody>
      </p:sp>
      <p:sp>
        <p:nvSpPr>
          <p:cNvPr id="5" name="Footer Placeholder 4">
            <a:extLst>
              <a:ext uri="{FF2B5EF4-FFF2-40B4-BE49-F238E27FC236}">
                <a16:creationId xmlns:a16="http://schemas.microsoft.com/office/drawing/2014/main" id="{C20C3266-68E1-C545-B47B-8B00BC5F35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31946B-5DD4-CA42-A822-5271448B2A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671F75-2B2F-D745-96A7-0624E4B1C70F}" type="slidenum">
              <a:rPr lang="en-US" smtClean="0"/>
              <a:t>‹#›</a:t>
            </a:fld>
            <a:endParaRPr lang="en-US"/>
          </a:p>
        </p:txBody>
      </p:sp>
    </p:spTree>
    <p:extLst>
      <p:ext uri="{BB962C8B-B14F-4D97-AF65-F5344CB8AC3E}">
        <p14:creationId xmlns:p14="http://schemas.microsoft.com/office/powerpoint/2010/main" val="1375783115"/>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1" r:id="rId3"/>
    <p:sldLayoutId id="2147483650" r:id="rId4"/>
    <p:sldLayoutId id="2147483652" r:id="rId5"/>
    <p:sldLayoutId id="2147483653" r:id="rId6"/>
    <p:sldLayoutId id="2147483654"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0E4BC289-A6C5-914D-9147-10B5C2C86C2E}"/>
              </a:ext>
            </a:extLst>
          </p:cNvPr>
          <p:cNvSpPr>
            <a:spLocks noGrp="1"/>
          </p:cNvSpPr>
          <p:nvPr>
            <p:ph type="pic" sz="quarter" idx="10"/>
          </p:nvPr>
        </p:nvSpPr>
        <p:spPr/>
      </p:sp>
      <p:sp>
        <p:nvSpPr>
          <p:cNvPr id="3" name="Title 2">
            <a:extLst>
              <a:ext uri="{FF2B5EF4-FFF2-40B4-BE49-F238E27FC236}">
                <a16:creationId xmlns:a16="http://schemas.microsoft.com/office/drawing/2014/main" id="{C7AA2E93-3963-4A49-B9A6-D7936FA6C15E}"/>
              </a:ext>
            </a:extLst>
          </p:cNvPr>
          <p:cNvSpPr>
            <a:spLocks noGrp="1"/>
          </p:cNvSpPr>
          <p:nvPr>
            <p:ph type="title"/>
          </p:nvPr>
        </p:nvSpPr>
        <p:spPr/>
        <p:txBody>
          <a:bodyPr/>
          <a:lstStyle/>
          <a:p>
            <a:endParaRPr lang="en-US"/>
          </a:p>
        </p:txBody>
      </p:sp>
      <p:sp>
        <p:nvSpPr>
          <p:cNvPr id="4" name="Text Placeholder 3">
            <a:extLst>
              <a:ext uri="{FF2B5EF4-FFF2-40B4-BE49-F238E27FC236}">
                <a16:creationId xmlns:a16="http://schemas.microsoft.com/office/drawing/2014/main" id="{E3592262-2984-604A-83A7-B353013C6943}"/>
              </a:ext>
            </a:extLst>
          </p:cNvPr>
          <p:cNvSpPr>
            <a:spLocks noGrp="1"/>
          </p:cNvSpPr>
          <p:nvPr>
            <p:ph type="body" sz="quarter" idx="11"/>
          </p:nvPr>
        </p:nvSpPr>
        <p:spPr/>
        <p:txBody>
          <a:bodyPr/>
          <a:lstStyle/>
          <a:p>
            <a:endParaRPr lang="en-US"/>
          </a:p>
        </p:txBody>
      </p:sp>
      <p:sp>
        <p:nvSpPr>
          <p:cNvPr id="5" name="Text Placeholder 4">
            <a:extLst>
              <a:ext uri="{FF2B5EF4-FFF2-40B4-BE49-F238E27FC236}">
                <a16:creationId xmlns:a16="http://schemas.microsoft.com/office/drawing/2014/main" id="{19DA4476-336F-1141-B6DC-0B8639FED159}"/>
              </a:ext>
            </a:extLst>
          </p:cNvPr>
          <p:cNvSpPr>
            <a:spLocks noGrp="1"/>
          </p:cNvSpPr>
          <p:nvPr>
            <p:ph type="body" sz="quarter" idx="14"/>
          </p:nvPr>
        </p:nvSpPr>
        <p:spPr/>
        <p:txBody>
          <a:bodyPr/>
          <a:lstStyle/>
          <a:p>
            <a:endParaRPr lang="en-US" dirty="0"/>
          </a:p>
        </p:txBody>
      </p:sp>
      <p:sp>
        <p:nvSpPr>
          <p:cNvPr id="6" name="Picture Placeholder 5">
            <a:extLst>
              <a:ext uri="{FF2B5EF4-FFF2-40B4-BE49-F238E27FC236}">
                <a16:creationId xmlns:a16="http://schemas.microsoft.com/office/drawing/2014/main" id="{FF140AD4-4477-A943-9C11-376CCE44AF44}"/>
              </a:ext>
            </a:extLst>
          </p:cNvPr>
          <p:cNvSpPr>
            <a:spLocks noGrp="1"/>
          </p:cNvSpPr>
          <p:nvPr>
            <p:ph type="pic" sz="quarter" idx="12"/>
          </p:nvPr>
        </p:nvSpPr>
        <p:spPr/>
      </p:sp>
    </p:spTree>
    <p:extLst>
      <p:ext uri="{BB962C8B-B14F-4D97-AF65-F5344CB8AC3E}">
        <p14:creationId xmlns:p14="http://schemas.microsoft.com/office/powerpoint/2010/main" val="164263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1D3C10-105C-C542-8D3C-A6DB84505768}"/>
              </a:ext>
            </a:extLst>
          </p:cNvPr>
          <p:cNvSpPr>
            <a:spLocks noGrp="1"/>
          </p:cNvSpPr>
          <p:nvPr>
            <p:ph idx="1"/>
          </p:nvPr>
        </p:nvSpPr>
        <p:spPr/>
        <p:txBody>
          <a:bodyPr/>
          <a:lstStyle/>
          <a:p>
            <a:endParaRPr lang="en-US"/>
          </a:p>
        </p:txBody>
      </p:sp>
      <p:sp>
        <p:nvSpPr>
          <p:cNvPr id="3" name="Text Placeholder 2">
            <a:extLst>
              <a:ext uri="{FF2B5EF4-FFF2-40B4-BE49-F238E27FC236}">
                <a16:creationId xmlns:a16="http://schemas.microsoft.com/office/drawing/2014/main" id="{D0215D78-7330-8D49-921A-405009716BE5}"/>
              </a:ext>
            </a:extLst>
          </p:cNvPr>
          <p:cNvSpPr>
            <a:spLocks noGrp="1"/>
          </p:cNvSpPr>
          <p:nvPr>
            <p:ph type="body" sz="quarter" idx="11"/>
          </p:nvPr>
        </p:nvSpPr>
        <p:spPr/>
        <p:txBody>
          <a:bodyPr/>
          <a:lstStyle/>
          <a:p>
            <a:endParaRPr lang="en-US"/>
          </a:p>
        </p:txBody>
      </p:sp>
      <p:sp>
        <p:nvSpPr>
          <p:cNvPr id="4" name="Picture Placeholder 3">
            <a:extLst>
              <a:ext uri="{FF2B5EF4-FFF2-40B4-BE49-F238E27FC236}">
                <a16:creationId xmlns:a16="http://schemas.microsoft.com/office/drawing/2014/main" id="{41143D76-0D6C-B741-BAF0-21C7E6F05209}"/>
              </a:ext>
            </a:extLst>
          </p:cNvPr>
          <p:cNvSpPr>
            <a:spLocks noGrp="1"/>
          </p:cNvSpPr>
          <p:nvPr>
            <p:ph type="pic" sz="quarter" idx="12"/>
          </p:nvPr>
        </p:nvSpPr>
        <p:spPr/>
      </p:sp>
    </p:spTree>
    <p:extLst>
      <p:ext uri="{BB962C8B-B14F-4D97-AF65-F5344CB8AC3E}">
        <p14:creationId xmlns:p14="http://schemas.microsoft.com/office/powerpoint/2010/main" val="2982164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62F597D-D9D4-2943-9DE8-1DF6F3F572F6}"/>
              </a:ext>
            </a:extLst>
          </p:cNvPr>
          <p:cNvSpPr>
            <a:spLocks noGrp="1"/>
          </p:cNvSpPr>
          <p:nvPr>
            <p:ph type="body" sz="quarter" idx="17"/>
          </p:nvPr>
        </p:nvSpPr>
        <p:spPr/>
        <p:txBody>
          <a:bodyPr/>
          <a:lstStyle/>
          <a:p>
            <a:endParaRPr lang="en-US"/>
          </a:p>
        </p:txBody>
      </p:sp>
      <p:sp>
        <p:nvSpPr>
          <p:cNvPr id="9" name="Text Placeholder 8">
            <a:extLst>
              <a:ext uri="{FF2B5EF4-FFF2-40B4-BE49-F238E27FC236}">
                <a16:creationId xmlns:a16="http://schemas.microsoft.com/office/drawing/2014/main" id="{BA9FE87B-720B-9E4B-AD2C-DF276792E6D7}"/>
              </a:ext>
            </a:extLst>
          </p:cNvPr>
          <p:cNvSpPr>
            <a:spLocks noGrp="1"/>
          </p:cNvSpPr>
          <p:nvPr>
            <p:ph type="body" sz="quarter" idx="18"/>
          </p:nvPr>
        </p:nvSpPr>
        <p:spPr/>
        <p:txBody>
          <a:bodyPr/>
          <a:lstStyle/>
          <a:p>
            <a:endParaRPr lang="en-US"/>
          </a:p>
        </p:txBody>
      </p:sp>
      <p:sp>
        <p:nvSpPr>
          <p:cNvPr id="7" name="Picture Placeholder 6">
            <a:extLst>
              <a:ext uri="{FF2B5EF4-FFF2-40B4-BE49-F238E27FC236}">
                <a16:creationId xmlns:a16="http://schemas.microsoft.com/office/drawing/2014/main" id="{AFADADF6-A49A-B046-B27C-CA85D823F5F0}"/>
              </a:ext>
            </a:extLst>
          </p:cNvPr>
          <p:cNvSpPr>
            <a:spLocks noGrp="1"/>
          </p:cNvSpPr>
          <p:nvPr>
            <p:ph type="pic" sz="quarter" idx="12"/>
          </p:nvPr>
        </p:nvSpPr>
        <p:spPr/>
      </p:sp>
      <p:sp>
        <p:nvSpPr>
          <p:cNvPr id="6" name="Text Placeholder 5">
            <a:extLst>
              <a:ext uri="{FF2B5EF4-FFF2-40B4-BE49-F238E27FC236}">
                <a16:creationId xmlns:a16="http://schemas.microsoft.com/office/drawing/2014/main" id="{06D80EC5-3FAC-7E43-BA34-68C64D3EBAA0}"/>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088055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417AF49-40E7-D94D-9292-3BD533F51261}"/>
              </a:ext>
            </a:extLst>
          </p:cNvPr>
          <p:cNvSpPr>
            <a:spLocks noGrp="1"/>
          </p:cNvSpPr>
          <p:nvPr>
            <p:ph type="body" sz="quarter" idx="12"/>
          </p:nvPr>
        </p:nvSpPr>
        <p:spPr/>
        <p:txBody>
          <a:bodyPr/>
          <a:lstStyle/>
          <a:p>
            <a:endParaRPr lang="en-US"/>
          </a:p>
        </p:txBody>
      </p:sp>
      <p:sp>
        <p:nvSpPr>
          <p:cNvPr id="8" name="Text Placeholder 7">
            <a:extLst>
              <a:ext uri="{FF2B5EF4-FFF2-40B4-BE49-F238E27FC236}">
                <a16:creationId xmlns:a16="http://schemas.microsoft.com/office/drawing/2014/main" id="{456C22EC-8BD4-9242-BAC7-EB90C8BA0555}"/>
              </a:ext>
            </a:extLst>
          </p:cNvPr>
          <p:cNvSpPr>
            <a:spLocks noGrp="1"/>
          </p:cNvSpPr>
          <p:nvPr>
            <p:ph type="body" sz="quarter" idx="17"/>
          </p:nvPr>
        </p:nvSpPr>
        <p:spPr/>
        <p:txBody>
          <a:bodyPr/>
          <a:lstStyle/>
          <a:p>
            <a:endParaRPr lang="en-US"/>
          </a:p>
        </p:txBody>
      </p:sp>
      <p:sp>
        <p:nvSpPr>
          <p:cNvPr id="9" name="Picture Placeholder 8">
            <a:extLst>
              <a:ext uri="{FF2B5EF4-FFF2-40B4-BE49-F238E27FC236}">
                <a16:creationId xmlns:a16="http://schemas.microsoft.com/office/drawing/2014/main" id="{A16FFA72-7250-4A45-BBDD-DA8CDCEAB0AB}"/>
              </a:ext>
            </a:extLst>
          </p:cNvPr>
          <p:cNvSpPr>
            <a:spLocks noGrp="1"/>
          </p:cNvSpPr>
          <p:nvPr>
            <p:ph type="pic" sz="quarter" idx="18"/>
          </p:nvPr>
        </p:nvSpPr>
        <p:spPr/>
      </p:sp>
      <p:sp>
        <p:nvSpPr>
          <p:cNvPr id="6" name="Text Placeholder 5">
            <a:extLst>
              <a:ext uri="{FF2B5EF4-FFF2-40B4-BE49-F238E27FC236}">
                <a16:creationId xmlns:a16="http://schemas.microsoft.com/office/drawing/2014/main" id="{A3C7D8B3-CEFA-BA47-B842-A578E3A85950}"/>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583105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3CD2B24-960D-264C-92C5-B49FF6C14264}"/>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407717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84E93A8D-0075-5C45-87BC-480CD24F0A5D}"/>
              </a:ext>
            </a:extLst>
          </p:cNvPr>
          <p:cNvSpPr>
            <a:spLocks noGrp="1"/>
          </p:cNvSpPr>
          <p:nvPr>
            <p:ph type="body" idx="1"/>
          </p:nvPr>
        </p:nvSpPr>
        <p:spPr/>
        <p:txBody>
          <a:bodyPr/>
          <a:lstStyle/>
          <a:p>
            <a:endParaRPr lang="en-US"/>
          </a:p>
        </p:txBody>
      </p:sp>
      <p:sp>
        <p:nvSpPr>
          <p:cNvPr id="9" name="Content Placeholder 8">
            <a:extLst>
              <a:ext uri="{FF2B5EF4-FFF2-40B4-BE49-F238E27FC236}">
                <a16:creationId xmlns:a16="http://schemas.microsoft.com/office/drawing/2014/main" id="{F63A1513-7067-B241-A62E-C2B1C494D020}"/>
              </a:ext>
            </a:extLst>
          </p:cNvPr>
          <p:cNvSpPr>
            <a:spLocks noGrp="1"/>
          </p:cNvSpPr>
          <p:nvPr>
            <p:ph sz="half" idx="2"/>
          </p:nvPr>
        </p:nvSpPr>
        <p:spPr/>
        <p:txBody>
          <a:bodyPr/>
          <a:lstStyle/>
          <a:p>
            <a:endParaRPr lang="en-US"/>
          </a:p>
        </p:txBody>
      </p:sp>
      <p:sp>
        <p:nvSpPr>
          <p:cNvPr id="10" name="Text Placeholder 9">
            <a:extLst>
              <a:ext uri="{FF2B5EF4-FFF2-40B4-BE49-F238E27FC236}">
                <a16:creationId xmlns:a16="http://schemas.microsoft.com/office/drawing/2014/main" id="{A84A3518-A181-404E-BE29-A6ACF2044466}"/>
              </a:ext>
            </a:extLst>
          </p:cNvPr>
          <p:cNvSpPr>
            <a:spLocks noGrp="1"/>
          </p:cNvSpPr>
          <p:nvPr>
            <p:ph type="body" sz="quarter" idx="3"/>
          </p:nvPr>
        </p:nvSpPr>
        <p:spPr/>
        <p:txBody>
          <a:bodyPr/>
          <a:lstStyle/>
          <a:p>
            <a:endParaRPr lang="en-US"/>
          </a:p>
        </p:txBody>
      </p:sp>
      <p:sp>
        <p:nvSpPr>
          <p:cNvPr id="11" name="Content Placeholder 10">
            <a:extLst>
              <a:ext uri="{FF2B5EF4-FFF2-40B4-BE49-F238E27FC236}">
                <a16:creationId xmlns:a16="http://schemas.microsoft.com/office/drawing/2014/main" id="{33BF9AC4-2FB3-CF4D-BDCF-8EA1040664D7}"/>
              </a:ext>
            </a:extLst>
          </p:cNvPr>
          <p:cNvSpPr>
            <a:spLocks noGrp="1"/>
          </p:cNvSpPr>
          <p:nvPr>
            <p:ph sz="quarter" idx="4"/>
          </p:nvPr>
        </p:nvSpPr>
        <p:spPr/>
        <p:txBody>
          <a:bodyPr/>
          <a:lstStyle/>
          <a:p>
            <a:endParaRPr lang="en-US"/>
          </a:p>
        </p:txBody>
      </p:sp>
      <p:sp>
        <p:nvSpPr>
          <p:cNvPr id="13" name="Picture Placeholder 12">
            <a:extLst>
              <a:ext uri="{FF2B5EF4-FFF2-40B4-BE49-F238E27FC236}">
                <a16:creationId xmlns:a16="http://schemas.microsoft.com/office/drawing/2014/main" id="{413A0851-69D8-D64E-8A28-0194167364D5}"/>
              </a:ext>
            </a:extLst>
          </p:cNvPr>
          <p:cNvSpPr>
            <a:spLocks noGrp="1"/>
          </p:cNvSpPr>
          <p:nvPr>
            <p:ph type="pic" sz="quarter" idx="12"/>
          </p:nvPr>
        </p:nvSpPr>
        <p:spPr/>
      </p:sp>
      <p:sp>
        <p:nvSpPr>
          <p:cNvPr id="12" name="Text Placeholder 11">
            <a:extLst>
              <a:ext uri="{FF2B5EF4-FFF2-40B4-BE49-F238E27FC236}">
                <a16:creationId xmlns:a16="http://schemas.microsoft.com/office/drawing/2014/main" id="{32B4FFB4-519E-8241-8C99-8B03D78F7446}"/>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768584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829081B-5FDE-534E-90C3-BA29CD01A025}"/>
              </a:ext>
            </a:extLst>
          </p:cNvPr>
          <p:cNvSpPr>
            <a:spLocks noGrp="1"/>
          </p:cNvSpPr>
          <p:nvPr>
            <p:ph type="pic" sz="quarter" idx="12"/>
          </p:nvPr>
        </p:nvSpPr>
        <p:spPr/>
      </p:sp>
      <p:sp>
        <p:nvSpPr>
          <p:cNvPr id="4" name="Text Placeholder 3">
            <a:extLst>
              <a:ext uri="{FF2B5EF4-FFF2-40B4-BE49-F238E27FC236}">
                <a16:creationId xmlns:a16="http://schemas.microsoft.com/office/drawing/2014/main" id="{FB588B3A-3B6C-D744-BA65-650121465679}"/>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790588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88757460-3DAF-7041-BBC3-76B651BA6AED}" vid="{EBEAF27E-E8A8-864E-B1D5-64BED38B9EBD}"/>
    </a:ext>
  </a:extLst>
</a:theme>
</file>

<file path=docProps/app.xml><?xml version="1.0" encoding="utf-8"?>
<Properties xmlns="http://schemas.openxmlformats.org/officeDocument/2006/extended-properties" xmlns:vt="http://schemas.openxmlformats.org/officeDocument/2006/docPropsVTypes">
  <Template>2.1_Toolkit_PPT_Template-Purple_Final</Template>
  <TotalTime>1</TotalTime>
  <Words>0</Words>
  <Application>Microsoft Office PowerPoint</Application>
  <PresentationFormat>Widescreen</PresentationFormat>
  <Paragraphs>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Communication resources</dc:subject>
  <dc:creator>Blount, Tamara (CDC/DDID/NCHHSTP/DASH)</dc:creator>
  <cp:keywords>DASH, CDC, adolescent health, communication, health communication, school health</cp:keywords>
  <dc:description/>
  <cp:lastModifiedBy>Blount, Tamara (CDC/DDID/NCHHSTP/DASH)</cp:lastModifiedBy>
  <cp:revision>2</cp:revision>
  <dcterms:created xsi:type="dcterms:W3CDTF">2021-02-20T01:03:46Z</dcterms:created>
  <dcterms:modified xsi:type="dcterms:W3CDTF">2021-02-20T01:04:47Z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tatus">
    <vt:lpwstr>Public domain</vt:lpwstr>
  </property>
  <property fmtid="{D5CDD505-2E9C-101B-9397-08002B2CF9AE}" pid="3" name="MSIP_Label_7b94a7b8-f06c-4dfe-bdcc-9b548fd58c31_Enabled">
    <vt:lpwstr>true</vt:lpwstr>
  </property>
  <property fmtid="{D5CDD505-2E9C-101B-9397-08002B2CF9AE}" pid="4" name="MSIP_Label_7b94a7b8-f06c-4dfe-bdcc-9b548fd58c31_SetDate">
    <vt:lpwstr>2021-02-20T01:04:41Z</vt:lpwstr>
  </property>
  <property fmtid="{D5CDD505-2E9C-101B-9397-08002B2CF9AE}" pid="5" name="MSIP_Label_7b94a7b8-f06c-4dfe-bdcc-9b548fd58c31_Method">
    <vt:lpwstr>Privileged</vt:lpwstr>
  </property>
  <property fmtid="{D5CDD505-2E9C-101B-9397-08002B2CF9AE}" pid="6" name="MSIP_Label_7b94a7b8-f06c-4dfe-bdcc-9b548fd58c31_Name">
    <vt:lpwstr>7b94a7b8-f06c-4dfe-bdcc-9b548fd58c31</vt:lpwstr>
  </property>
  <property fmtid="{D5CDD505-2E9C-101B-9397-08002B2CF9AE}" pid="7" name="MSIP_Label_7b94a7b8-f06c-4dfe-bdcc-9b548fd58c31_SiteId">
    <vt:lpwstr>9ce70869-60db-44fd-abe8-d2767077fc8f</vt:lpwstr>
  </property>
  <property fmtid="{D5CDD505-2E9C-101B-9397-08002B2CF9AE}" pid="8" name="MSIP_Label_7b94a7b8-f06c-4dfe-bdcc-9b548fd58c31_ActionId">
    <vt:lpwstr>4804b674-76ca-482b-ae0f-72ad60b10bb7</vt:lpwstr>
  </property>
  <property fmtid="{D5CDD505-2E9C-101B-9397-08002B2CF9AE}" pid="9" name="MSIP_Label_7b94a7b8-f06c-4dfe-bdcc-9b548fd58c31_ContentBits">
    <vt:lpwstr>0</vt:lpwstr>
  </property>
</Properties>
</file>