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F9"/>
    <a:srgbClr val="1E325A"/>
    <a:srgbClr val="F6BCBC"/>
    <a:srgbClr val="D9C0DD"/>
    <a:srgbClr val="F3D072"/>
    <a:srgbClr val="9ADAC8"/>
    <a:srgbClr val="F4B2B2"/>
    <a:srgbClr val="E64B4B"/>
    <a:srgbClr val="B4C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D3632-C60E-4C21-A909-58FDDABADAFD}" v="1" dt="2025-04-10T12:55:28.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52444" autoAdjust="0"/>
  </p:normalViewPr>
  <p:slideViewPr>
    <p:cSldViewPr snapToGrid="0">
      <p:cViewPr varScale="1">
        <p:scale>
          <a:sx n="43" d="100"/>
          <a:sy n="43" d="100"/>
        </p:scale>
        <p:origin x="2544"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s, Kathi (CDC/NCCDPHP/DCPC)" userId="efc83704-4856-40cc-8813-3f87dea57a9d" providerId="ADAL" clId="{1BCD3632-C60E-4C21-A909-58FDDABADAFD}"/>
    <pc:docChg chg="custSel modSld">
      <pc:chgData name="Mills, Kathi (CDC/NCCDPHP/DCPC)" userId="efc83704-4856-40cc-8813-3f87dea57a9d" providerId="ADAL" clId="{1BCD3632-C60E-4C21-A909-58FDDABADAFD}" dt="2025-04-10T12:55:44.328" v="2" actId="207"/>
      <pc:docMkLst>
        <pc:docMk/>
      </pc:docMkLst>
      <pc:sldChg chg="modSp mod">
        <pc:chgData name="Mills, Kathi (CDC/NCCDPHP/DCPC)" userId="efc83704-4856-40cc-8813-3f87dea57a9d" providerId="ADAL" clId="{1BCD3632-C60E-4C21-A909-58FDDABADAFD}" dt="2025-04-10T12:55:44.328" v="2" actId="207"/>
        <pc:sldMkLst>
          <pc:docMk/>
          <pc:sldMk cId="4097491588" sldId="265"/>
        </pc:sldMkLst>
        <pc:spChg chg="mod">
          <ac:chgData name="Mills, Kathi (CDC/NCCDPHP/DCPC)" userId="efc83704-4856-40cc-8813-3f87dea57a9d" providerId="ADAL" clId="{1BCD3632-C60E-4C21-A909-58FDDABADAFD}" dt="2025-04-10T12:55:44.328" v="2" actId="207"/>
          <ac:spMkLst>
            <pc:docMk/>
            <pc:sldMk cId="4097491588" sldId="265"/>
            <ac:spMk id="9" creationId="{483EFBF1-1800-B238-0BD1-2608533C2BB3}"/>
          </ac:spMkLst>
        </pc:spChg>
      </pc:sldChg>
    </pc:docChg>
  </pc:docChgLst>
  <pc:docChgLst>
    <pc:chgData name="Mills, Kathi (CDC/DDNID/NCCDPHP/DCPC)" userId="efc83704-4856-40cc-8813-3f87dea57a9d" providerId="ADAL" clId="{BD4D776B-062E-41DE-992C-D11E985DCC53}"/>
    <pc:docChg chg="undo redo custSel addSld delSld modSld modMainMaster">
      <pc:chgData name="Mills, Kathi (CDC/DDNID/NCCDPHP/DCPC)" userId="efc83704-4856-40cc-8813-3f87dea57a9d" providerId="ADAL" clId="{BD4D776B-062E-41DE-992C-D11E985DCC53}" dt="2023-05-15T16:40:56.457" v="3120" actId="20577"/>
      <pc:docMkLst>
        <pc:docMk/>
      </pc:docMkLst>
      <pc:sldChg chg="addSp delSp modSp mod">
        <pc:chgData name="Mills, Kathi (CDC/DDNID/NCCDPHP/DCPC)" userId="efc83704-4856-40cc-8813-3f87dea57a9d" providerId="ADAL" clId="{BD4D776B-062E-41DE-992C-D11E985DCC53}" dt="2023-04-26T21:00:56.634" v="2964" actId="478"/>
        <pc:sldMkLst>
          <pc:docMk/>
          <pc:sldMk cId="951164957" sldId="256"/>
        </pc:sldMkLst>
        <pc:spChg chg="mod">
          <ac:chgData name="Mills, Kathi (CDC/DDNID/NCCDPHP/DCPC)" userId="efc83704-4856-40cc-8813-3f87dea57a9d" providerId="ADAL" clId="{BD4D776B-062E-41DE-992C-D11E985DCC53}" dt="2023-04-26T20:09:15.571" v="2426" actId="20577"/>
          <ac:spMkLst>
            <pc:docMk/>
            <pc:sldMk cId="951164957" sldId="256"/>
            <ac:spMk id="2" creationId="{8078B394-E7B3-600A-3063-35D713CE0FC1}"/>
          </ac:spMkLst>
        </pc:spChg>
        <pc:spChg chg="mod">
          <ac:chgData name="Mills, Kathi (CDC/DDNID/NCCDPHP/DCPC)" userId="efc83704-4856-40cc-8813-3f87dea57a9d" providerId="ADAL" clId="{BD4D776B-062E-41DE-992C-D11E985DCC53}" dt="2023-04-26T20:09:19.924" v="2427" actId="20577"/>
          <ac:spMkLst>
            <pc:docMk/>
            <pc:sldMk cId="951164957" sldId="256"/>
            <ac:spMk id="3" creationId="{792F2EEA-0EC2-6D6F-3C8B-422ACF30FC87}"/>
          </ac:spMkLst>
        </pc:spChg>
        <pc:picChg chg="add del mod">
          <ac:chgData name="Mills, Kathi (CDC/DDNID/NCCDPHP/DCPC)" userId="efc83704-4856-40cc-8813-3f87dea57a9d" providerId="ADAL" clId="{BD4D776B-062E-41DE-992C-D11E985DCC53}" dt="2023-04-26T21:00:56.634" v="2964" actId="478"/>
          <ac:picMkLst>
            <pc:docMk/>
            <pc:sldMk cId="951164957" sldId="256"/>
            <ac:picMk id="5" creationId="{922AD0E7-DBB8-D1AF-F90A-9ADDF7DA4488}"/>
          </ac:picMkLst>
        </pc:picChg>
      </pc:sldChg>
      <pc:sldChg chg="addSp delSp modSp mod modClrScheme chgLayout modNotesTx">
        <pc:chgData name="Mills, Kathi (CDC/DDNID/NCCDPHP/DCPC)" userId="efc83704-4856-40cc-8813-3f87dea57a9d" providerId="ADAL" clId="{BD4D776B-062E-41DE-992C-D11E985DCC53}" dt="2023-04-26T20:34:50.382" v="2803" actId="20577"/>
        <pc:sldMkLst>
          <pc:docMk/>
          <pc:sldMk cId="546962177" sldId="257"/>
        </pc:sldMkLst>
        <pc:spChg chg="add del mod ord">
          <ac:chgData name="Mills, Kathi (CDC/DDNID/NCCDPHP/DCPC)" userId="efc83704-4856-40cc-8813-3f87dea57a9d" providerId="ADAL" clId="{BD4D776B-062E-41DE-992C-D11E985DCC53}" dt="2023-04-25T14:12:17.614" v="125" actId="700"/>
          <ac:spMkLst>
            <pc:docMk/>
            <pc:sldMk cId="546962177" sldId="257"/>
            <ac:spMk id="4" creationId="{2C110397-9ADA-1B93-AA5C-AC399BD7E154}"/>
          </ac:spMkLst>
        </pc:spChg>
        <pc:spChg chg="add del mod ord">
          <ac:chgData name="Mills, Kathi (CDC/DDNID/NCCDPHP/DCPC)" userId="efc83704-4856-40cc-8813-3f87dea57a9d" providerId="ADAL" clId="{BD4D776B-062E-41DE-992C-D11E985DCC53}" dt="2023-04-25T14:12:17.614" v="125" actId="700"/>
          <ac:spMkLst>
            <pc:docMk/>
            <pc:sldMk cId="546962177" sldId="257"/>
            <ac:spMk id="5" creationId="{542153AE-A784-979A-FC5B-5FC938E1E444}"/>
          </ac:spMkLst>
        </pc:spChg>
        <pc:spChg chg="add del mod ord">
          <ac:chgData name="Mills, Kathi (CDC/DDNID/NCCDPHP/DCPC)" userId="efc83704-4856-40cc-8813-3f87dea57a9d" providerId="ADAL" clId="{BD4D776B-062E-41DE-992C-D11E985DCC53}" dt="2023-04-25T14:19:22.911" v="199" actId="700"/>
          <ac:spMkLst>
            <pc:docMk/>
            <pc:sldMk cId="546962177" sldId="257"/>
            <ac:spMk id="6" creationId="{6970A32F-A25C-658F-E901-85EC4E25D9C2}"/>
          </ac:spMkLst>
        </pc:spChg>
        <pc:spChg chg="add del mod ord">
          <ac:chgData name="Mills, Kathi (CDC/DDNID/NCCDPHP/DCPC)" userId="efc83704-4856-40cc-8813-3f87dea57a9d" providerId="ADAL" clId="{BD4D776B-062E-41DE-992C-D11E985DCC53}" dt="2023-04-25T14:19:22.911" v="199" actId="700"/>
          <ac:spMkLst>
            <pc:docMk/>
            <pc:sldMk cId="546962177" sldId="257"/>
            <ac:spMk id="7" creationId="{3B333D61-08C4-80BF-099C-7CC072944FFB}"/>
          </ac:spMkLst>
        </pc:spChg>
        <pc:spChg chg="add del mod ord">
          <ac:chgData name="Mills, Kathi (CDC/DDNID/NCCDPHP/DCPC)" userId="efc83704-4856-40cc-8813-3f87dea57a9d" providerId="ADAL" clId="{BD4D776B-062E-41DE-992C-D11E985DCC53}" dt="2023-04-25T14:19:22.911" v="199" actId="700"/>
          <ac:spMkLst>
            <pc:docMk/>
            <pc:sldMk cId="546962177" sldId="257"/>
            <ac:spMk id="8" creationId="{DA4DFD64-47AC-9820-0C7A-35AE972A3B86}"/>
          </ac:spMkLst>
        </pc:spChg>
        <pc:spChg chg="add mod ord">
          <ac:chgData name="Mills, Kathi (CDC/DDNID/NCCDPHP/DCPC)" userId="efc83704-4856-40cc-8813-3f87dea57a9d" providerId="ADAL" clId="{BD4D776B-062E-41DE-992C-D11E985DCC53}" dt="2023-04-26T20:34:50.382" v="2803" actId="20577"/>
          <ac:spMkLst>
            <pc:docMk/>
            <pc:sldMk cId="546962177" sldId="257"/>
            <ac:spMk id="9" creationId="{6658CD6A-7918-C198-3BDA-5C7D610A5A1D}"/>
          </ac:spMkLst>
        </pc:spChg>
        <pc:spChg chg="add mod ord">
          <ac:chgData name="Mills, Kathi (CDC/DDNID/NCCDPHP/DCPC)" userId="efc83704-4856-40cc-8813-3f87dea57a9d" providerId="ADAL" clId="{BD4D776B-062E-41DE-992C-D11E985DCC53}" dt="2023-04-25T23:34:13.693" v="574" actId="700"/>
          <ac:spMkLst>
            <pc:docMk/>
            <pc:sldMk cId="546962177" sldId="257"/>
            <ac:spMk id="10" creationId="{565817DB-599D-4B90-41A0-C959B28B1D3C}"/>
          </ac:spMkLst>
        </pc:spChg>
        <pc:spChg chg="add mod ord">
          <ac:chgData name="Mills, Kathi (CDC/DDNID/NCCDPHP/DCPC)" userId="efc83704-4856-40cc-8813-3f87dea57a9d" providerId="ADAL" clId="{BD4D776B-062E-41DE-992C-D11E985DCC53}" dt="2023-04-25T23:37:50.657" v="668" actId="14100"/>
          <ac:spMkLst>
            <pc:docMk/>
            <pc:sldMk cId="546962177" sldId="257"/>
            <ac:spMk id="11" creationId="{DD67022E-0115-8844-7E7F-D013D93F6584}"/>
          </ac:spMkLst>
        </pc:spChg>
        <pc:spChg chg="add mod ord">
          <ac:chgData name="Mills, Kathi (CDC/DDNID/NCCDPHP/DCPC)" userId="efc83704-4856-40cc-8813-3f87dea57a9d" providerId="ADAL" clId="{BD4D776B-062E-41DE-992C-D11E985DCC53}" dt="2023-04-25T23:38:41.237" v="682" actId="948"/>
          <ac:spMkLst>
            <pc:docMk/>
            <pc:sldMk cId="546962177" sldId="257"/>
            <ac:spMk id="12" creationId="{9C4950C2-1167-9E26-FDC5-2326E33F05A5}"/>
          </ac:spMkLst>
        </pc:spChg>
        <pc:spChg chg="add mod ord">
          <ac:chgData name="Mills, Kathi (CDC/DDNID/NCCDPHP/DCPC)" userId="efc83704-4856-40cc-8813-3f87dea57a9d" providerId="ADAL" clId="{BD4D776B-062E-41DE-992C-D11E985DCC53}" dt="2023-04-25T23:27:48.649" v="558" actId="1035"/>
          <ac:spMkLst>
            <pc:docMk/>
            <pc:sldMk cId="546962177" sldId="257"/>
            <ac:spMk id="13" creationId="{874320C9-219C-8117-FF6B-0337EDB68667}"/>
          </ac:spMkLst>
        </pc:spChg>
        <pc:picChg chg="add mod">
          <ac:chgData name="Mills, Kathi (CDC/DDNID/NCCDPHP/DCPC)" userId="efc83704-4856-40cc-8813-3f87dea57a9d" providerId="ADAL" clId="{BD4D776B-062E-41DE-992C-D11E985DCC53}" dt="2023-04-26T20:14:46.382" v="2659" actId="962"/>
          <ac:picMkLst>
            <pc:docMk/>
            <pc:sldMk cId="546962177" sldId="257"/>
            <ac:picMk id="14" creationId="{8A941781-B3BE-B680-7315-0417CBD9A1DE}"/>
          </ac:picMkLst>
        </pc:picChg>
      </pc:sldChg>
      <pc:sldChg chg="addSp delSp modSp mod modNotesTx">
        <pc:chgData name="Mills, Kathi (CDC/DDNID/NCCDPHP/DCPC)" userId="efc83704-4856-40cc-8813-3f87dea57a9d" providerId="ADAL" clId="{BD4D776B-062E-41DE-992C-D11E985DCC53}" dt="2023-04-26T20:35:02.870" v="2805" actId="20577"/>
        <pc:sldMkLst>
          <pc:docMk/>
          <pc:sldMk cId="68842427" sldId="258"/>
        </pc:sldMkLst>
        <pc:spChg chg="add mod">
          <ac:chgData name="Mills, Kathi (CDC/DDNID/NCCDPHP/DCPC)" userId="efc83704-4856-40cc-8813-3f87dea57a9d" providerId="ADAL" clId="{BD4D776B-062E-41DE-992C-D11E985DCC53}" dt="2023-04-26T20:35:02.870" v="2805" actId="20577"/>
          <ac:spMkLst>
            <pc:docMk/>
            <pc:sldMk cId="68842427" sldId="258"/>
            <ac:spMk id="2" creationId="{BE05E199-5AD9-9936-DCFA-0438D3230647}"/>
          </ac:spMkLst>
        </pc:spChg>
        <pc:spChg chg="mod">
          <ac:chgData name="Mills, Kathi (CDC/DDNID/NCCDPHP/DCPC)" userId="efc83704-4856-40cc-8813-3f87dea57a9d" providerId="ADAL" clId="{BD4D776B-062E-41DE-992C-D11E985DCC53}" dt="2023-04-25T14:45:48.865" v="278"/>
          <ac:spMkLst>
            <pc:docMk/>
            <pc:sldMk cId="68842427" sldId="258"/>
            <ac:spMk id="4" creationId="{2C110397-9ADA-1B93-AA5C-AC399BD7E154}"/>
          </ac:spMkLst>
        </pc:spChg>
        <pc:spChg chg="mod">
          <ac:chgData name="Mills, Kathi (CDC/DDNID/NCCDPHP/DCPC)" userId="efc83704-4856-40cc-8813-3f87dea57a9d" providerId="ADAL" clId="{BD4D776B-062E-41DE-992C-D11E985DCC53}" dt="2023-04-25T23:55:35.997" v="793" actId="948"/>
          <ac:spMkLst>
            <pc:docMk/>
            <pc:sldMk cId="68842427" sldId="258"/>
            <ac:spMk id="5" creationId="{542153AE-A784-979A-FC5B-5FC938E1E444}"/>
          </ac:spMkLst>
        </pc:spChg>
        <pc:picChg chg="add del mod">
          <ac:chgData name="Mills, Kathi (CDC/DDNID/NCCDPHP/DCPC)" userId="efc83704-4856-40cc-8813-3f87dea57a9d" providerId="ADAL" clId="{BD4D776B-062E-41DE-992C-D11E985DCC53}" dt="2023-04-25T23:50:11.850" v="703" actId="478"/>
          <ac:picMkLst>
            <pc:docMk/>
            <pc:sldMk cId="68842427" sldId="258"/>
            <ac:picMk id="6" creationId="{3048CA89-B8D9-5544-C260-8337B1EE35E8}"/>
          </ac:picMkLst>
        </pc:picChg>
        <pc:picChg chg="add mod">
          <ac:chgData name="Mills, Kathi (CDC/DDNID/NCCDPHP/DCPC)" userId="efc83704-4856-40cc-8813-3f87dea57a9d" providerId="ADAL" clId="{BD4D776B-062E-41DE-992C-D11E985DCC53}" dt="2023-04-25T23:51:45.141" v="731" actId="962"/>
          <ac:picMkLst>
            <pc:docMk/>
            <pc:sldMk cId="68842427" sldId="258"/>
            <ac:picMk id="8" creationId="{F171B54F-A34B-0B12-F218-D94B620208C6}"/>
          </ac:picMkLst>
        </pc:picChg>
        <pc:picChg chg="add mod">
          <ac:chgData name="Mills, Kathi (CDC/DDNID/NCCDPHP/DCPC)" userId="efc83704-4856-40cc-8813-3f87dea57a9d" providerId="ADAL" clId="{BD4D776B-062E-41DE-992C-D11E985DCC53}" dt="2023-04-25T23:53:42.772" v="771" actId="1076"/>
          <ac:picMkLst>
            <pc:docMk/>
            <pc:sldMk cId="68842427" sldId="258"/>
            <ac:picMk id="10" creationId="{D08A2361-21AE-D3EC-2CC5-89B5A9896C5E}"/>
          </ac:picMkLst>
        </pc:picChg>
      </pc:sldChg>
      <pc:sldChg chg="addSp modSp mod modClrScheme chgLayout modNotesTx">
        <pc:chgData name="Mills, Kathi (CDC/DDNID/NCCDPHP/DCPC)" userId="efc83704-4856-40cc-8813-3f87dea57a9d" providerId="ADAL" clId="{BD4D776B-062E-41DE-992C-D11E985DCC53}" dt="2023-05-08T19:02:56.592" v="3008" actId="14100"/>
        <pc:sldMkLst>
          <pc:docMk/>
          <pc:sldMk cId="3138890951" sldId="259"/>
        </pc:sldMkLst>
        <pc:spChg chg="add mod ord">
          <ac:chgData name="Mills, Kathi (CDC/DDNID/NCCDPHP/DCPC)" userId="efc83704-4856-40cc-8813-3f87dea57a9d" providerId="ADAL" clId="{BD4D776B-062E-41DE-992C-D11E985DCC53}" dt="2023-04-26T20:35:09.555" v="2807" actId="20577"/>
          <ac:spMkLst>
            <pc:docMk/>
            <pc:sldMk cId="3138890951" sldId="259"/>
            <ac:spMk id="2" creationId="{7FDB3AA4-BAC5-9711-2B04-1FD459913E96}"/>
          </ac:spMkLst>
        </pc:spChg>
        <pc:spChg chg="mod ord">
          <ac:chgData name="Mills, Kathi (CDC/DDNID/NCCDPHP/DCPC)" userId="efc83704-4856-40cc-8813-3f87dea57a9d" providerId="ADAL" clId="{BD4D776B-062E-41DE-992C-D11E985DCC53}" dt="2023-05-08T19:02:51.640" v="3007" actId="14100"/>
          <ac:spMkLst>
            <pc:docMk/>
            <pc:sldMk cId="3138890951" sldId="259"/>
            <ac:spMk id="4" creationId="{2C110397-9ADA-1B93-AA5C-AC399BD7E154}"/>
          </ac:spMkLst>
        </pc:spChg>
        <pc:spChg chg="mod ord">
          <ac:chgData name="Mills, Kathi (CDC/DDNID/NCCDPHP/DCPC)" userId="efc83704-4856-40cc-8813-3f87dea57a9d" providerId="ADAL" clId="{BD4D776B-062E-41DE-992C-D11E985DCC53}" dt="2023-05-08T19:02:56.592" v="3008" actId="14100"/>
          <ac:spMkLst>
            <pc:docMk/>
            <pc:sldMk cId="3138890951" sldId="259"/>
            <ac:spMk id="5" creationId="{542153AE-A784-979A-FC5B-5FC938E1E444}"/>
          </ac:spMkLst>
        </pc:spChg>
        <pc:picChg chg="add mod">
          <ac:chgData name="Mills, Kathi (CDC/DDNID/NCCDPHP/DCPC)" userId="efc83704-4856-40cc-8813-3f87dea57a9d" providerId="ADAL" clId="{BD4D776B-062E-41DE-992C-D11E985DCC53}" dt="2023-04-26T00:02:33.526" v="861" actId="1037"/>
          <ac:picMkLst>
            <pc:docMk/>
            <pc:sldMk cId="3138890951" sldId="259"/>
            <ac:picMk id="6" creationId="{15A2F88A-A04F-4449-E69E-552674110EFD}"/>
          </ac:picMkLst>
        </pc:picChg>
      </pc:sldChg>
      <pc:sldChg chg="addSp delSp modSp mod modNotesTx">
        <pc:chgData name="Mills, Kathi (CDC/DDNID/NCCDPHP/DCPC)" userId="efc83704-4856-40cc-8813-3f87dea57a9d" providerId="ADAL" clId="{BD4D776B-062E-41DE-992C-D11E985DCC53}" dt="2023-04-26T20:38:35.742" v="2839" actId="478"/>
        <pc:sldMkLst>
          <pc:docMk/>
          <pc:sldMk cId="2947275638" sldId="260"/>
        </pc:sldMkLst>
        <pc:spChg chg="add mod">
          <ac:chgData name="Mills, Kathi (CDC/DDNID/NCCDPHP/DCPC)" userId="efc83704-4856-40cc-8813-3f87dea57a9d" providerId="ADAL" clId="{BD4D776B-062E-41DE-992C-D11E985DCC53}" dt="2023-04-26T20:35:16.332" v="2809" actId="20577"/>
          <ac:spMkLst>
            <pc:docMk/>
            <pc:sldMk cId="2947275638" sldId="260"/>
            <ac:spMk id="2" creationId="{68B63041-178A-2C8D-C8D8-F1D83FB36DA4}"/>
          </ac:spMkLst>
        </pc:spChg>
        <pc:spChg chg="add del mod ord">
          <ac:chgData name="Mills, Kathi (CDC/DDNID/NCCDPHP/DCPC)" userId="efc83704-4856-40cc-8813-3f87dea57a9d" providerId="ADAL" clId="{BD4D776B-062E-41DE-992C-D11E985DCC53}" dt="2023-04-26T20:38:35.742" v="2839" actId="478"/>
          <ac:spMkLst>
            <pc:docMk/>
            <pc:sldMk cId="2947275638" sldId="260"/>
            <ac:spMk id="3" creationId="{7609911E-83E7-A6D7-0DF7-5C824F0E567E}"/>
          </ac:spMkLst>
        </pc:spChg>
        <pc:spChg chg="mod">
          <ac:chgData name="Mills, Kathi (CDC/DDNID/NCCDPHP/DCPC)" userId="efc83704-4856-40cc-8813-3f87dea57a9d" providerId="ADAL" clId="{BD4D776B-062E-41DE-992C-D11E985DCC53}" dt="2023-04-25T14:47:34.874" v="282"/>
          <ac:spMkLst>
            <pc:docMk/>
            <pc:sldMk cId="2947275638" sldId="260"/>
            <ac:spMk id="4" creationId="{2C110397-9ADA-1B93-AA5C-AC399BD7E154}"/>
          </ac:spMkLst>
        </pc:spChg>
        <pc:spChg chg="mod">
          <ac:chgData name="Mills, Kathi (CDC/DDNID/NCCDPHP/DCPC)" userId="efc83704-4856-40cc-8813-3f87dea57a9d" providerId="ADAL" clId="{BD4D776B-062E-41DE-992C-D11E985DCC53}" dt="2023-04-26T00:08:45.534" v="873" actId="948"/>
          <ac:spMkLst>
            <pc:docMk/>
            <pc:sldMk cId="2947275638" sldId="260"/>
            <ac:spMk id="5" creationId="{542153AE-A784-979A-FC5B-5FC938E1E444}"/>
          </ac:spMkLst>
        </pc:spChg>
        <pc:spChg chg="add mod">
          <ac:chgData name="Mills, Kathi (CDC/DDNID/NCCDPHP/DCPC)" userId="efc83704-4856-40cc-8813-3f87dea57a9d" providerId="ADAL" clId="{BD4D776B-062E-41DE-992C-D11E985DCC53}" dt="2023-04-26T00:16:07.020" v="913" actId="207"/>
          <ac:spMkLst>
            <pc:docMk/>
            <pc:sldMk cId="2947275638" sldId="260"/>
            <ac:spMk id="6" creationId="{6E2140ED-EC7B-35C9-46A8-F60F47BFA33D}"/>
          </ac:spMkLst>
        </pc:spChg>
        <pc:spChg chg="add mod">
          <ac:chgData name="Mills, Kathi (CDC/DDNID/NCCDPHP/DCPC)" userId="efc83704-4856-40cc-8813-3f87dea57a9d" providerId="ADAL" clId="{BD4D776B-062E-41DE-992C-D11E985DCC53}" dt="2023-04-26T00:17:00.334" v="916" actId="207"/>
          <ac:spMkLst>
            <pc:docMk/>
            <pc:sldMk cId="2947275638" sldId="260"/>
            <ac:spMk id="7" creationId="{295A6E61-CB7F-99A2-3160-F8B6162DE8EC}"/>
          </ac:spMkLst>
        </pc:spChg>
        <pc:spChg chg="add mod">
          <ac:chgData name="Mills, Kathi (CDC/DDNID/NCCDPHP/DCPC)" userId="efc83704-4856-40cc-8813-3f87dea57a9d" providerId="ADAL" clId="{BD4D776B-062E-41DE-992C-D11E985DCC53}" dt="2023-04-26T12:50:05.791" v="919" actId="207"/>
          <ac:spMkLst>
            <pc:docMk/>
            <pc:sldMk cId="2947275638" sldId="260"/>
            <ac:spMk id="8" creationId="{2C4D490B-4A73-FAA0-F21A-FE325F202609}"/>
          </ac:spMkLst>
        </pc:spChg>
      </pc:sldChg>
      <pc:sldChg chg="addSp delSp modSp mod modClrScheme chgLayout modNotesTx">
        <pc:chgData name="Mills, Kathi (CDC/DDNID/NCCDPHP/DCPC)" userId="efc83704-4856-40cc-8813-3f87dea57a9d" providerId="ADAL" clId="{BD4D776B-062E-41DE-992C-D11E985DCC53}" dt="2023-04-26T20:39:14.238" v="2841" actId="20577"/>
        <pc:sldMkLst>
          <pc:docMk/>
          <pc:sldMk cId="2963842667" sldId="261"/>
        </pc:sldMkLst>
        <pc:spChg chg="add del mod">
          <ac:chgData name="Mills, Kathi (CDC/DDNID/NCCDPHP/DCPC)" userId="efc83704-4856-40cc-8813-3f87dea57a9d" providerId="ADAL" clId="{BD4D776B-062E-41DE-992C-D11E985DCC53}" dt="2023-04-25T14:16:34.081" v="159"/>
          <ac:spMkLst>
            <pc:docMk/>
            <pc:sldMk cId="2963842667" sldId="261"/>
            <ac:spMk id="2" creationId="{9342E498-6820-ACE5-3388-87632F06D21A}"/>
          </ac:spMkLst>
        </pc:spChg>
        <pc:spChg chg="add mod ord">
          <ac:chgData name="Mills, Kathi (CDC/DDNID/NCCDPHP/DCPC)" userId="efc83704-4856-40cc-8813-3f87dea57a9d" providerId="ADAL" clId="{BD4D776B-062E-41DE-992C-D11E985DCC53}" dt="2023-04-26T20:35:22.262" v="2811" actId="20577"/>
          <ac:spMkLst>
            <pc:docMk/>
            <pc:sldMk cId="2963842667" sldId="261"/>
            <ac:spMk id="3" creationId="{44500993-F13C-211A-7627-07B293A5F95F}"/>
          </ac:spMkLst>
        </pc:spChg>
        <pc:spChg chg="mod ord">
          <ac:chgData name="Mills, Kathi (CDC/DDNID/NCCDPHP/DCPC)" userId="efc83704-4856-40cc-8813-3f87dea57a9d" providerId="ADAL" clId="{BD4D776B-062E-41DE-992C-D11E985DCC53}" dt="2023-04-26T12:51:31.155" v="923" actId="20577"/>
          <ac:spMkLst>
            <pc:docMk/>
            <pc:sldMk cId="2963842667" sldId="261"/>
            <ac:spMk id="4" creationId="{2C110397-9ADA-1B93-AA5C-AC399BD7E154}"/>
          </ac:spMkLst>
        </pc:spChg>
        <pc:spChg chg="mod ord">
          <ac:chgData name="Mills, Kathi (CDC/DDNID/NCCDPHP/DCPC)" userId="efc83704-4856-40cc-8813-3f87dea57a9d" providerId="ADAL" clId="{BD4D776B-062E-41DE-992C-D11E985DCC53}" dt="2023-04-26T20:39:14.238" v="2841" actId="20577"/>
          <ac:spMkLst>
            <pc:docMk/>
            <pc:sldMk cId="2963842667" sldId="261"/>
            <ac:spMk id="5" creationId="{542153AE-A784-979A-FC5B-5FC938E1E444}"/>
          </ac:spMkLst>
        </pc:spChg>
        <pc:picChg chg="add mod">
          <ac:chgData name="Mills, Kathi (CDC/DDNID/NCCDPHP/DCPC)" userId="efc83704-4856-40cc-8813-3f87dea57a9d" providerId="ADAL" clId="{BD4D776B-062E-41DE-992C-D11E985DCC53}" dt="2023-04-26T13:00:20.494" v="984" actId="962"/>
          <ac:picMkLst>
            <pc:docMk/>
            <pc:sldMk cId="2963842667" sldId="261"/>
            <ac:picMk id="7" creationId="{4678A775-B066-9E7B-D4B7-517CF28C2786}"/>
          </ac:picMkLst>
        </pc:picChg>
      </pc:sldChg>
      <pc:sldChg chg="addSp delSp modSp mod modNotesTx">
        <pc:chgData name="Mills, Kathi (CDC/DDNID/NCCDPHP/DCPC)" userId="efc83704-4856-40cc-8813-3f87dea57a9d" providerId="ADAL" clId="{BD4D776B-062E-41DE-992C-D11E985DCC53}" dt="2023-05-08T19:03:21.302" v="3014" actId="1036"/>
        <pc:sldMkLst>
          <pc:docMk/>
          <pc:sldMk cId="1573848246" sldId="262"/>
        </pc:sldMkLst>
        <pc:spChg chg="add del mod">
          <ac:chgData name="Mills, Kathi (CDC/DDNID/NCCDPHP/DCPC)" userId="efc83704-4856-40cc-8813-3f87dea57a9d" providerId="ADAL" clId="{BD4D776B-062E-41DE-992C-D11E985DCC53}" dt="2023-04-25T14:16:33.419" v="158"/>
          <ac:spMkLst>
            <pc:docMk/>
            <pc:sldMk cId="1573848246" sldId="262"/>
            <ac:spMk id="2" creationId="{E8F08A4D-AA4C-05CA-47F1-78C91261857B}"/>
          </ac:spMkLst>
        </pc:spChg>
        <pc:spChg chg="add mod">
          <ac:chgData name="Mills, Kathi (CDC/DDNID/NCCDPHP/DCPC)" userId="efc83704-4856-40cc-8813-3f87dea57a9d" providerId="ADAL" clId="{BD4D776B-062E-41DE-992C-D11E985DCC53}" dt="2023-04-26T20:35:26.991" v="2813" actId="20577"/>
          <ac:spMkLst>
            <pc:docMk/>
            <pc:sldMk cId="1573848246" sldId="262"/>
            <ac:spMk id="3" creationId="{709C7C9F-817E-B381-8710-5184313F28ED}"/>
          </ac:spMkLst>
        </pc:spChg>
        <pc:spChg chg="mod">
          <ac:chgData name="Mills, Kathi (CDC/DDNID/NCCDPHP/DCPC)" userId="efc83704-4856-40cc-8813-3f87dea57a9d" providerId="ADAL" clId="{BD4D776B-062E-41DE-992C-D11E985DCC53}" dt="2023-04-26T20:16:19.416" v="2664" actId="20577"/>
          <ac:spMkLst>
            <pc:docMk/>
            <pc:sldMk cId="1573848246" sldId="262"/>
            <ac:spMk id="4" creationId="{2C110397-9ADA-1B93-AA5C-AC399BD7E154}"/>
          </ac:spMkLst>
        </pc:spChg>
        <pc:spChg chg="mod">
          <ac:chgData name="Mills, Kathi (CDC/DDNID/NCCDPHP/DCPC)" userId="efc83704-4856-40cc-8813-3f87dea57a9d" providerId="ADAL" clId="{BD4D776B-062E-41DE-992C-D11E985DCC53}" dt="2023-05-08T19:03:17.954" v="3009" actId="948"/>
          <ac:spMkLst>
            <pc:docMk/>
            <pc:sldMk cId="1573848246" sldId="262"/>
            <ac:spMk id="5" creationId="{542153AE-A784-979A-FC5B-5FC938E1E444}"/>
          </ac:spMkLst>
        </pc:spChg>
        <pc:spChg chg="add mod">
          <ac:chgData name="Mills, Kathi (CDC/DDNID/NCCDPHP/DCPC)" userId="efc83704-4856-40cc-8813-3f87dea57a9d" providerId="ADAL" clId="{BD4D776B-062E-41DE-992C-D11E985DCC53}" dt="2023-05-08T19:03:21.302" v="3014" actId="1036"/>
          <ac:spMkLst>
            <pc:docMk/>
            <pc:sldMk cId="1573848246" sldId="262"/>
            <ac:spMk id="6" creationId="{33833D1C-B09E-A437-B2D4-5495259D58C0}"/>
          </ac:spMkLst>
        </pc:spChg>
      </pc:sldChg>
      <pc:sldChg chg="addSp delSp modSp mod modClrScheme chgLayout modNotesTx">
        <pc:chgData name="Mills, Kathi (CDC/DDNID/NCCDPHP/DCPC)" userId="efc83704-4856-40cc-8813-3f87dea57a9d" providerId="ADAL" clId="{BD4D776B-062E-41DE-992C-D11E985DCC53}" dt="2023-05-08T19:05:29.407" v="3022" actId="14100"/>
        <pc:sldMkLst>
          <pc:docMk/>
          <pc:sldMk cId="3425593828" sldId="263"/>
        </pc:sldMkLst>
        <pc:spChg chg="add mod ord">
          <ac:chgData name="Mills, Kathi (CDC/DDNID/NCCDPHP/DCPC)" userId="efc83704-4856-40cc-8813-3f87dea57a9d" providerId="ADAL" clId="{BD4D776B-062E-41DE-992C-D11E985DCC53}" dt="2023-05-08T19:04:24.747" v="3017" actId="700"/>
          <ac:spMkLst>
            <pc:docMk/>
            <pc:sldMk cId="3425593828" sldId="263"/>
            <ac:spMk id="2" creationId="{40A5B384-85A8-41EA-03FF-16BB8685402C}"/>
          </ac:spMkLst>
        </pc:spChg>
        <pc:spChg chg="add mod">
          <ac:chgData name="Mills, Kathi (CDC/DDNID/NCCDPHP/DCPC)" userId="efc83704-4856-40cc-8813-3f87dea57a9d" providerId="ADAL" clId="{BD4D776B-062E-41DE-992C-D11E985DCC53}" dt="2023-04-26T13:15:14.869" v="1053" actId="207"/>
          <ac:spMkLst>
            <pc:docMk/>
            <pc:sldMk cId="3425593828" sldId="263"/>
            <ac:spMk id="3" creationId="{BD617134-AC30-66C0-6D79-047F5B1E0650}"/>
          </ac:spMkLst>
        </pc:spChg>
        <pc:spChg chg="mod ord">
          <ac:chgData name="Mills, Kathi (CDC/DDNID/NCCDPHP/DCPC)" userId="efc83704-4856-40cc-8813-3f87dea57a9d" providerId="ADAL" clId="{BD4D776B-062E-41DE-992C-D11E985DCC53}" dt="2023-05-08T19:05:29.407" v="3022" actId="14100"/>
          <ac:spMkLst>
            <pc:docMk/>
            <pc:sldMk cId="3425593828" sldId="263"/>
            <ac:spMk id="4" creationId="{2C110397-9ADA-1B93-AA5C-AC399BD7E154}"/>
          </ac:spMkLst>
        </pc:spChg>
        <pc:spChg chg="del mod ord">
          <ac:chgData name="Mills, Kathi (CDC/DDNID/NCCDPHP/DCPC)" userId="efc83704-4856-40cc-8813-3f87dea57a9d" providerId="ADAL" clId="{BD4D776B-062E-41DE-992C-D11E985DCC53}" dt="2023-05-08T19:04:31.244" v="3019" actId="478"/>
          <ac:spMkLst>
            <pc:docMk/>
            <pc:sldMk cId="3425593828" sldId="263"/>
            <ac:spMk id="5" creationId="{542153AE-A784-979A-FC5B-5FC938E1E444}"/>
          </ac:spMkLst>
        </pc:spChg>
        <pc:spChg chg="add mod">
          <ac:chgData name="Mills, Kathi (CDC/DDNID/NCCDPHP/DCPC)" userId="efc83704-4856-40cc-8813-3f87dea57a9d" providerId="ADAL" clId="{BD4D776B-062E-41DE-992C-D11E985DCC53}" dt="2023-04-26T13:15:07.745" v="1052" actId="207"/>
          <ac:spMkLst>
            <pc:docMk/>
            <pc:sldMk cId="3425593828" sldId="263"/>
            <ac:spMk id="6" creationId="{8422564E-0163-1AB0-3ACF-092E6204E1B4}"/>
          </ac:spMkLst>
        </pc:spChg>
        <pc:spChg chg="add mod">
          <ac:chgData name="Mills, Kathi (CDC/DDNID/NCCDPHP/DCPC)" userId="efc83704-4856-40cc-8813-3f87dea57a9d" providerId="ADAL" clId="{BD4D776B-062E-41DE-992C-D11E985DCC53}" dt="2023-04-26T13:16:43.593" v="1058" actId="1076"/>
          <ac:spMkLst>
            <pc:docMk/>
            <pc:sldMk cId="3425593828" sldId="263"/>
            <ac:spMk id="7" creationId="{B1B47D32-2FDF-4A34-BD0F-5C7237EAC736}"/>
          </ac:spMkLst>
        </pc:spChg>
        <pc:spChg chg="add mod">
          <ac:chgData name="Mills, Kathi (CDC/DDNID/NCCDPHP/DCPC)" userId="efc83704-4856-40cc-8813-3f87dea57a9d" providerId="ADAL" clId="{BD4D776B-062E-41DE-992C-D11E985DCC53}" dt="2023-05-08T19:04:28.133" v="3018"/>
          <ac:spMkLst>
            <pc:docMk/>
            <pc:sldMk cId="3425593828" sldId="263"/>
            <ac:spMk id="8" creationId="{FE35C315-9184-CE06-808F-D37523E55856}"/>
          </ac:spMkLst>
        </pc:spChg>
        <pc:picChg chg="add mod ord">
          <ac:chgData name="Mills, Kathi (CDC/DDNID/NCCDPHP/DCPC)" userId="efc83704-4856-40cc-8813-3f87dea57a9d" providerId="ADAL" clId="{BD4D776B-062E-41DE-992C-D11E985DCC53}" dt="2023-05-08T19:05:18.062" v="3021" actId="167"/>
          <ac:picMkLst>
            <pc:docMk/>
            <pc:sldMk cId="3425593828" sldId="263"/>
            <ac:picMk id="9" creationId="{718535A7-2E21-7442-E5C5-B9D9B8C8DB5C}"/>
          </ac:picMkLst>
        </pc:picChg>
        <pc:cxnChg chg="add mod">
          <ac:chgData name="Mills, Kathi (CDC/DDNID/NCCDPHP/DCPC)" userId="efc83704-4856-40cc-8813-3f87dea57a9d" providerId="ADAL" clId="{BD4D776B-062E-41DE-992C-D11E985DCC53}" dt="2023-05-08T19:05:02.106" v="3020"/>
          <ac:cxnSpMkLst>
            <pc:docMk/>
            <pc:sldMk cId="3425593828" sldId="263"/>
            <ac:cxnSpMk id="10" creationId="{3D2C1B71-6B3F-D578-2CE9-127839BB41C2}"/>
          </ac:cxnSpMkLst>
        </pc:cxnChg>
        <pc:cxnChg chg="add mod">
          <ac:chgData name="Mills, Kathi (CDC/DDNID/NCCDPHP/DCPC)" userId="efc83704-4856-40cc-8813-3f87dea57a9d" providerId="ADAL" clId="{BD4D776B-062E-41DE-992C-D11E985DCC53}" dt="2023-05-08T19:05:02.106" v="3020"/>
          <ac:cxnSpMkLst>
            <pc:docMk/>
            <pc:sldMk cId="3425593828" sldId="263"/>
            <ac:cxnSpMk id="11" creationId="{2B740C35-9BB9-8FC4-AA2C-9503D324993B}"/>
          </ac:cxnSpMkLst>
        </pc:cxnChg>
      </pc:sldChg>
      <pc:sldChg chg="addSp delSp modSp mod modNotesTx">
        <pc:chgData name="Mills, Kathi (CDC/DDNID/NCCDPHP/DCPC)" userId="efc83704-4856-40cc-8813-3f87dea57a9d" providerId="ADAL" clId="{BD4D776B-062E-41DE-992C-D11E985DCC53}" dt="2023-05-15T16:40:56.457" v="3120" actId="20577"/>
        <pc:sldMkLst>
          <pc:docMk/>
          <pc:sldMk cId="3954400238" sldId="264"/>
        </pc:sldMkLst>
        <pc:spChg chg="add mod">
          <ac:chgData name="Mills, Kathi (CDC/DDNID/NCCDPHP/DCPC)" userId="efc83704-4856-40cc-8813-3f87dea57a9d" providerId="ADAL" clId="{BD4D776B-062E-41DE-992C-D11E985DCC53}" dt="2023-04-26T20:35:41.511" v="2817" actId="20577"/>
          <ac:spMkLst>
            <pc:docMk/>
            <pc:sldMk cId="3954400238" sldId="264"/>
            <ac:spMk id="2" creationId="{4A6F6AF4-C1DB-C600-2D9E-DB40977E781D}"/>
          </ac:spMkLst>
        </pc:spChg>
        <pc:spChg chg="mod">
          <ac:chgData name="Mills, Kathi (CDC/DDNID/NCCDPHP/DCPC)" userId="efc83704-4856-40cc-8813-3f87dea57a9d" providerId="ADAL" clId="{BD4D776B-062E-41DE-992C-D11E985DCC53}" dt="2023-04-25T14:54:41.542" v="309"/>
          <ac:spMkLst>
            <pc:docMk/>
            <pc:sldMk cId="3954400238" sldId="264"/>
            <ac:spMk id="4" creationId="{2C110397-9ADA-1B93-AA5C-AC399BD7E154}"/>
          </ac:spMkLst>
        </pc:spChg>
        <pc:spChg chg="mod">
          <ac:chgData name="Mills, Kathi (CDC/DDNID/NCCDPHP/DCPC)" userId="efc83704-4856-40cc-8813-3f87dea57a9d" providerId="ADAL" clId="{BD4D776B-062E-41DE-992C-D11E985DCC53}" dt="2023-04-26T20:44:38.553" v="2921" actId="1036"/>
          <ac:spMkLst>
            <pc:docMk/>
            <pc:sldMk cId="3954400238" sldId="264"/>
            <ac:spMk id="5" creationId="{542153AE-A784-979A-FC5B-5FC938E1E444}"/>
          </ac:spMkLst>
        </pc:spChg>
        <pc:spChg chg="add mod topLvl">
          <ac:chgData name="Mills, Kathi (CDC/DDNID/NCCDPHP/DCPC)" userId="efc83704-4856-40cc-8813-3f87dea57a9d" providerId="ADAL" clId="{BD4D776B-062E-41DE-992C-D11E985DCC53}" dt="2023-04-26T20:42:21.266" v="2892" actId="164"/>
          <ac:spMkLst>
            <pc:docMk/>
            <pc:sldMk cId="3954400238" sldId="264"/>
            <ac:spMk id="9" creationId="{D5B34FE4-8FB6-DC73-7F03-B250C80E14F8}"/>
          </ac:spMkLst>
        </pc:spChg>
        <pc:spChg chg="add mod topLvl">
          <ac:chgData name="Mills, Kathi (CDC/DDNID/NCCDPHP/DCPC)" userId="efc83704-4856-40cc-8813-3f87dea57a9d" providerId="ADAL" clId="{BD4D776B-062E-41DE-992C-D11E985DCC53}" dt="2023-04-26T20:42:21.266" v="2892" actId="164"/>
          <ac:spMkLst>
            <pc:docMk/>
            <pc:sldMk cId="3954400238" sldId="264"/>
            <ac:spMk id="13" creationId="{26C7054E-A8DA-04AC-797F-F009CB8A0643}"/>
          </ac:spMkLst>
        </pc:spChg>
        <pc:spChg chg="add mod topLvl">
          <ac:chgData name="Mills, Kathi (CDC/DDNID/NCCDPHP/DCPC)" userId="efc83704-4856-40cc-8813-3f87dea57a9d" providerId="ADAL" clId="{BD4D776B-062E-41DE-992C-D11E985DCC53}" dt="2023-04-26T20:42:21.266" v="2892" actId="164"/>
          <ac:spMkLst>
            <pc:docMk/>
            <pc:sldMk cId="3954400238" sldId="264"/>
            <ac:spMk id="14" creationId="{ACEB2589-11F7-3739-DCA9-8C9805943B52}"/>
          </ac:spMkLst>
        </pc:spChg>
        <pc:spChg chg="add mod topLvl">
          <ac:chgData name="Mills, Kathi (CDC/DDNID/NCCDPHP/DCPC)" userId="efc83704-4856-40cc-8813-3f87dea57a9d" providerId="ADAL" clId="{BD4D776B-062E-41DE-992C-D11E985DCC53}" dt="2023-04-26T20:42:21.266" v="2892" actId="164"/>
          <ac:spMkLst>
            <pc:docMk/>
            <pc:sldMk cId="3954400238" sldId="264"/>
            <ac:spMk id="15" creationId="{35AD1A82-2954-D50D-96AE-E6211BA94517}"/>
          </ac:spMkLst>
        </pc:spChg>
        <pc:spChg chg="add mod topLvl">
          <ac:chgData name="Mills, Kathi (CDC/DDNID/NCCDPHP/DCPC)" userId="efc83704-4856-40cc-8813-3f87dea57a9d" providerId="ADAL" clId="{BD4D776B-062E-41DE-992C-D11E985DCC53}" dt="2023-04-26T20:42:21.266" v="2892" actId="164"/>
          <ac:spMkLst>
            <pc:docMk/>
            <pc:sldMk cId="3954400238" sldId="264"/>
            <ac:spMk id="28" creationId="{41CB23B4-B1D3-9ED8-7387-62B9A13C8DA7}"/>
          </ac:spMkLst>
        </pc:spChg>
        <pc:spChg chg="add mod topLvl">
          <ac:chgData name="Mills, Kathi (CDC/DDNID/NCCDPHP/DCPC)" userId="efc83704-4856-40cc-8813-3f87dea57a9d" providerId="ADAL" clId="{BD4D776B-062E-41DE-992C-D11E985DCC53}" dt="2023-04-26T20:42:21.266" v="2892" actId="164"/>
          <ac:spMkLst>
            <pc:docMk/>
            <pc:sldMk cId="3954400238" sldId="264"/>
            <ac:spMk id="32" creationId="{D80E5528-DA97-EB71-8C2B-83036A0CFC61}"/>
          </ac:spMkLst>
        </pc:spChg>
        <pc:spChg chg="add mod topLvl">
          <ac:chgData name="Mills, Kathi (CDC/DDNID/NCCDPHP/DCPC)" userId="efc83704-4856-40cc-8813-3f87dea57a9d" providerId="ADAL" clId="{BD4D776B-062E-41DE-992C-D11E985DCC53}" dt="2023-04-26T20:42:21.266" v="2892" actId="164"/>
          <ac:spMkLst>
            <pc:docMk/>
            <pc:sldMk cId="3954400238" sldId="264"/>
            <ac:spMk id="33" creationId="{7F82328D-F9D2-3C5C-5A69-3784A724CDCC}"/>
          </ac:spMkLst>
        </pc:spChg>
        <pc:spChg chg="add mod topLvl">
          <ac:chgData name="Mills, Kathi (CDC/DDNID/NCCDPHP/DCPC)" userId="efc83704-4856-40cc-8813-3f87dea57a9d" providerId="ADAL" clId="{BD4D776B-062E-41DE-992C-D11E985DCC53}" dt="2023-04-26T20:42:21.266" v="2892" actId="164"/>
          <ac:spMkLst>
            <pc:docMk/>
            <pc:sldMk cId="3954400238" sldId="264"/>
            <ac:spMk id="34" creationId="{703D8D09-021C-A0C4-B9AB-5D3FE4407162}"/>
          </ac:spMkLst>
        </pc:spChg>
        <pc:grpChg chg="add del mod topLvl">
          <ac:chgData name="Mills, Kathi (CDC/DDNID/NCCDPHP/DCPC)" userId="efc83704-4856-40cc-8813-3f87dea57a9d" providerId="ADAL" clId="{BD4D776B-062E-41DE-992C-D11E985DCC53}" dt="2023-04-26T17:18:57.922" v="1701" actId="165"/>
          <ac:grpSpMkLst>
            <pc:docMk/>
            <pc:sldMk cId="3954400238" sldId="264"/>
            <ac:grpSpMk id="12" creationId="{416EB5FC-4E75-3C72-6383-F055D08A50F6}"/>
          </ac:grpSpMkLst>
        </pc:grpChg>
        <pc:grpChg chg="add del mod">
          <ac:chgData name="Mills, Kathi (CDC/DDNID/NCCDPHP/DCPC)" userId="efc83704-4856-40cc-8813-3f87dea57a9d" providerId="ADAL" clId="{BD4D776B-062E-41DE-992C-D11E985DCC53}" dt="2023-04-26T17:06:11.113" v="1574" actId="165"/>
          <ac:grpSpMkLst>
            <pc:docMk/>
            <pc:sldMk cId="3954400238" sldId="264"/>
            <ac:grpSpMk id="27" creationId="{A998148A-B115-A743-8361-36BE003F29BF}"/>
          </ac:grpSpMkLst>
        </pc:grpChg>
        <pc:grpChg chg="add del mod">
          <ac:chgData name="Mills, Kathi (CDC/DDNID/NCCDPHP/DCPC)" userId="efc83704-4856-40cc-8813-3f87dea57a9d" providerId="ADAL" clId="{BD4D776B-062E-41DE-992C-D11E985DCC53}" dt="2023-04-26T20:42:11.760" v="2891" actId="165"/>
          <ac:grpSpMkLst>
            <pc:docMk/>
            <pc:sldMk cId="3954400238" sldId="264"/>
            <ac:grpSpMk id="54" creationId="{8339F3DB-9789-27E9-9994-AD31AD3FC5D8}"/>
          </ac:grpSpMkLst>
        </pc:grpChg>
        <pc:grpChg chg="add mod">
          <ac:chgData name="Mills, Kathi (CDC/DDNID/NCCDPHP/DCPC)" userId="efc83704-4856-40cc-8813-3f87dea57a9d" providerId="ADAL" clId="{BD4D776B-062E-41DE-992C-D11E985DCC53}" dt="2023-04-26T20:44:07.603" v="2913" actId="1076"/>
          <ac:grpSpMkLst>
            <pc:docMk/>
            <pc:sldMk cId="3954400238" sldId="264"/>
            <ac:grpSpMk id="55" creationId="{343421A4-982A-C235-94BD-CD1403CA08EE}"/>
          </ac:grpSpMkLst>
        </pc:grpChg>
        <pc:picChg chg="add del mod">
          <ac:chgData name="Mills, Kathi (CDC/DDNID/NCCDPHP/DCPC)" userId="efc83704-4856-40cc-8813-3f87dea57a9d" providerId="ADAL" clId="{BD4D776B-062E-41DE-992C-D11E985DCC53}" dt="2023-04-26T16:25:50.450" v="1068" actId="478"/>
          <ac:picMkLst>
            <pc:docMk/>
            <pc:sldMk cId="3954400238" sldId="264"/>
            <ac:picMk id="6" creationId="{C1D8AA2C-BFF4-7B21-200A-86F392FCE732}"/>
          </ac:picMkLst>
        </pc:picChg>
        <pc:picChg chg="add mod">
          <ac:chgData name="Mills, Kathi (CDC/DDNID/NCCDPHP/DCPC)" userId="efc83704-4856-40cc-8813-3f87dea57a9d" providerId="ADAL" clId="{BD4D776B-062E-41DE-992C-D11E985DCC53}" dt="2023-04-26T21:02:50.362" v="2965" actId="14100"/>
          <ac:picMkLst>
            <pc:docMk/>
            <pc:sldMk cId="3954400238" sldId="264"/>
            <ac:picMk id="8" creationId="{93E13394-F696-BB63-D3EA-205C5D965DB1}"/>
          </ac:picMkLst>
        </pc:picChg>
        <pc:picChg chg="add mod topLvl">
          <ac:chgData name="Mills, Kathi (CDC/DDNID/NCCDPHP/DCPC)" userId="efc83704-4856-40cc-8813-3f87dea57a9d" providerId="ADAL" clId="{BD4D776B-062E-41DE-992C-D11E985DCC53}" dt="2023-04-26T20:42:21.266" v="2892" actId="164"/>
          <ac:picMkLst>
            <pc:docMk/>
            <pc:sldMk cId="3954400238" sldId="264"/>
            <ac:picMk id="11" creationId="{52F2469D-988B-D5F7-7B41-D425173D91BA}"/>
          </ac:picMkLst>
        </pc:picChg>
        <pc:cxnChg chg="add mod topLvl">
          <ac:chgData name="Mills, Kathi (CDC/DDNID/NCCDPHP/DCPC)" userId="efc83704-4856-40cc-8813-3f87dea57a9d" providerId="ADAL" clId="{BD4D776B-062E-41DE-992C-D11E985DCC53}" dt="2023-04-26T20:42:21.266" v="2892" actId="164"/>
          <ac:cxnSpMkLst>
            <pc:docMk/>
            <pc:sldMk cId="3954400238" sldId="264"/>
            <ac:cxnSpMk id="17" creationId="{C6C8F152-078A-7078-D386-12639617A859}"/>
          </ac:cxnSpMkLst>
        </pc:cxnChg>
        <pc:cxnChg chg="add del">
          <ac:chgData name="Mills, Kathi (CDC/DDNID/NCCDPHP/DCPC)" userId="efc83704-4856-40cc-8813-3f87dea57a9d" providerId="ADAL" clId="{BD4D776B-062E-41DE-992C-D11E985DCC53}" dt="2023-04-26T16:58:51.157" v="1546" actId="478"/>
          <ac:cxnSpMkLst>
            <pc:docMk/>
            <pc:sldMk cId="3954400238" sldId="264"/>
            <ac:cxnSpMk id="20" creationId="{2C798AFF-0C01-68E3-C4CB-2B85C7249035}"/>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21" creationId="{6AD41D43-489C-E128-803F-C6E75E2A1FA5}"/>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23" creationId="{8664878A-A3C1-674D-FF13-74C642ECBB7F}"/>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35" creationId="{FB4BB26D-66DC-7D29-5162-023D2AE6D91F}"/>
          </ac:cxnSpMkLst>
        </pc:cxnChg>
        <pc:cxnChg chg="add del mod">
          <ac:chgData name="Mills, Kathi (CDC/DDNID/NCCDPHP/DCPC)" userId="efc83704-4856-40cc-8813-3f87dea57a9d" providerId="ADAL" clId="{BD4D776B-062E-41DE-992C-D11E985DCC53}" dt="2023-04-26T17:12:15.943" v="1647" actId="478"/>
          <ac:cxnSpMkLst>
            <pc:docMk/>
            <pc:sldMk cId="3954400238" sldId="264"/>
            <ac:cxnSpMk id="37" creationId="{86365116-57B2-72F6-7208-C973A8A32BCF}"/>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39" creationId="{2C19A268-719E-54F3-039D-98CADF7BED2E}"/>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46" creationId="{38188B38-09B6-6D5E-BF4B-712350A1C4F2}"/>
          </ac:cxnSpMkLst>
        </pc:cxnChg>
        <pc:cxnChg chg="add mod topLvl">
          <ac:chgData name="Mills, Kathi (CDC/DDNID/NCCDPHP/DCPC)" userId="efc83704-4856-40cc-8813-3f87dea57a9d" providerId="ADAL" clId="{BD4D776B-062E-41DE-992C-D11E985DCC53}" dt="2023-04-26T20:42:21.266" v="2892" actId="164"/>
          <ac:cxnSpMkLst>
            <pc:docMk/>
            <pc:sldMk cId="3954400238" sldId="264"/>
            <ac:cxnSpMk id="48" creationId="{E906BF84-0FFC-99D2-E1FC-34EFA0515B70}"/>
          </ac:cxnSpMkLst>
        </pc:cxnChg>
        <pc:cxnChg chg="add mod">
          <ac:chgData name="Mills, Kathi (CDC/DDNID/NCCDPHP/DCPC)" userId="efc83704-4856-40cc-8813-3f87dea57a9d" providerId="ADAL" clId="{BD4D776B-062E-41DE-992C-D11E985DCC53}" dt="2023-04-26T20:42:21.266" v="2892" actId="164"/>
          <ac:cxnSpMkLst>
            <pc:docMk/>
            <pc:sldMk cId="3954400238" sldId="264"/>
            <ac:cxnSpMk id="52" creationId="{B88CE1B8-C7FB-DE31-80EC-B77E07E95869}"/>
          </ac:cxnSpMkLst>
        </pc:cxnChg>
      </pc:sldChg>
      <pc:sldChg chg="addSp modSp add mod modNotesTx">
        <pc:chgData name="Mills, Kathi (CDC/DDNID/NCCDPHP/DCPC)" userId="efc83704-4856-40cc-8813-3f87dea57a9d" providerId="ADAL" clId="{BD4D776B-062E-41DE-992C-D11E985DCC53}" dt="2023-05-09T00:09:24.948" v="3106" actId="962"/>
        <pc:sldMkLst>
          <pc:docMk/>
          <pc:sldMk cId="4097491588" sldId="265"/>
        </pc:sldMkLst>
        <pc:spChg chg="add mod">
          <ac:chgData name="Mills, Kathi (CDC/DDNID/NCCDPHP/DCPC)" userId="efc83704-4856-40cc-8813-3f87dea57a9d" providerId="ADAL" clId="{BD4D776B-062E-41DE-992C-D11E985DCC53}" dt="2023-04-26T20:35:47.853" v="2819" actId="20577"/>
          <ac:spMkLst>
            <pc:docMk/>
            <pc:sldMk cId="4097491588" sldId="265"/>
            <ac:spMk id="2" creationId="{38D2EC66-B7FA-6788-3951-A5805F2BEED0}"/>
          </ac:spMkLst>
        </pc:spChg>
        <pc:spChg chg="mod">
          <ac:chgData name="Mills, Kathi (CDC/DDNID/NCCDPHP/DCPC)" userId="efc83704-4856-40cc-8813-3f87dea57a9d" providerId="ADAL" clId="{BD4D776B-062E-41DE-992C-D11E985DCC53}" dt="2023-04-25T14:57:25.104" v="321"/>
          <ac:spMkLst>
            <pc:docMk/>
            <pc:sldMk cId="4097491588" sldId="265"/>
            <ac:spMk id="4" creationId="{2C110397-9ADA-1B93-AA5C-AC399BD7E154}"/>
          </ac:spMkLst>
        </pc:spChg>
        <pc:spChg chg="mod">
          <ac:chgData name="Mills, Kathi (CDC/DDNID/NCCDPHP/DCPC)" userId="efc83704-4856-40cc-8813-3f87dea57a9d" providerId="ADAL" clId="{BD4D776B-062E-41DE-992C-D11E985DCC53}" dt="2023-04-26T18:26:04.980" v="1799" actId="12"/>
          <ac:spMkLst>
            <pc:docMk/>
            <pc:sldMk cId="4097491588" sldId="265"/>
            <ac:spMk id="5" creationId="{542153AE-A784-979A-FC5B-5FC938E1E444}"/>
          </ac:spMkLst>
        </pc:spChg>
        <pc:spChg chg="add mod">
          <ac:chgData name="Mills, Kathi (CDC/DDNID/NCCDPHP/DCPC)" userId="efc83704-4856-40cc-8813-3f87dea57a9d" providerId="ADAL" clId="{BD4D776B-062E-41DE-992C-D11E985DCC53}" dt="2023-04-26T18:27:10.579" v="1803" actId="164"/>
          <ac:spMkLst>
            <pc:docMk/>
            <pc:sldMk cId="4097491588" sldId="265"/>
            <ac:spMk id="7" creationId="{3BC1CD71-8488-2F0D-97B8-0CF587F5F8EC}"/>
          </ac:spMkLst>
        </pc:spChg>
        <pc:spChg chg="add mod">
          <ac:chgData name="Mills, Kathi (CDC/DDNID/NCCDPHP/DCPC)" userId="efc83704-4856-40cc-8813-3f87dea57a9d" providerId="ADAL" clId="{BD4D776B-062E-41DE-992C-D11E985DCC53}" dt="2023-04-26T18:32:36.633" v="1958" actId="1076"/>
          <ac:spMkLst>
            <pc:docMk/>
            <pc:sldMk cId="4097491588" sldId="265"/>
            <ac:spMk id="9" creationId="{483EFBF1-1800-B238-0BD1-2608533C2BB3}"/>
          </ac:spMkLst>
        </pc:spChg>
        <pc:grpChg chg="add mod">
          <ac:chgData name="Mills, Kathi (CDC/DDNID/NCCDPHP/DCPC)" userId="efc83704-4856-40cc-8813-3f87dea57a9d" providerId="ADAL" clId="{BD4D776B-062E-41DE-992C-D11E985DCC53}" dt="2023-04-26T18:29:13.130" v="1856" actId="1076"/>
          <ac:grpSpMkLst>
            <pc:docMk/>
            <pc:sldMk cId="4097491588" sldId="265"/>
            <ac:grpSpMk id="8" creationId="{316CFE7B-D445-CC41-7FBF-433918F59794}"/>
          </ac:grpSpMkLst>
        </pc:grpChg>
        <pc:picChg chg="add mod ord">
          <ac:chgData name="Mills, Kathi (CDC/DDNID/NCCDPHP/DCPC)" userId="efc83704-4856-40cc-8813-3f87dea57a9d" providerId="ADAL" clId="{BD4D776B-062E-41DE-992C-D11E985DCC53}" dt="2023-05-09T00:09:24.948" v="3106" actId="962"/>
          <ac:picMkLst>
            <pc:docMk/>
            <pc:sldMk cId="4097491588" sldId="265"/>
            <ac:picMk id="6" creationId="{E5D6AA41-F8B6-E36D-D29E-DA770B214EAC}"/>
          </ac:picMkLst>
        </pc:picChg>
      </pc:sldChg>
      <pc:sldChg chg="addSp modSp add mod modClrScheme chgLayout modNotesTx">
        <pc:chgData name="Mills, Kathi (CDC/DDNID/NCCDPHP/DCPC)" userId="efc83704-4856-40cc-8813-3f87dea57a9d" providerId="ADAL" clId="{BD4D776B-062E-41DE-992C-D11E985DCC53}" dt="2023-04-26T20:35:54.877" v="2822" actId="20577"/>
        <pc:sldMkLst>
          <pc:docMk/>
          <pc:sldMk cId="3555122031" sldId="266"/>
        </pc:sldMkLst>
        <pc:spChg chg="add mod ord">
          <ac:chgData name="Mills, Kathi (CDC/DDNID/NCCDPHP/DCPC)" userId="efc83704-4856-40cc-8813-3f87dea57a9d" providerId="ADAL" clId="{BD4D776B-062E-41DE-992C-D11E985DCC53}" dt="2023-04-26T20:35:54.877" v="2822" actId="20577"/>
          <ac:spMkLst>
            <pc:docMk/>
            <pc:sldMk cId="3555122031" sldId="266"/>
            <ac:spMk id="2" creationId="{575C5934-C81C-CC1C-2377-26D33ABE6B22}"/>
          </ac:spMkLst>
        </pc:spChg>
        <pc:spChg chg="mod ord">
          <ac:chgData name="Mills, Kathi (CDC/DDNID/NCCDPHP/DCPC)" userId="efc83704-4856-40cc-8813-3f87dea57a9d" providerId="ADAL" clId="{BD4D776B-062E-41DE-992C-D11E985DCC53}" dt="2023-04-25T23:41:06.725" v="688" actId="700"/>
          <ac:spMkLst>
            <pc:docMk/>
            <pc:sldMk cId="3555122031" sldId="266"/>
            <ac:spMk id="4" creationId="{2C110397-9ADA-1B93-AA5C-AC399BD7E154}"/>
          </ac:spMkLst>
        </pc:spChg>
        <pc:spChg chg="mod ord">
          <ac:chgData name="Mills, Kathi (CDC/DDNID/NCCDPHP/DCPC)" userId="efc83704-4856-40cc-8813-3f87dea57a9d" providerId="ADAL" clId="{BD4D776B-062E-41DE-992C-D11E985DCC53}" dt="2023-04-26T18:46:55.241" v="2021" actId="948"/>
          <ac:spMkLst>
            <pc:docMk/>
            <pc:sldMk cId="3555122031" sldId="266"/>
            <ac:spMk id="5" creationId="{542153AE-A784-979A-FC5B-5FC938E1E444}"/>
          </ac:spMkLst>
        </pc:spChg>
      </pc:sldChg>
      <pc:sldChg chg="addSp modSp add mod modClrScheme chgLayout modNotesTx">
        <pc:chgData name="Mills, Kathi (CDC/DDNID/NCCDPHP/DCPC)" userId="efc83704-4856-40cc-8813-3f87dea57a9d" providerId="ADAL" clId="{BD4D776B-062E-41DE-992C-D11E985DCC53}" dt="2023-04-26T20:36:04.830" v="2824" actId="20577"/>
        <pc:sldMkLst>
          <pc:docMk/>
          <pc:sldMk cId="3011423527" sldId="267"/>
        </pc:sldMkLst>
        <pc:spChg chg="add mod ord">
          <ac:chgData name="Mills, Kathi (CDC/DDNID/NCCDPHP/DCPC)" userId="efc83704-4856-40cc-8813-3f87dea57a9d" providerId="ADAL" clId="{BD4D776B-062E-41DE-992C-D11E985DCC53}" dt="2023-04-26T20:36:04.830" v="2824" actId="20577"/>
          <ac:spMkLst>
            <pc:docMk/>
            <pc:sldMk cId="3011423527" sldId="267"/>
            <ac:spMk id="2" creationId="{28C38FA7-CEF8-6B80-41CC-F810B1735A90}"/>
          </ac:spMkLst>
        </pc:spChg>
        <pc:spChg chg="mod ord">
          <ac:chgData name="Mills, Kathi (CDC/DDNID/NCCDPHP/DCPC)" userId="efc83704-4856-40cc-8813-3f87dea57a9d" providerId="ADAL" clId="{BD4D776B-062E-41DE-992C-D11E985DCC53}" dt="2023-04-25T23:41:18.210" v="689" actId="700"/>
          <ac:spMkLst>
            <pc:docMk/>
            <pc:sldMk cId="3011423527" sldId="267"/>
            <ac:spMk id="4" creationId="{2C110397-9ADA-1B93-AA5C-AC399BD7E154}"/>
          </ac:spMkLst>
        </pc:spChg>
        <pc:spChg chg="mod ord">
          <ac:chgData name="Mills, Kathi (CDC/DDNID/NCCDPHP/DCPC)" userId="efc83704-4856-40cc-8813-3f87dea57a9d" providerId="ADAL" clId="{BD4D776B-062E-41DE-992C-D11E985DCC53}" dt="2023-04-26T20:24:32.053" v="2740" actId="20577"/>
          <ac:spMkLst>
            <pc:docMk/>
            <pc:sldMk cId="3011423527" sldId="267"/>
            <ac:spMk id="5" creationId="{542153AE-A784-979A-FC5B-5FC938E1E444}"/>
          </ac:spMkLst>
        </pc:spChg>
        <pc:picChg chg="add mod">
          <ac:chgData name="Mills, Kathi (CDC/DDNID/NCCDPHP/DCPC)" userId="efc83704-4856-40cc-8813-3f87dea57a9d" providerId="ADAL" clId="{BD4D776B-062E-41DE-992C-D11E985DCC53}" dt="2023-04-26T18:57:48.465" v="2077" actId="962"/>
          <ac:picMkLst>
            <pc:docMk/>
            <pc:sldMk cId="3011423527" sldId="267"/>
            <ac:picMk id="6" creationId="{CCF303BE-C43C-EFF5-3436-F26E6A964675}"/>
          </ac:picMkLst>
        </pc:picChg>
      </pc:sldChg>
      <pc:sldChg chg="addSp modSp add mod modClrScheme chgLayout modNotesTx">
        <pc:chgData name="Mills, Kathi (CDC/DDNID/NCCDPHP/DCPC)" userId="efc83704-4856-40cc-8813-3f87dea57a9d" providerId="ADAL" clId="{BD4D776B-062E-41DE-992C-D11E985DCC53}" dt="2023-04-26T20:46:49.166" v="2927" actId="20577"/>
        <pc:sldMkLst>
          <pc:docMk/>
          <pc:sldMk cId="1601829574" sldId="268"/>
        </pc:sldMkLst>
        <pc:spChg chg="add mod ord">
          <ac:chgData name="Mills, Kathi (CDC/DDNID/NCCDPHP/DCPC)" userId="efc83704-4856-40cc-8813-3f87dea57a9d" providerId="ADAL" clId="{BD4D776B-062E-41DE-992C-D11E985DCC53}" dt="2023-04-26T20:36:09.797" v="2826" actId="20577"/>
          <ac:spMkLst>
            <pc:docMk/>
            <pc:sldMk cId="1601829574" sldId="268"/>
            <ac:spMk id="2" creationId="{D44ADC05-82DC-1D74-6F1E-D325F886FA38}"/>
          </ac:spMkLst>
        </pc:spChg>
        <pc:spChg chg="mod ord">
          <ac:chgData name="Mills, Kathi (CDC/DDNID/NCCDPHP/DCPC)" userId="efc83704-4856-40cc-8813-3f87dea57a9d" providerId="ADAL" clId="{BD4D776B-062E-41DE-992C-D11E985DCC53}" dt="2023-04-25T23:41:38.486" v="690" actId="700"/>
          <ac:spMkLst>
            <pc:docMk/>
            <pc:sldMk cId="1601829574" sldId="268"/>
            <ac:spMk id="4" creationId="{2C110397-9ADA-1B93-AA5C-AC399BD7E154}"/>
          </ac:spMkLst>
        </pc:spChg>
        <pc:spChg chg="mod ord">
          <ac:chgData name="Mills, Kathi (CDC/DDNID/NCCDPHP/DCPC)" userId="efc83704-4856-40cc-8813-3f87dea57a9d" providerId="ADAL" clId="{BD4D776B-062E-41DE-992C-D11E985DCC53}" dt="2023-04-26T20:46:49.166" v="2927" actId="20577"/>
          <ac:spMkLst>
            <pc:docMk/>
            <pc:sldMk cId="1601829574" sldId="268"/>
            <ac:spMk id="5" creationId="{542153AE-A784-979A-FC5B-5FC938E1E444}"/>
          </ac:spMkLst>
        </pc:spChg>
      </pc:sldChg>
      <pc:sldChg chg="addSp modSp add mod modNotesTx">
        <pc:chgData name="Mills, Kathi (CDC/DDNID/NCCDPHP/DCPC)" userId="efc83704-4856-40cc-8813-3f87dea57a9d" providerId="ADAL" clId="{BD4D776B-062E-41DE-992C-D11E985DCC53}" dt="2023-04-26T20:47:53.807" v="2931" actId="20577"/>
        <pc:sldMkLst>
          <pc:docMk/>
          <pc:sldMk cId="772093532" sldId="269"/>
        </pc:sldMkLst>
        <pc:spChg chg="add mod">
          <ac:chgData name="Mills, Kathi (CDC/DDNID/NCCDPHP/DCPC)" userId="efc83704-4856-40cc-8813-3f87dea57a9d" providerId="ADAL" clId="{BD4D776B-062E-41DE-992C-D11E985DCC53}" dt="2023-04-26T20:36:15.710" v="2828" actId="20577"/>
          <ac:spMkLst>
            <pc:docMk/>
            <pc:sldMk cId="772093532" sldId="269"/>
            <ac:spMk id="2" creationId="{700705EB-C213-3251-D23B-517B202EA7E9}"/>
          </ac:spMkLst>
        </pc:spChg>
        <pc:spChg chg="add mod">
          <ac:chgData name="Mills, Kathi (CDC/DDNID/NCCDPHP/DCPC)" userId="efc83704-4856-40cc-8813-3f87dea57a9d" providerId="ADAL" clId="{BD4D776B-062E-41DE-992C-D11E985DCC53}" dt="2023-04-26T19:27:36.346" v="2135" actId="1076"/>
          <ac:spMkLst>
            <pc:docMk/>
            <pc:sldMk cId="772093532" sldId="269"/>
            <ac:spMk id="3" creationId="{BA472EED-BF4A-02CC-78F1-40DB31351B1A}"/>
          </ac:spMkLst>
        </pc:spChg>
        <pc:spChg chg="mod">
          <ac:chgData name="Mills, Kathi (CDC/DDNID/NCCDPHP/DCPC)" userId="efc83704-4856-40cc-8813-3f87dea57a9d" providerId="ADAL" clId="{BD4D776B-062E-41DE-992C-D11E985DCC53}" dt="2023-04-25T15:00:44.824" v="350"/>
          <ac:spMkLst>
            <pc:docMk/>
            <pc:sldMk cId="772093532" sldId="269"/>
            <ac:spMk id="4" creationId="{2C110397-9ADA-1B93-AA5C-AC399BD7E154}"/>
          </ac:spMkLst>
        </pc:spChg>
        <pc:spChg chg="mod">
          <ac:chgData name="Mills, Kathi (CDC/DDNID/NCCDPHP/DCPC)" userId="efc83704-4856-40cc-8813-3f87dea57a9d" providerId="ADAL" clId="{BD4D776B-062E-41DE-992C-D11E985DCC53}" dt="2023-04-26T20:47:53.807" v="2931" actId="20577"/>
          <ac:spMkLst>
            <pc:docMk/>
            <pc:sldMk cId="772093532" sldId="269"/>
            <ac:spMk id="5" creationId="{542153AE-A784-979A-FC5B-5FC938E1E444}"/>
          </ac:spMkLst>
        </pc:spChg>
        <pc:spChg chg="add mod">
          <ac:chgData name="Mills, Kathi (CDC/DDNID/NCCDPHP/DCPC)" userId="efc83704-4856-40cc-8813-3f87dea57a9d" providerId="ADAL" clId="{BD4D776B-062E-41DE-992C-D11E985DCC53}" dt="2023-04-26T19:28:32.826" v="2153" actId="20577"/>
          <ac:spMkLst>
            <pc:docMk/>
            <pc:sldMk cId="772093532" sldId="269"/>
            <ac:spMk id="6" creationId="{CAA684CD-9A89-6157-1A92-D5B6DAB0CE5A}"/>
          </ac:spMkLst>
        </pc:spChg>
        <pc:spChg chg="add mod">
          <ac:chgData name="Mills, Kathi (CDC/DDNID/NCCDPHP/DCPC)" userId="efc83704-4856-40cc-8813-3f87dea57a9d" providerId="ADAL" clId="{BD4D776B-062E-41DE-992C-D11E985DCC53}" dt="2023-04-26T19:27:39.905" v="2136" actId="1076"/>
          <ac:spMkLst>
            <pc:docMk/>
            <pc:sldMk cId="772093532" sldId="269"/>
            <ac:spMk id="7" creationId="{4E5BEE72-5F28-B7B2-2F34-FDA24357789D}"/>
          </ac:spMkLst>
        </pc:spChg>
      </pc:sldChg>
      <pc:sldChg chg="addSp modSp add mod modClrScheme chgLayout modNotesTx">
        <pc:chgData name="Mills, Kathi (CDC/DDNID/NCCDPHP/DCPC)" userId="efc83704-4856-40cc-8813-3f87dea57a9d" providerId="ADAL" clId="{BD4D776B-062E-41DE-992C-D11E985DCC53}" dt="2023-04-26T20:36:21.061" v="2830" actId="20577"/>
        <pc:sldMkLst>
          <pc:docMk/>
          <pc:sldMk cId="3967350550" sldId="270"/>
        </pc:sldMkLst>
        <pc:spChg chg="add mod ord">
          <ac:chgData name="Mills, Kathi (CDC/DDNID/NCCDPHP/DCPC)" userId="efc83704-4856-40cc-8813-3f87dea57a9d" providerId="ADAL" clId="{BD4D776B-062E-41DE-992C-D11E985DCC53}" dt="2023-04-26T20:36:21.061" v="2830" actId="20577"/>
          <ac:spMkLst>
            <pc:docMk/>
            <pc:sldMk cId="3967350550" sldId="270"/>
            <ac:spMk id="2" creationId="{52D6744C-F4D0-E2E8-4FF1-09DB76AF1601}"/>
          </ac:spMkLst>
        </pc:spChg>
        <pc:spChg chg="add mod">
          <ac:chgData name="Mills, Kathi (CDC/DDNID/NCCDPHP/DCPC)" userId="efc83704-4856-40cc-8813-3f87dea57a9d" providerId="ADAL" clId="{BD4D776B-062E-41DE-992C-D11E985DCC53}" dt="2023-04-26T20:26:32.984" v="2746" actId="1076"/>
          <ac:spMkLst>
            <pc:docMk/>
            <pc:sldMk cId="3967350550" sldId="270"/>
            <ac:spMk id="3" creationId="{4F1985DD-47E7-36A9-B72C-0DAF6E499DE4}"/>
          </ac:spMkLst>
        </pc:spChg>
        <pc:spChg chg="mod ord">
          <ac:chgData name="Mills, Kathi (CDC/DDNID/NCCDPHP/DCPC)" userId="efc83704-4856-40cc-8813-3f87dea57a9d" providerId="ADAL" clId="{BD4D776B-062E-41DE-992C-D11E985DCC53}" dt="2023-04-25T23:42:18.134" v="693" actId="14100"/>
          <ac:spMkLst>
            <pc:docMk/>
            <pc:sldMk cId="3967350550" sldId="270"/>
            <ac:spMk id="4" creationId="{2C110397-9ADA-1B93-AA5C-AC399BD7E154}"/>
          </ac:spMkLst>
        </pc:spChg>
        <pc:spChg chg="mod ord">
          <ac:chgData name="Mills, Kathi (CDC/DDNID/NCCDPHP/DCPC)" userId="efc83704-4856-40cc-8813-3f87dea57a9d" providerId="ADAL" clId="{BD4D776B-062E-41DE-992C-D11E985DCC53}" dt="2023-04-26T19:30:14.003" v="2163" actId="6549"/>
          <ac:spMkLst>
            <pc:docMk/>
            <pc:sldMk cId="3967350550" sldId="270"/>
            <ac:spMk id="5" creationId="{542153AE-A784-979A-FC5B-5FC938E1E444}"/>
          </ac:spMkLst>
        </pc:spChg>
        <pc:spChg chg="add mod">
          <ac:chgData name="Mills, Kathi (CDC/DDNID/NCCDPHP/DCPC)" userId="efc83704-4856-40cc-8813-3f87dea57a9d" providerId="ADAL" clId="{BD4D776B-062E-41DE-992C-D11E985DCC53}" dt="2023-04-26T20:26:40.210" v="2757" actId="1037"/>
          <ac:spMkLst>
            <pc:docMk/>
            <pc:sldMk cId="3967350550" sldId="270"/>
            <ac:spMk id="6" creationId="{B7CFDA9E-73AF-B5E0-D02F-08CB63E912E0}"/>
          </ac:spMkLst>
        </pc:spChg>
      </pc:sldChg>
      <pc:sldChg chg="addSp modSp add mod modClrScheme chgLayout modNotesTx">
        <pc:chgData name="Mills, Kathi (CDC/DDNID/NCCDPHP/DCPC)" userId="efc83704-4856-40cc-8813-3f87dea57a9d" providerId="ADAL" clId="{BD4D776B-062E-41DE-992C-D11E985DCC53}" dt="2023-05-09T00:09:08.398" v="3104" actId="1036"/>
        <pc:sldMkLst>
          <pc:docMk/>
          <pc:sldMk cId="3843751115" sldId="271"/>
        </pc:sldMkLst>
        <pc:spChg chg="add mod ord">
          <ac:chgData name="Mills, Kathi (CDC/DDNID/NCCDPHP/DCPC)" userId="efc83704-4856-40cc-8813-3f87dea57a9d" providerId="ADAL" clId="{BD4D776B-062E-41DE-992C-D11E985DCC53}" dt="2023-04-26T20:36:26.396" v="2832" actId="20577"/>
          <ac:spMkLst>
            <pc:docMk/>
            <pc:sldMk cId="3843751115" sldId="271"/>
            <ac:spMk id="2" creationId="{DBA4C4F7-F8C6-BEE1-E7D8-920FD60657A4}"/>
          </ac:spMkLst>
        </pc:spChg>
        <pc:spChg chg="add mod">
          <ac:chgData name="Mills, Kathi (CDC/DDNID/NCCDPHP/DCPC)" userId="efc83704-4856-40cc-8813-3f87dea57a9d" providerId="ADAL" clId="{BD4D776B-062E-41DE-992C-D11E985DCC53}" dt="2023-05-09T00:09:04.148" v="3096" actId="14100"/>
          <ac:spMkLst>
            <pc:docMk/>
            <pc:sldMk cId="3843751115" sldId="271"/>
            <ac:spMk id="3" creationId="{33ED06B5-6F95-7623-16FE-39D37A4EA2D5}"/>
          </ac:spMkLst>
        </pc:spChg>
        <pc:spChg chg="mod ord">
          <ac:chgData name="Mills, Kathi (CDC/DDNID/NCCDPHP/DCPC)" userId="efc83704-4856-40cc-8813-3f87dea57a9d" providerId="ADAL" clId="{BD4D776B-062E-41DE-992C-D11E985DCC53}" dt="2023-04-25T23:42:27.843" v="694" actId="700"/>
          <ac:spMkLst>
            <pc:docMk/>
            <pc:sldMk cId="3843751115" sldId="271"/>
            <ac:spMk id="4" creationId="{2C110397-9ADA-1B93-AA5C-AC399BD7E154}"/>
          </ac:spMkLst>
        </pc:spChg>
        <pc:spChg chg="mod ord">
          <ac:chgData name="Mills, Kathi (CDC/DDNID/NCCDPHP/DCPC)" userId="efc83704-4856-40cc-8813-3f87dea57a9d" providerId="ADAL" clId="{BD4D776B-062E-41DE-992C-D11E985DCC53}" dt="2023-05-09T00:08:58.457" v="3095" actId="20577"/>
          <ac:spMkLst>
            <pc:docMk/>
            <pc:sldMk cId="3843751115" sldId="271"/>
            <ac:spMk id="5" creationId="{542153AE-A784-979A-FC5B-5FC938E1E444}"/>
          </ac:spMkLst>
        </pc:spChg>
        <pc:spChg chg="add mod">
          <ac:chgData name="Mills, Kathi (CDC/DDNID/NCCDPHP/DCPC)" userId="efc83704-4856-40cc-8813-3f87dea57a9d" providerId="ADAL" clId="{BD4D776B-062E-41DE-992C-D11E985DCC53}" dt="2023-04-26T19:38:30.860" v="2210" actId="1076"/>
          <ac:spMkLst>
            <pc:docMk/>
            <pc:sldMk cId="3843751115" sldId="271"/>
            <ac:spMk id="6" creationId="{0DC049A9-DD17-56C4-B697-96CE52E1F5CC}"/>
          </ac:spMkLst>
        </pc:spChg>
        <pc:spChg chg="add mod">
          <ac:chgData name="Mills, Kathi (CDC/DDNID/NCCDPHP/DCPC)" userId="efc83704-4856-40cc-8813-3f87dea57a9d" providerId="ADAL" clId="{BD4D776B-062E-41DE-992C-D11E985DCC53}" dt="2023-05-09T00:09:08.398" v="3104" actId="1036"/>
          <ac:spMkLst>
            <pc:docMk/>
            <pc:sldMk cId="3843751115" sldId="271"/>
            <ac:spMk id="7" creationId="{486E9991-1E58-89A3-2C59-1F893D12D45B}"/>
          </ac:spMkLst>
        </pc:spChg>
      </pc:sldChg>
      <pc:sldChg chg="addSp delSp modSp add mod modClrScheme chgLayout modNotesTx">
        <pc:chgData name="Mills, Kathi (CDC/DDNID/NCCDPHP/DCPC)" userId="efc83704-4856-40cc-8813-3f87dea57a9d" providerId="ADAL" clId="{BD4D776B-062E-41DE-992C-D11E985DCC53}" dt="2023-05-08T19:12:08.136" v="3048" actId="14100"/>
        <pc:sldMkLst>
          <pc:docMk/>
          <pc:sldMk cId="3142805266" sldId="272"/>
        </pc:sldMkLst>
        <pc:spChg chg="add mod ord">
          <ac:chgData name="Mills, Kathi (CDC/DDNID/NCCDPHP/DCPC)" userId="efc83704-4856-40cc-8813-3f87dea57a9d" providerId="ADAL" clId="{BD4D776B-062E-41DE-992C-D11E985DCC53}" dt="2023-05-08T19:09:13.513" v="3033" actId="700"/>
          <ac:spMkLst>
            <pc:docMk/>
            <pc:sldMk cId="3142805266" sldId="272"/>
            <ac:spMk id="2" creationId="{91276BCC-C725-B414-DA6E-495465DD0DA5}"/>
          </ac:spMkLst>
        </pc:spChg>
        <pc:spChg chg="add del mod ord">
          <ac:chgData name="Mills, Kathi (CDC/DDNID/NCCDPHP/DCPC)" userId="efc83704-4856-40cc-8813-3f87dea57a9d" providerId="ADAL" clId="{BD4D776B-062E-41DE-992C-D11E985DCC53}" dt="2023-04-26T19:56:01.675" v="2315" actId="478"/>
          <ac:spMkLst>
            <pc:docMk/>
            <pc:sldMk cId="3142805266" sldId="272"/>
            <ac:spMk id="3" creationId="{AE443C3D-84D3-3E83-A5E5-F3269B6EB852}"/>
          </ac:spMkLst>
        </pc:spChg>
        <pc:spChg chg="add mod ord">
          <ac:chgData name="Mills, Kathi (CDC/DDNID/NCCDPHP/DCPC)" userId="efc83704-4856-40cc-8813-3f87dea57a9d" providerId="ADAL" clId="{BD4D776B-062E-41DE-992C-D11E985DCC53}" dt="2023-05-08T19:08:17.915" v="3031" actId="167"/>
          <ac:spMkLst>
            <pc:docMk/>
            <pc:sldMk cId="3142805266" sldId="272"/>
            <ac:spMk id="3" creationId="{D2384BF5-1CA5-8503-26B7-76B41A7E04E1}"/>
          </ac:spMkLst>
        </pc:spChg>
        <pc:spChg chg="mod ord">
          <ac:chgData name="Mills, Kathi (CDC/DDNID/NCCDPHP/DCPC)" userId="efc83704-4856-40cc-8813-3f87dea57a9d" providerId="ADAL" clId="{BD4D776B-062E-41DE-992C-D11E985DCC53}" dt="2023-05-08T19:12:08.136" v="3048" actId="14100"/>
          <ac:spMkLst>
            <pc:docMk/>
            <pc:sldMk cId="3142805266" sldId="272"/>
            <ac:spMk id="4" creationId="{2C110397-9ADA-1B93-AA5C-AC399BD7E154}"/>
          </ac:spMkLst>
        </pc:spChg>
        <pc:spChg chg="del mod ord">
          <ac:chgData name="Mills, Kathi (CDC/DDNID/NCCDPHP/DCPC)" userId="efc83704-4856-40cc-8813-3f87dea57a9d" providerId="ADAL" clId="{BD4D776B-062E-41DE-992C-D11E985DCC53}" dt="2023-05-08T19:09:21.801" v="3035" actId="478"/>
          <ac:spMkLst>
            <pc:docMk/>
            <pc:sldMk cId="3142805266" sldId="272"/>
            <ac:spMk id="5" creationId="{542153AE-A784-979A-FC5B-5FC938E1E444}"/>
          </ac:spMkLst>
        </pc:spChg>
        <pc:spChg chg="add mod">
          <ac:chgData name="Mills, Kathi (CDC/DDNID/NCCDPHP/DCPC)" userId="efc83704-4856-40cc-8813-3f87dea57a9d" providerId="ADAL" clId="{BD4D776B-062E-41DE-992C-D11E985DCC53}" dt="2023-05-08T19:09:17.570" v="3034"/>
          <ac:spMkLst>
            <pc:docMk/>
            <pc:sldMk cId="3142805266" sldId="272"/>
            <ac:spMk id="6" creationId="{20DF19A7-88F6-006A-C2CC-A7B50407DAE2}"/>
          </ac:spMkLst>
        </pc:spChg>
        <pc:picChg chg="add mod ord">
          <ac:chgData name="Mills, Kathi (CDC/DDNID/NCCDPHP/DCPC)" userId="efc83704-4856-40cc-8813-3f87dea57a9d" providerId="ADAL" clId="{BD4D776B-062E-41DE-992C-D11E985DCC53}" dt="2023-05-08T19:10:00.400" v="3037" actId="167"/>
          <ac:picMkLst>
            <pc:docMk/>
            <pc:sldMk cId="3142805266" sldId="272"/>
            <ac:picMk id="7" creationId="{65451D65-60EA-3F0A-D257-776D14302944}"/>
          </ac:picMkLst>
        </pc:picChg>
        <pc:cxnChg chg="add mod">
          <ac:chgData name="Mills, Kathi (CDC/DDNID/NCCDPHP/DCPC)" userId="efc83704-4856-40cc-8813-3f87dea57a9d" providerId="ADAL" clId="{BD4D776B-062E-41DE-992C-D11E985DCC53}" dt="2023-05-08T19:09:52.029" v="3036"/>
          <ac:cxnSpMkLst>
            <pc:docMk/>
            <pc:sldMk cId="3142805266" sldId="272"/>
            <ac:cxnSpMk id="8" creationId="{F4E45E3B-F38B-5D2E-CC3E-46A5FD256D5C}"/>
          </ac:cxnSpMkLst>
        </pc:cxnChg>
        <pc:cxnChg chg="add mod">
          <ac:chgData name="Mills, Kathi (CDC/DDNID/NCCDPHP/DCPC)" userId="efc83704-4856-40cc-8813-3f87dea57a9d" providerId="ADAL" clId="{BD4D776B-062E-41DE-992C-D11E985DCC53}" dt="2023-05-08T19:09:52.029" v="3036"/>
          <ac:cxnSpMkLst>
            <pc:docMk/>
            <pc:sldMk cId="3142805266" sldId="272"/>
            <ac:cxnSpMk id="9" creationId="{520EB16F-3FEB-1021-5645-7E6CF00CBE4A}"/>
          </ac:cxnSpMkLst>
        </pc:cxnChg>
      </pc:sldChg>
      <pc:sldChg chg="addSp delSp modSp add mod modClrScheme chgLayout modNotesTx">
        <pc:chgData name="Mills, Kathi (CDC/DDNID/NCCDPHP/DCPC)" userId="efc83704-4856-40cc-8813-3f87dea57a9d" providerId="ADAL" clId="{BD4D776B-062E-41DE-992C-D11E985DCC53}" dt="2023-05-08T19:16:09.358" v="3093" actId="1036"/>
        <pc:sldMkLst>
          <pc:docMk/>
          <pc:sldMk cId="4277228809" sldId="273"/>
        </pc:sldMkLst>
        <pc:spChg chg="add mod ord">
          <ac:chgData name="Mills, Kathi (CDC/DDNID/NCCDPHP/DCPC)" userId="efc83704-4856-40cc-8813-3f87dea57a9d" providerId="ADAL" clId="{BD4D776B-062E-41DE-992C-D11E985DCC53}" dt="2023-04-26T20:36:39.526" v="2836" actId="20577"/>
          <ac:spMkLst>
            <pc:docMk/>
            <pc:sldMk cId="4277228809" sldId="273"/>
            <ac:spMk id="2" creationId="{633A946A-D583-80A3-1D2D-27A1ECBBA68E}"/>
          </ac:spMkLst>
        </pc:spChg>
        <pc:spChg chg="add del mod ord">
          <ac:chgData name="Mills, Kathi (CDC/DDNID/NCCDPHP/DCPC)" userId="efc83704-4856-40cc-8813-3f87dea57a9d" providerId="ADAL" clId="{BD4D776B-062E-41DE-992C-D11E985DCC53}" dt="2023-04-26T19:57:47.728" v="2316" actId="478"/>
          <ac:spMkLst>
            <pc:docMk/>
            <pc:sldMk cId="4277228809" sldId="273"/>
            <ac:spMk id="3" creationId="{0F9C5A78-C386-EC53-C897-BE09EC397008}"/>
          </ac:spMkLst>
        </pc:spChg>
        <pc:spChg chg="add mod ord">
          <ac:chgData name="Mills, Kathi (CDC/DDNID/NCCDPHP/DCPC)" userId="efc83704-4856-40cc-8813-3f87dea57a9d" providerId="ADAL" clId="{BD4D776B-062E-41DE-992C-D11E985DCC53}" dt="2023-05-08T19:12:38.045" v="3050" actId="167"/>
          <ac:spMkLst>
            <pc:docMk/>
            <pc:sldMk cId="4277228809" sldId="273"/>
            <ac:spMk id="3" creationId="{CFAED537-50E4-708C-E471-D3A5A3777CC5}"/>
          </ac:spMkLst>
        </pc:spChg>
        <pc:spChg chg="mod ord">
          <ac:chgData name="Mills, Kathi (CDC/DDNID/NCCDPHP/DCPC)" userId="efc83704-4856-40cc-8813-3f87dea57a9d" providerId="ADAL" clId="{BD4D776B-062E-41DE-992C-D11E985DCC53}" dt="2023-05-08T19:13:40.242" v="3060" actId="122"/>
          <ac:spMkLst>
            <pc:docMk/>
            <pc:sldMk cId="4277228809" sldId="273"/>
            <ac:spMk id="4" creationId="{2C110397-9ADA-1B93-AA5C-AC399BD7E154}"/>
          </ac:spMkLst>
        </pc:spChg>
        <pc:spChg chg="mod ord">
          <ac:chgData name="Mills, Kathi (CDC/DDNID/NCCDPHP/DCPC)" userId="efc83704-4856-40cc-8813-3f87dea57a9d" providerId="ADAL" clId="{BD4D776B-062E-41DE-992C-D11E985DCC53}" dt="2023-05-08T19:16:09.358" v="3093" actId="1036"/>
          <ac:spMkLst>
            <pc:docMk/>
            <pc:sldMk cId="4277228809" sldId="273"/>
            <ac:spMk id="5" creationId="{542153AE-A784-979A-FC5B-5FC938E1E444}"/>
          </ac:spMkLst>
        </pc:spChg>
      </pc:sldChg>
      <pc:sldChg chg="addSp modSp add mod modClrScheme chgLayout modNotesTx">
        <pc:chgData name="Mills, Kathi (CDC/DDNID/NCCDPHP/DCPC)" userId="efc83704-4856-40cc-8813-3f87dea57a9d" providerId="ADAL" clId="{BD4D776B-062E-41DE-992C-D11E985DCC53}" dt="2023-04-26T20:36:48.445" v="2838" actId="20577"/>
        <pc:sldMkLst>
          <pc:docMk/>
          <pc:sldMk cId="2516527902" sldId="274"/>
        </pc:sldMkLst>
        <pc:spChg chg="add mod ord">
          <ac:chgData name="Mills, Kathi (CDC/DDNID/NCCDPHP/DCPC)" userId="efc83704-4856-40cc-8813-3f87dea57a9d" providerId="ADAL" clId="{BD4D776B-062E-41DE-992C-D11E985DCC53}" dt="2023-04-26T20:36:48.445" v="2838" actId="20577"/>
          <ac:spMkLst>
            <pc:docMk/>
            <pc:sldMk cId="2516527902" sldId="274"/>
            <ac:spMk id="2" creationId="{52232039-443D-E643-7C32-1DFF69854FFC}"/>
          </ac:spMkLst>
        </pc:spChg>
        <pc:spChg chg="mod ord">
          <ac:chgData name="Mills, Kathi (CDC/DDNID/NCCDPHP/DCPC)" userId="efc83704-4856-40cc-8813-3f87dea57a9d" providerId="ADAL" clId="{BD4D776B-062E-41DE-992C-D11E985DCC53}" dt="2023-04-25T23:43:06.150" v="697" actId="700"/>
          <ac:spMkLst>
            <pc:docMk/>
            <pc:sldMk cId="2516527902" sldId="274"/>
            <ac:spMk id="4" creationId="{2C110397-9ADA-1B93-AA5C-AC399BD7E154}"/>
          </ac:spMkLst>
        </pc:spChg>
        <pc:spChg chg="mod ord">
          <ac:chgData name="Mills, Kathi (CDC/DDNID/NCCDPHP/DCPC)" userId="efc83704-4856-40cc-8813-3f87dea57a9d" providerId="ADAL" clId="{BD4D776B-062E-41DE-992C-D11E985DCC53}" dt="2023-04-26T20:02:37.014" v="2342" actId="14100"/>
          <ac:spMkLst>
            <pc:docMk/>
            <pc:sldMk cId="2516527902" sldId="274"/>
            <ac:spMk id="5" creationId="{542153AE-A784-979A-FC5B-5FC938E1E444}"/>
          </ac:spMkLst>
        </pc:spChg>
        <pc:picChg chg="add mod">
          <ac:chgData name="Mills, Kathi (CDC/DDNID/NCCDPHP/DCPC)" userId="efc83704-4856-40cc-8813-3f87dea57a9d" providerId="ADAL" clId="{BD4D776B-062E-41DE-992C-D11E985DCC53}" dt="2023-04-26T20:04:02.581" v="2401" actId="962"/>
          <ac:picMkLst>
            <pc:docMk/>
            <pc:sldMk cId="2516527902" sldId="274"/>
            <ac:picMk id="6" creationId="{D815F92E-C7B5-4D23-00D8-C15426681CEE}"/>
          </ac:picMkLst>
        </pc:picChg>
      </pc:sldChg>
      <pc:sldChg chg="addSp delSp modSp add mod modClrScheme chgLayout">
        <pc:chgData name="Mills, Kathi (CDC/DDNID/NCCDPHP/DCPC)" userId="efc83704-4856-40cc-8813-3f87dea57a9d" providerId="ADAL" clId="{BD4D776B-062E-41DE-992C-D11E985DCC53}" dt="2023-04-26T20:58:56.625" v="2963" actId="20577"/>
        <pc:sldMkLst>
          <pc:docMk/>
          <pc:sldMk cId="2294359972" sldId="275"/>
        </pc:sldMkLst>
        <pc:spChg chg="add mod ord">
          <ac:chgData name="Mills, Kathi (CDC/DDNID/NCCDPHP/DCPC)" userId="efc83704-4856-40cc-8813-3f87dea57a9d" providerId="ADAL" clId="{BD4D776B-062E-41DE-992C-D11E985DCC53}" dt="2023-04-26T20:54:01.419" v="2935" actId="700"/>
          <ac:spMkLst>
            <pc:docMk/>
            <pc:sldMk cId="2294359972" sldId="275"/>
            <ac:spMk id="2" creationId="{BBF0A4A8-0B41-C5E8-830F-F36D9E0781F3}"/>
          </ac:spMkLst>
        </pc:spChg>
        <pc:spChg chg="add del mod ord">
          <ac:chgData name="Mills, Kathi (CDC/DDNID/NCCDPHP/DCPC)" userId="efc83704-4856-40cc-8813-3f87dea57a9d" providerId="ADAL" clId="{BD4D776B-062E-41DE-992C-D11E985DCC53}" dt="2023-04-25T23:43:21.008" v="698" actId="700"/>
          <ac:spMkLst>
            <pc:docMk/>
            <pc:sldMk cId="2294359972" sldId="275"/>
            <ac:spMk id="3" creationId="{F574D85D-0C6D-E57D-8A76-D059864E37B8}"/>
          </ac:spMkLst>
        </pc:spChg>
        <pc:spChg chg="del mod ord">
          <ac:chgData name="Mills, Kathi (CDC/DDNID/NCCDPHP/DCPC)" userId="efc83704-4856-40cc-8813-3f87dea57a9d" providerId="ADAL" clId="{BD4D776B-062E-41DE-992C-D11E985DCC53}" dt="2023-04-25T14:11:15.935" v="121" actId="700"/>
          <ac:spMkLst>
            <pc:docMk/>
            <pc:sldMk cId="2294359972" sldId="275"/>
            <ac:spMk id="4" creationId="{2C110397-9ADA-1B93-AA5C-AC399BD7E154}"/>
          </ac:spMkLst>
        </pc:spChg>
        <pc:spChg chg="del">
          <ac:chgData name="Mills, Kathi (CDC/DDNID/NCCDPHP/DCPC)" userId="efc83704-4856-40cc-8813-3f87dea57a9d" providerId="ADAL" clId="{BD4D776B-062E-41DE-992C-D11E985DCC53}" dt="2023-04-25T14:11:15.935" v="121" actId="700"/>
          <ac:spMkLst>
            <pc:docMk/>
            <pc:sldMk cId="2294359972" sldId="275"/>
            <ac:spMk id="5" creationId="{542153AE-A784-979A-FC5B-5FC938E1E444}"/>
          </ac:spMkLst>
        </pc:spChg>
        <pc:spChg chg="add del mod ord">
          <ac:chgData name="Mills, Kathi (CDC/DDNID/NCCDPHP/DCPC)" userId="efc83704-4856-40cc-8813-3f87dea57a9d" providerId="ADAL" clId="{BD4D776B-062E-41DE-992C-D11E985DCC53}" dt="2023-04-26T20:54:01.419" v="2935" actId="700"/>
          <ac:spMkLst>
            <pc:docMk/>
            <pc:sldMk cId="2294359972" sldId="275"/>
            <ac:spMk id="6" creationId="{8D42D206-6E12-00F0-B6DA-A9A086D5FF2E}"/>
          </ac:spMkLst>
        </pc:spChg>
        <pc:spChg chg="add mod ord">
          <ac:chgData name="Mills, Kathi (CDC/DDNID/NCCDPHP/DCPC)" userId="efc83704-4856-40cc-8813-3f87dea57a9d" providerId="ADAL" clId="{BD4D776B-062E-41DE-992C-D11E985DCC53}" dt="2023-04-26T20:58:56.625" v="2963" actId="20577"/>
          <ac:spMkLst>
            <pc:docMk/>
            <pc:sldMk cId="2294359972" sldId="275"/>
            <ac:spMk id="7" creationId="{D2A31A8C-E239-B5D5-19AB-8A765F8968B6}"/>
          </ac:spMkLst>
        </pc:spChg>
      </pc:sldChg>
      <pc:sldChg chg="add del">
        <pc:chgData name="Mills, Kathi (CDC/DDNID/NCCDPHP/DCPC)" userId="efc83704-4856-40cc-8813-3f87dea57a9d" providerId="ADAL" clId="{BD4D776B-062E-41DE-992C-D11E985DCC53}" dt="2023-04-25T14:11:21.460" v="122" actId="2696"/>
        <pc:sldMkLst>
          <pc:docMk/>
          <pc:sldMk cId="293988704" sldId="276"/>
        </pc:sldMkLst>
      </pc:sldChg>
      <pc:sldMasterChg chg="modSp addSldLayout modSldLayout sldLayoutOrd">
        <pc:chgData name="Mills, Kathi (CDC/DDNID/NCCDPHP/DCPC)" userId="efc83704-4856-40cc-8813-3f87dea57a9d" providerId="ADAL" clId="{BD4D776B-062E-41DE-992C-D11E985DCC53}" dt="2023-04-26T20:57:49.950" v="2962" actId="1076"/>
        <pc:sldMasterMkLst>
          <pc:docMk/>
          <pc:sldMasterMk cId="3241431730" sldId="2147483648"/>
        </pc:sldMasterMkLst>
        <pc:spChg chg="mod">
          <ac:chgData name="Mills, Kathi (CDC/DDNID/NCCDPHP/DCPC)" userId="efc83704-4856-40cc-8813-3f87dea57a9d" providerId="ADAL" clId="{BD4D776B-062E-41DE-992C-D11E985DCC53}" dt="2023-04-25T14:34:13.506" v="201" actId="12"/>
          <ac:spMkLst>
            <pc:docMk/>
            <pc:sldMasterMk cId="3241431730" sldId="2147483648"/>
            <ac:spMk id="3" creationId="{44491D9D-4055-E5D7-14A8-A4C5A787971A}"/>
          </ac:spMkLst>
        </pc:spChg>
        <pc:sldLayoutChg chg="addSp modSp mod">
          <pc:chgData name="Mills, Kathi (CDC/DDNID/NCCDPHP/DCPC)" userId="efc83704-4856-40cc-8813-3f87dea57a9d" providerId="ADAL" clId="{BD4D776B-062E-41DE-992C-D11E985DCC53}" dt="2023-04-26T20:14:20.766" v="2647" actId="962"/>
          <pc:sldLayoutMkLst>
            <pc:docMk/>
            <pc:sldMasterMk cId="3241431730" sldId="2147483648"/>
            <pc:sldLayoutMk cId="2018059090" sldId="2147483649"/>
          </pc:sldLayoutMkLst>
          <pc:spChg chg="mod">
            <ac:chgData name="Mills, Kathi (CDC/DDNID/NCCDPHP/DCPC)" userId="efc83704-4856-40cc-8813-3f87dea57a9d" providerId="ADAL" clId="{BD4D776B-062E-41DE-992C-D11E985DCC53}" dt="2023-04-25T21:16:49.591" v="518" actId="14100"/>
            <ac:spMkLst>
              <pc:docMk/>
              <pc:sldMasterMk cId="3241431730" sldId="2147483648"/>
              <pc:sldLayoutMk cId="2018059090" sldId="2147483649"/>
              <ac:spMk id="2" creationId="{79DD9164-F011-E456-806E-36E276BE5EB5}"/>
            </ac:spMkLst>
          </pc:spChg>
          <pc:spChg chg="mod">
            <ac:chgData name="Mills, Kathi (CDC/DDNID/NCCDPHP/DCPC)" userId="efc83704-4856-40cc-8813-3f87dea57a9d" providerId="ADAL" clId="{BD4D776B-062E-41DE-992C-D11E985DCC53}" dt="2023-04-25T21:16:55.415" v="531" actId="1035"/>
            <ac:spMkLst>
              <pc:docMk/>
              <pc:sldMasterMk cId="3241431730" sldId="2147483648"/>
              <pc:sldLayoutMk cId="2018059090" sldId="2147483649"/>
              <ac:spMk id="3" creationId="{2EC1FA95-F6C1-3CA2-A51B-9950D3F7393A}"/>
            </ac:spMkLst>
          </pc:spChg>
          <pc:spChg chg="add mod">
            <ac:chgData name="Mills, Kathi (CDC/DDNID/NCCDPHP/DCPC)" userId="efc83704-4856-40cc-8813-3f87dea57a9d" providerId="ADAL" clId="{BD4D776B-062E-41DE-992C-D11E985DCC53}" dt="2023-04-25T14:13:06.840" v="126"/>
            <ac:spMkLst>
              <pc:docMk/>
              <pc:sldMasterMk cId="3241431730" sldId="2147483648"/>
              <pc:sldLayoutMk cId="2018059090" sldId="2147483649"/>
              <ac:spMk id="7" creationId="{14993C7F-89DE-D543-C880-EC368B46C441}"/>
            </ac:spMkLst>
          </pc:spChg>
          <pc:picChg chg="add mod ord">
            <ac:chgData name="Mills, Kathi (CDC/DDNID/NCCDPHP/DCPC)" userId="efc83704-4856-40cc-8813-3f87dea57a9d" providerId="ADAL" clId="{BD4D776B-062E-41DE-992C-D11E985DCC53}" dt="2023-04-26T20:14:20.766" v="2647" actId="962"/>
            <ac:picMkLst>
              <pc:docMk/>
              <pc:sldMasterMk cId="3241431730" sldId="2147483648"/>
              <pc:sldLayoutMk cId="2018059090" sldId="2147483649"/>
              <ac:picMk id="8" creationId="{7737E5CC-4310-7918-9D8B-A8417DBB48CA}"/>
            </ac:picMkLst>
          </pc:picChg>
        </pc:sldLayoutChg>
        <pc:sldLayoutChg chg="addSp modSp mod">
          <pc:chgData name="Mills, Kathi (CDC/DDNID/NCCDPHP/DCPC)" userId="efc83704-4856-40cc-8813-3f87dea57a9d" providerId="ADAL" clId="{BD4D776B-062E-41DE-992C-D11E985DCC53}" dt="2023-04-26T20:28:40.251" v="2787" actId="1035"/>
          <pc:sldLayoutMkLst>
            <pc:docMk/>
            <pc:sldMasterMk cId="3241431730" sldId="2147483648"/>
            <pc:sldLayoutMk cId="1149141974" sldId="2147483650"/>
          </pc:sldLayoutMkLst>
          <pc:spChg chg="mod">
            <ac:chgData name="Mills, Kathi (CDC/DDNID/NCCDPHP/DCPC)" userId="efc83704-4856-40cc-8813-3f87dea57a9d" providerId="ADAL" clId="{BD4D776B-062E-41DE-992C-D11E985DCC53}" dt="2023-04-25T14:49:49.537" v="288" actId="255"/>
            <ac:spMkLst>
              <pc:docMk/>
              <pc:sldMasterMk cId="3241431730" sldId="2147483648"/>
              <pc:sldLayoutMk cId="1149141974" sldId="2147483650"/>
              <ac:spMk id="2" creationId="{4EF2AFBB-E548-607E-71EF-B6F931917155}"/>
            </ac:spMkLst>
          </pc:spChg>
          <pc:picChg chg="add mod">
            <ac:chgData name="Mills, Kathi (CDC/DDNID/NCCDPHP/DCPC)" userId="efc83704-4856-40cc-8813-3f87dea57a9d" providerId="ADAL" clId="{BD4D776B-062E-41DE-992C-D11E985DCC53}" dt="2023-04-25T23:25:54.232" v="532"/>
            <ac:picMkLst>
              <pc:docMk/>
              <pc:sldMasterMk cId="3241431730" sldId="2147483648"/>
              <pc:sldLayoutMk cId="1149141974" sldId="2147483650"/>
              <ac:picMk id="7" creationId="{A61E5402-1556-899B-3D85-8AB3293951AD}"/>
            </ac:picMkLst>
          </pc:picChg>
          <pc:picChg chg="add mod">
            <ac:chgData name="Mills, Kathi (CDC/DDNID/NCCDPHP/DCPC)" userId="efc83704-4856-40cc-8813-3f87dea57a9d" providerId="ADAL" clId="{BD4D776B-062E-41DE-992C-D11E985DCC53}" dt="2023-04-25T23:25:54.232" v="532"/>
            <ac:picMkLst>
              <pc:docMk/>
              <pc:sldMasterMk cId="3241431730" sldId="2147483648"/>
              <pc:sldLayoutMk cId="1149141974" sldId="2147483650"/>
              <ac:picMk id="8" creationId="{955EEA3D-0D2F-6892-207A-D36E3E31C34B}"/>
            </ac:picMkLst>
          </pc:picChg>
          <pc:cxnChg chg="add mod">
            <ac:chgData name="Mills, Kathi (CDC/DDNID/NCCDPHP/DCPC)" userId="efc83704-4856-40cc-8813-3f87dea57a9d" providerId="ADAL" clId="{BD4D776B-062E-41DE-992C-D11E985DCC53}" dt="2023-04-25T23:25:54.232" v="532"/>
            <ac:cxnSpMkLst>
              <pc:docMk/>
              <pc:sldMasterMk cId="3241431730" sldId="2147483648"/>
              <pc:sldLayoutMk cId="1149141974" sldId="2147483650"/>
              <ac:cxnSpMk id="9" creationId="{66E3DEC1-DF07-D8ED-1CB7-C079F7EFE75D}"/>
            </ac:cxnSpMkLst>
          </pc:cxnChg>
          <pc:cxnChg chg="add mod">
            <ac:chgData name="Mills, Kathi (CDC/DDNID/NCCDPHP/DCPC)" userId="efc83704-4856-40cc-8813-3f87dea57a9d" providerId="ADAL" clId="{BD4D776B-062E-41DE-992C-D11E985DCC53}" dt="2023-04-26T20:28:40.251" v="2787" actId="1035"/>
            <ac:cxnSpMkLst>
              <pc:docMk/>
              <pc:sldMasterMk cId="3241431730" sldId="2147483648"/>
              <pc:sldLayoutMk cId="1149141974" sldId="2147483650"/>
              <ac:cxnSpMk id="10" creationId="{2D9C5619-5B85-62DC-E8D9-681075B6B043}"/>
            </ac:cxnSpMkLst>
          </pc:cxnChg>
        </pc:sldLayoutChg>
        <pc:sldLayoutChg chg="modSp">
          <pc:chgData name="Mills, Kathi (CDC/DDNID/NCCDPHP/DCPC)" userId="efc83704-4856-40cc-8813-3f87dea57a9d" providerId="ADAL" clId="{BD4D776B-062E-41DE-992C-D11E985DCC53}" dt="2023-04-25T14:49:11.703" v="287" actId="255"/>
          <pc:sldLayoutMkLst>
            <pc:docMk/>
            <pc:sldMasterMk cId="3241431730" sldId="2147483648"/>
            <pc:sldLayoutMk cId="1261433332" sldId="2147483652"/>
          </pc:sldLayoutMkLst>
          <pc:spChg chg="mod">
            <ac:chgData name="Mills, Kathi (CDC/DDNID/NCCDPHP/DCPC)" userId="efc83704-4856-40cc-8813-3f87dea57a9d" providerId="ADAL" clId="{BD4D776B-062E-41DE-992C-D11E985DCC53}" dt="2023-04-25T14:49:11.703" v="287" actId="255"/>
            <ac:spMkLst>
              <pc:docMk/>
              <pc:sldMasterMk cId="3241431730" sldId="2147483648"/>
              <pc:sldLayoutMk cId="1261433332" sldId="2147483652"/>
              <ac:spMk id="2" creationId="{7E47BCFD-711F-5CCC-AC8C-B9E05D99D2D3}"/>
            </ac:spMkLst>
          </pc:spChg>
        </pc:sldLayoutChg>
        <pc:sldLayoutChg chg="addSp delSp modSp add mod modTransition">
          <pc:chgData name="Mills, Kathi (CDC/DDNID/NCCDPHP/DCPC)" userId="efc83704-4856-40cc-8813-3f87dea57a9d" providerId="ADAL" clId="{BD4D776B-062E-41DE-992C-D11E985DCC53}" dt="2023-04-25T23:32:49.716" v="570" actId="6014"/>
          <pc:sldLayoutMkLst>
            <pc:docMk/>
            <pc:sldMasterMk cId="3241431730" sldId="2147483648"/>
            <pc:sldLayoutMk cId="28920182" sldId="2147483656"/>
          </pc:sldLayoutMkLst>
          <pc:grpChg chg="add mod">
            <ac:chgData name="Mills, Kathi (CDC/DDNID/NCCDPHP/DCPC)" userId="efc83704-4856-40cc-8813-3f87dea57a9d" providerId="ADAL" clId="{BD4D776B-062E-41DE-992C-D11E985DCC53}" dt="2023-04-25T23:29:15.643" v="564"/>
            <ac:grpSpMkLst>
              <pc:docMk/>
              <pc:sldMasterMk cId="3241431730" sldId="2147483648"/>
              <pc:sldLayoutMk cId="28920182" sldId="2147483656"/>
              <ac:grpSpMk id="14" creationId="{FE26E096-85FB-1516-35A7-4829B7A28943}"/>
            </ac:grpSpMkLst>
          </pc:grpChg>
          <pc:picChg chg="del">
            <ac:chgData name="Mills, Kathi (CDC/DDNID/NCCDPHP/DCPC)" userId="efc83704-4856-40cc-8813-3f87dea57a9d" providerId="ADAL" clId="{BD4D776B-062E-41DE-992C-D11E985DCC53}" dt="2023-04-25T23:28:52.189" v="562" actId="478"/>
            <ac:picMkLst>
              <pc:docMk/>
              <pc:sldMasterMk cId="3241431730" sldId="2147483648"/>
              <pc:sldLayoutMk cId="28920182" sldId="2147483656"/>
              <ac:picMk id="7" creationId="{A61E5402-1556-899B-3D85-8AB3293951AD}"/>
            </ac:picMkLst>
          </pc:picChg>
          <pc:picChg chg="del">
            <ac:chgData name="Mills, Kathi (CDC/DDNID/NCCDPHP/DCPC)" userId="efc83704-4856-40cc-8813-3f87dea57a9d" providerId="ADAL" clId="{BD4D776B-062E-41DE-992C-D11E985DCC53}" dt="2023-04-25T23:28:50.286" v="561" actId="478"/>
            <ac:picMkLst>
              <pc:docMk/>
              <pc:sldMasterMk cId="3241431730" sldId="2147483648"/>
              <pc:sldLayoutMk cId="28920182" sldId="2147483656"/>
              <ac:picMk id="8" creationId="{955EEA3D-0D2F-6892-207A-D36E3E31C34B}"/>
            </ac:picMkLst>
          </pc:picChg>
          <pc:picChg chg="add mod">
            <ac:chgData name="Mills, Kathi (CDC/DDNID/NCCDPHP/DCPC)" userId="efc83704-4856-40cc-8813-3f87dea57a9d" providerId="ADAL" clId="{BD4D776B-062E-41DE-992C-D11E985DCC53}" dt="2023-04-25T23:29:15.643" v="564"/>
            <ac:picMkLst>
              <pc:docMk/>
              <pc:sldMasterMk cId="3241431730" sldId="2147483648"/>
              <pc:sldLayoutMk cId="28920182" sldId="2147483656"/>
              <ac:picMk id="11" creationId="{CCD5A7C5-C988-48FF-D3B2-80CADE94022C}"/>
            </ac:picMkLst>
          </pc:picChg>
          <pc:picChg chg="add mod">
            <ac:chgData name="Mills, Kathi (CDC/DDNID/NCCDPHP/DCPC)" userId="efc83704-4856-40cc-8813-3f87dea57a9d" providerId="ADAL" clId="{BD4D776B-062E-41DE-992C-D11E985DCC53}" dt="2023-04-25T23:29:15.643" v="564"/>
            <ac:picMkLst>
              <pc:docMk/>
              <pc:sldMasterMk cId="3241431730" sldId="2147483648"/>
              <pc:sldLayoutMk cId="28920182" sldId="2147483656"/>
              <ac:picMk id="12" creationId="{7E8E766F-DF98-401C-1378-50CEA36DD193}"/>
            </ac:picMkLst>
          </pc:picChg>
          <pc:picChg chg="add mod">
            <ac:chgData name="Mills, Kathi (CDC/DDNID/NCCDPHP/DCPC)" userId="efc83704-4856-40cc-8813-3f87dea57a9d" providerId="ADAL" clId="{BD4D776B-062E-41DE-992C-D11E985DCC53}" dt="2023-04-25T23:29:15.643" v="564"/>
            <ac:picMkLst>
              <pc:docMk/>
              <pc:sldMasterMk cId="3241431730" sldId="2147483648"/>
              <pc:sldLayoutMk cId="28920182" sldId="2147483656"/>
              <ac:picMk id="13" creationId="{32EE0378-9AFC-9261-A235-9A8D3FCFD765}"/>
            </ac:picMkLst>
          </pc:picChg>
          <pc:cxnChg chg="del">
            <ac:chgData name="Mills, Kathi (CDC/DDNID/NCCDPHP/DCPC)" userId="efc83704-4856-40cc-8813-3f87dea57a9d" providerId="ADAL" clId="{BD4D776B-062E-41DE-992C-D11E985DCC53}" dt="2023-04-25T23:28:48.192" v="560" actId="478"/>
            <ac:cxnSpMkLst>
              <pc:docMk/>
              <pc:sldMasterMk cId="3241431730" sldId="2147483648"/>
              <pc:sldLayoutMk cId="28920182" sldId="2147483656"/>
              <ac:cxnSpMk id="9" creationId="{66E3DEC1-DF07-D8ED-1CB7-C079F7EFE75D}"/>
            </ac:cxnSpMkLst>
          </pc:cxnChg>
          <pc:cxnChg chg="del">
            <ac:chgData name="Mills, Kathi (CDC/DDNID/NCCDPHP/DCPC)" userId="efc83704-4856-40cc-8813-3f87dea57a9d" providerId="ADAL" clId="{BD4D776B-062E-41DE-992C-D11E985DCC53}" dt="2023-04-25T23:28:53.782" v="563" actId="478"/>
            <ac:cxnSpMkLst>
              <pc:docMk/>
              <pc:sldMasterMk cId="3241431730" sldId="2147483648"/>
              <pc:sldLayoutMk cId="28920182" sldId="2147483656"/>
              <ac:cxnSpMk id="10" creationId="{2D9C5619-5B85-62DC-E8D9-681075B6B043}"/>
            </ac:cxnSpMkLst>
          </pc:cxnChg>
          <pc:cxnChg chg="mod">
            <ac:chgData name="Mills, Kathi (CDC/DDNID/NCCDPHP/DCPC)" userId="efc83704-4856-40cc-8813-3f87dea57a9d" providerId="ADAL" clId="{BD4D776B-062E-41DE-992C-D11E985DCC53}" dt="2023-04-25T23:29:15.643" v="564"/>
            <ac:cxnSpMkLst>
              <pc:docMk/>
              <pc:sldMasterMk cId="3241431730" sldId="2147483648"/>
              <pc:sldLayoutMk cId="28920182" sldId="2147483656"/>
              <ac:cxnSpMk id="15" creationId="{CAD383F1-E913-4DB4-5867-B4AF48B540C1}"/>
            </ac:cxnSpMkLst>
          </pc:cxnChg>
          <pc:cxnChg chg="mod">
            <ac:chgData name="Mills, Kathi (CDC/DDNID/NCCDPHP/DCPC)" userId="efc83704-4856-40cc-8813-3f87dea57a9d" providerId="ADAL" clId="{BD4D776B-062E-41DE-992C-D11E985DCC53}" dt="2023-04-25T23:29:15.643" v="564"/>
            <ac:cxnSpMkLst>
              <pc:docMk/>
              <pc:sldMasterMk cId="3241431730" sldId="2147483648"/>
              <pc:sldLayoutMk cId="28920182" sldId="2147483656"/>
              <ac:cxnSpMk id="16" creationId="{12287DFC-D4CB-6D52-64C0-2C351FC2148B}"/>
            </ac:cxnSpMkLst>
          </pc:cxnChg>
          <pc:cxnChg chg="add mod">
            <ac:chgData name="Mills, Kathi (CDC/DDNID/NCCDPHP/DCPC)" userId="efc83704-4856-40cc-8813-3f87dea57a9d" providerId="ADAL" clId="{BD4D776B-062E-41DE-992C-D11E985DCC53}" dt="2023-04-25T23:29:15.643" v="564"/>
            <ac:cxnSpMkLst>
              <pc:docMk/>
              <pc:sldMasterMk cId="3241431730" sldId="2147483648"/>
              <pc:sldLayoutMk cId="28920182" sldId="2147483656"/>
              <ac:cxnSpMk id="17" creationId="{E4C45EA4-809D-3922-20C8-A924043592DE}"/>
            </ac:cxnSpMkLst>
          </pc:cxnChg>
        </pc:sldLayoutChg>
        <pc:sldLayoutChg chg="addSp delSp modSp add mod modTransition">
          <pc:chgData name="Mills, Kathi (CDC/DDNID/NCCDPHP/DCPC)" userId="efc83704-4856-40cc-8813-3f87dea57a9d" providerId="ADAL" clId="{BD4D776B-062E-41DE-992C-D11E985DCC53}" dt="2023-04-26T20:29:15.279" v="2796" actId="1036"/>
          <pc:sldLayoutMkLst>
            <pc:docMk/>
            <pc:sldMasterMk cId="3241431730" sldId="2147483648"/>
            <pc:sldLayoutMk cId="1566578959" sldId="2147483657"/>
          </pc:sldLayoutMkLst>
          <pc:grpChg chg="del">
            <ac:chgData name="Mills, Kathi (CDC/DDNID/NCCDPHP/DCPC)" userId="efc83704-4856-40cc-8813-3f87dea57a9d" providerId="ADAL" clId="{BD4D776B-062E-41DE-992C-D11E985DCC53}" dt="2023-04-25T23:30:37.262" v="566" actId="478"/>
            <ac:grpSpMkLst>
              <pc:docMk/>
              <pc:sldMasterMk cId="3241431730" sldId="2147483648"/>
              <pc:sldLayoutMk cId="1566578959" sldId="2147483657"/>
              <ac:grpSpMk id="14" creationId="{FE26E096-85FB-1516-35A7-4829B7A28943}"/>
            </ac:grpSpMkLst>
          </pc:grpChg>
          <pc:picChg chg="add mod">
            <ac:chgData name="Mills, Kathi (CDC/DDNID/NCCDPHP/DCPC)" userId="efc83704-4856-40cc-8813-3f87dea57a9d" providerId="ADAL" clId="{BD4D776B-062E-41DE-992C-D11E985DCC53}" dt="2023-04-25T23:30:52.426" v="567"/>
            <ac:picMkLst>
              <pc:docMk/>
              <pc:sldMasterMk cId="3241431730" sldId="2147483648"/>
              <pc:sldLayoutMk cId="1566578959" sldId="2147483657"/>
              <ac:picMk id="7" creationId="{2C817349-D721-FBD8-3206-EA69E043D55A}"/>
            </ac:picMkLst>
          </pc:picChg>
          <pc:picChg chg="add mod">
            <ac:chgData name="Mills, Kathi (CDC/DDNID/NCCDPHP/DCPC)" userId="efc83704-4856-40cc-8813-3f87dea57a9d" providerId="ADAL" clId="{BD4D776B-062E-41DE-992C-D11E985DCC53}" dt="2023-04-25T23:30:52.426" v="567"/>
            <ac:picMkLst>
              <pc:docMk/>
              <pc:sldMasterMk cId="3241431730" sldId="2147483648"/>
              <pc:sldLayoutMk cId="1566578959" sldId="2147483657"/>
              <ac:picMk id="8" creationId="{A40D3F70-51D1-DD82-CE81-5AB677CAC914}"/>
            </ac:picMkLst>
          </pc:picChg>
          <pc:picChg chg="del">
            <ac:chgData name="Mills, Kathi (CDC/DDNID/NCCDPHP/DCPC)" userId="efc83704-4856-40cc-8813-3f87dea57a9d" providerId="ADAL" clId="{BD4D776B-062E-41DE-992C-D11E985DCC53}" dt="2023-04-25T23:30:37.262" v="566" actId="478"/>
            <ac:picMkLst>
              <pc:docMk/>
              <pc:sldMasterMk cId="3241431730" sldId="2147483648"/>
              <pc:sldLayoutMk cId="1566578959" sldId="2147483657"/>
              <ac:picMk id="11" creationId="{CCD5A7C5-C988-48FF-D3B2-80CADE94022C}"/>
            </ac:picMkLst>
          </pc:picChg>
          <pc:picChg chg="del">
            <ac:chgData name="Mills, Kathi (CDC/DDNID/NCCDPHP/DCPC)" userId="efc83704-4856-40cc-8813-3f87dea57a9d" providerId="ADAL" clId="{BD4D776B-062E-41DE-992C-D11E985DCC53}" dt="2023-04-25T23:30:37.262" v="566" actId="478"/>
            <ac:picMkLst>
              <pc:docMk/>
              <pc:sldMasterMk cId="3241431730" sldId="2147483648"/>
              <pc:sldLayoutMk cId="1566578959" sldId="2147483657"/>
              <ac:picMk id="12" creationId="{7E8E766F-DF98-401C-1378-50CEA36DD193}"/>
            </ac:picMkLst>
          </pc:picChg>
          <pc:picChg chg="del">
            <ac:chgData name="Mills, Kathi (CDC/DDNID/NCCDPHP/DCPC)" userId="efc83704-4856-40cc-8813-3f87dea57a9d" providerId="ADAL" clId="{BD4D776B-062E-41DE-992C-D11E985DCC53}" dt="2023-04-25T23:30:37.262" v="566" actId="478"/>
            <ac:picMkLst>
              <pc:docMk/>
              <pc:sldMasterMk cId="3241431730" sldId="2147483648"/>
              <pc:sldLayoutMk cId="1566578959" sldId="2147483657"/>
              <ac:picMk id="13" creationId="{32EE0378-9AFC-9261-A235-9A8D3FCFD765}"/>
            </ac:picMkLst>
          </pc:picChg>
          <pc:cxnChg chg="add mod">
            <ac:chgData name="Mills, Kathi (CDC/DDNID/NCCDPHP/DCPC)" userId="efc83704-4856-40cc-8813-3f87dea57a9d" providerId="ADAL" clId="{BD4D776B-062E-41DE-992C-D11E985DCC53}" dt="2023-04-26T20:29:15.279" v="2796" actId="1036"/>
            <ac:cxnSpMkLst>
              <pc:docMk/>
              <pc:sldMasterMk cId="3241431730" sldId="2147483648"/>
              <pc:sldLayoutMk cId="1566578959" sldId="2147483657"/>
              <ac:cxnSpMk id="9" creationId="{2D348CC9-3320-84C8-1771-B7E196D1248A}"/>
            </ac:cxnSpMkLst>
          </pc:cxnChg>
          <pc:cxnChg chg="add mod">
            <ac:chgData name="Mills, Kathi (CDC/DDNID/NCCDPHP/DCPC)" userId="efc83704-4856-40cc-8813-3f87dea57a9d" providerId="ADAL" clId="{BD4D776B-062E-41DE-992C-D11E985DCC53}" dt="2023-04-25T23:30:52.426" v="567"/>
            <ac:cxnSpMkLst>
              <pc:docMk/>
              <pc:sldMasterMk cId="3241431730" sldId="2147483648"/>
              <pc:sldLayoutMk cId="1566578959" sldId="2147483657"/>
              <ac:cxnSpMk id="10" creationId="{4C6C4063-FA74-908D-5191-51B8ECA4B938}"/>
            </ac:cxnSpMkLst>
          </pc:cxnChg>
          <pc:cxnChg chg="del">
            <ac:chgData name="Mills, Kathi (CDC/DDNID/NCCDPHP/DCPC)" userId="efc83704-4856-40cc-8813-3f87dea57a9d" providerId="ADAL" clId="{BD4D776B-062E-41DE-992C-D11E985DCC53}" dt="2023-04-25T23:30:37.262" v="566" actId="478"/>
            <ac:cxnSpMkLst>
              <pc:docMk/>
              <pc:sldMasterMk cId="3241431730" sldId="2147483648"/>
              <pc:sldLayoutMk cId="1566578959" sldId="2147483657"/>
              <ac:cxnSpMk id="17" creationId="{E4C45EA4-809D-3922-20C8-A924043592DE}"/>
            </ac:cxnSpMkLst>
          </pc:cxnChg>
        </pc:sldLayoutChg>
        <pc:sldLayoutChg chg="addSp delSp modSp add mod ord modTransition">
          <pc:chgData name="Mills, Kathi (CDC/DDNID/NCCDPHP/DCPC)" userId="efc83704-4856-40cc-8813-3f87dea57a9d" providerId="ADAL" clId="{BD4D776B-062E-41DE-992C-D11E985DCC53}" dt="2023-04-26T20:57:49.950" v="2962" actId="1076"/>
          <pc:sldLayoutMkLst>
            <pc:docMk/>
            <pc:sldMasterMk cId="3241431730" sldId="2147483648"/>
            <pc:sldLayoutMk cId="557688694" sldId="2147483658"/>
          </pc:sldLayoutMkLst>
          <pc:spChg chg="add mod">
            <ac:chgData name="Mills, Kathi (CDC/DDNID/NCCDPHP/DCPC)" userId="efc83704-4856-40cc-8813-3f87dea57a9d" providerId="ADAL" clId="{BD4D776B-062E-41DE-992C-D11E985DCC53}" dt="2023-04-26T20:57:49.950" v="2962" actId="1076"/>
            <ac:spMkLst>
              <pc:docMk/>
              <pc:sldMasterMk cId="3241431730" sldId="2147483648"/>
              <pc:sldLayoutMk cId="557688694" sldId="2147483658"/>
              <ac:spMk id="7" creationId="{F0097F2B-6FB7-DFA3-3710-CFA53265A506}"/>
            </ac:spMkLst>
          </pc:spChg>
          <pc:picChg chg="add mod">
            <ac:chgData name="Mills, Kathi (CDC/DDNID/NCCDPHP/DCPC)" userId="efc83704-4856-40cc-8813-3f87dea57a9d" providerId="ADAL" clId="{BD4D776B-062E-41DE-992C-D11E985DCC53}" dt="2023-04-26T20:56:44.109" v="2960" actId="14100"/>
            <ac:picMkLst>
              <pc:docMk/>
              <pc:sldMasterMk cId="3241431730" sldId="2147483648"/>
              <pc:sldLayoutMk cId="557688694" sldId="2147483658"/>
              <ac:picMk id="8" creationId="{33768ADB-25DA-8D09-65AC-BCF274F81110}"/>
            </ac:picMkLst>
          </pc:picChg>
          <pc:picChg chg="del">
            <ac:chgData name="Mills, Kathi (CDC/DDNID/NCCDPHP/DCPC)" userId="efc83704-4856-40cc-8813-3f87dea57a9d" providerId="ADAL" clId="{BD4D776B-062E-41DE-992C-D11E985DCC53}" dt="2023-04-26T20:56:04.128" v="2943" actId="478"/>
            <ac:picMkLst>
              <pc:docMk/>
              <pc:sldMasterMk cId="3241431730" sldId="2147483648"/>
              <pc:sldLayoutMk cId="557688694" sldId="2147483658"/>
              <ac:picMk id="12" creationId="{7E8E766F-DF98-401C-1378-50CEA36DD19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0EBF7-74D2-40ED-B22A-C2C921CBD4BA}"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458D3-E8E9-46F6-96FF-86953724E0A0}" type="slidenum">
              <a:rPr lang="en-US" smtClean="0"/>
              <a:t>‹#›</a:t>
            </a:fld>
            <a:endParaRPr lang="en-US"/>
          </a:p>
        </p:txBody>
      </p:sp>
    </p:spTree>
    <p:extLst>
      <p:ext uri="{BB962C8B-B14F-4D97-AF65-F5344CB8AC3E}">
        <p14:creationId xmlns:p14="http://schemas.microsoft.com/office/powerpoint/2010/main" val="272441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 main things I’d like to talk with you about today are described here in our presentation. Some of this information you may already know, but we can skip those sections and jump ahead. We can go as fast or as slow as you like.</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Do you think it is important for us as women to take care of our health? Taking care of our health is very important! We women need to take the time to take care of our health. It’s the best gift we can give ourselves and our family.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Today I would like to talk to you about cervical cancer and cervical cancer screening.</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Do women in your community talk about cervical cancer screening?</a:t>
            </a: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What have you heard cervical cancer screening?</a:t>
            </a: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Have you ever been screened for cervical cancer?</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2</a:t>
            </a:fld>
            <a:endParaRPr lang="en-US"/>
          </a:p>
        </p:txBody>
      </p:sp>
    </p:spTree>
    <p:extLst>
      <p:ext uri="{BB962C8B-B14F-4D97-AF65-F5344CB8AC3E}">
        <p14:creationId xmlns:p14="http://schemas.microsoft.com/office/powerpoint/2010/main" val="172364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Most cervical cancer is caused by the human papillomavirus, or HPV. HPV is not the same thing as HIV.</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There are different types of HPV. Some affect your cervix, and some cause skin warts in the genital area. We’re going to talk about the types that affect your cervix.</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You get HPV from having sexual contact with a man or a woman who has the virus.</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HPV infection is very common in people who are sexually active. Many people don’t know they have it, so they don’t realize they’re passing it on.</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Most of the time, HPV doesn’t cause health problems and goes away on its own.</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But sometimes it doesn’t go away. Some types of HPV can cause the cells of your cervix to go from normal to abnormal. In rare cases, over a long time—around 10 to 15 years—an HPV infection can cause cervical cancer.</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You can’t see or feel these changes happening. That’s why it’s important to get screened. Screening is the only way to find and treat abnormal cells before they turn into cancer.</a:t>
            </a:r>
          </a:p>
          <a:p>
            <a:pPr marL="457200" marR="0" lvl="0" indent="-228600">
              <a:spcBef>
                <a:spcPts val="0"/>
              </a:spcBef>
              <a:spcAft>
                <a:spcPts val="11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If you’re under age 26, you can get a vaccine that can keep you from getting the types of HPV that cause cervical cancer.</a:t>
            </a:r>
          </a:p>
          <a:p>
            <a:pPr marL="342900" marR="0" lvl="0" indent="-342900">
              <a:spcBef>
                <a:spcPts val="0"/>
              </a:spcBef>
              <a:spcAft>
                <a:spcPts val="1100"/>
              </a:spcAft>
              <a:buFont typeface="Symbol" panose="05050102010706020507" pitchFamily="18" charset="2"/>
              <a:buChar char=""/>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Note: </a:t>
            </a:r>
            <a:r>
              <a:rPr lang="en-US" sz="1800">
                <a:effectLst/>
                <a:latin typeface="Segoe UI" panose="020B0502040204020203" pitchFamily="34" charset="0"/>
                <a:ea typeface="Calibri" panose="020F0502020204030204" pitchFamily="34" charset="0"/>
                <a:cs typeface="Times New Roman" panose="02020603050405020304" pitchFamily="18" charset="0"/>
              </a:rPr>
              <a:t>HPV vaccination is not recommended for everyone older than age 26 years. However, some adults age 27 through 45 years who are not already vaccinated may decide to get the HPV vaccine after speaking with their doctor about their risk for new HPV infections and the possible benefits of vaccination. HPV vaccination in this age range provides less benefit, as more people have already been exposed to HPV.</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11</a:t>
            </a:fld>
            <a:endParaRPr lang="en-US"/>
          </a:p>
        </p:txBody>
      </p:sp>
    </p:spTree>
    <p:extLst>
      <p:ext uri="{BB962C8B-B14F-4D97-AF65-F5344CB8AC3E}">
        <p14:creationId xmlns:p14="http://schemas.microsoft.com/office/powerpoint/2010/main" val="348830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HPV is the virus that causes most cervical cancers. The HPV test looks for the virus that can cause cell changes. If you are getting an HPV test, the cells collected from your cervix will be tested for HPV.</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200"/>
              </a:spcAft>
              <a:buFont typeface="Symbol" panose="05050102010706020507" pitchFamily="18" charset="2"/>
              <a:buChar char=""/>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If you get only an HPV test, this is called </a:t>
            </a:r>
            <a:r>
              <a:rPr lang="en-US" sz="1800" i="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primary HPV testing</a:t>
            </a: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If normal, your doctor may tell you that you can wait 5 years until your next screening test.</a:t>
            </a: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200"/>
              </a:spcAft>
              <a:buFont typeface="Symbol" panose="05050102010706020507" pitchFamily="18" charset="2"/>
              <a:buChar char=""/>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If you get an HPV test along with a Pap test, this is called </a:t>
            </a:r>
            <a:r>
              <a:rPr lang="en-US" sz="1800" i="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co-testing</a:t>
            </a: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If both of your results are normal, your doctor may tell you that you can wait 5 years until your next screening test.</a:t>
            </a:r>
          </a:p>
          <a:p>
            <a:pPr marL="342900" marR="0" lvl="0" indent="-342900">
              <a:spcBef>
                <a:spcPts val="0"/>
              </a:spcBef>
              <a:spcAft>
                <a:spcPts val="1200"/>
              </a:spcAft>
              <a:buFont typeface="Symbol" panose="05050102010706020507" pitchFamily="18" charset="2"/>
              <a:buChar char=""/>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HPV tests are for women 30 and older. These tests are not recommended for women under the age of 30.</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After age 65, a woman may be able to stop screening </a:t>
            </a:r>
            <a:r>
              <a:rPr lang="en-US" sz="1800" b="1">
                <a:effectLst/>
                <a:latin typeface="Segoe UI" panose="020B0502040204020203" pitchFamily="34" charset="0"/>
                <a:ea typeface="Calibri" panose="020F0502020204030204" pitchFamily="34" charset="0"/>
                <a:cs typeface="Times New Roman" panose="02020603050405020304" pitchFamily="18" charset="0"/>
              </a:rPr>
              <a:t>OR</a:t>
            </a:r>
            <a:r>
              <a:rPr lang="en-US" sz="1800">
                <a:effectLst/>
                <a:latin typeface="Segoe UI" panose="020B0502040204020203" pitchFamily="34" charset="0"/>
                <a:ea typeface="Calibri" panose="020F0502020204030204" pitchFamily="34" charset="0"/>
                <a:cs typeface="Times New Roman" panose="02020603050405020304" pitchFamily="18" charset="0"/>
              </a:rPr>
              <a:t> she may need to get screened if she hasn’t been screened in awhile and has not had a hysterectomy. She should talk to her doctor.</a:t>
            </a: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a woman has had a hysterectomy, in most cases, she will not need to be screened. But she should talk to her doctor about whether she needs to be tested.</a:t>
            </a:r>
          </a:p>
        </p:txBody>
      </p:sp>
      <p:sp>
        <p:nvSpPr>
          <p:cNvPr id="4" name="Slide Number Placeholder 3"/>
          <p:cNvSpPr>
            <a:spLocks noGrp="1"/>
          </p:cNvSpPr>
          <p:nvPr>
            <p:ph type="sldNum" sz="quarter" idx="5"/>
          </p:nvPr>
        </p:nvSpPr>
        <p:spPr/>
        <p:txBody>
          <a:bodyPr/>
          <a:lstStyle/>
          <a:p>
            <a:fld id="{7BB458D3-E8E9-46F6-96FF-86953724E0A0}" type="slidenum">
              <a:rPr lang="en-US" smtClean="0"/>
              <a:t>12</a:t>
            </a:fld>
            <a:endParaRPr lang="en-US"/>
          </a:p>
        </p:txBody>
      </p:sp>
    </p:spTree>
    <p:extLst>
      <p:ext uri="{BB962C8B-B14F-4D97-AF65-F5344CB8AC3E}">
        <p14:creationId xmlns:p14="http://schemas.microsoft.com/office/powerpoint/2010/main" val="285925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It is important to get your results after you have been screened. You will usually get the results a couple of weeks after your test. If more than two weeks have passed and you have not heard about your results, you should contact the clinic to ask for them.</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the test results are abnormal, your doctor may ask you to return to the clinic for more tests. </a:t>
            </a:r>
            <a:r>
              <a:rPr lang="en-US" sz="1800" b="1">
                <a:effectLst/>
                <a:latin typeface="Segoe UI" panose="020B0502040204020203" pitchFamily="34" charset="0"/>
                <a:ea typeface="Calibri" panose="020F0502020204030204" pitchFamily="34" charset="0"/>
                <a:cs typeface="Times New Roman" panose="02020603050405020304" pitchFamily="18" charset="0"/>
              </a:rPr>
              <a:t>Most abnormal test results do NOT mean you have cancer. </a:t>
            </a:r>
            <a:r>
              <a:rPr lang="en-US" sz="1800">
                <a:effectLst/>
                <a:latin typeface="Segoe UI" panose="020B0502040204020203" pitchFamily="34" charset="0"/>
                <a:ea typeface="Calibri" panose="020F0502020204030204" pitchFamily="34" charset="0"/>
                <a:cs typeface="Times New Roman" panose="02020603050405020304" pitchFamily="18" charset="0"/>
              </a:rPr>
              <a:t>You can call me if you are nervous or worried.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Abnormal cells that are found early can usually be treated to prevent cancer. Or we can find out if we have the virus that can cause cell changes. That’s why it’s so important that we get screened regularly.</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13</a:t>
            </a:fld>
            <a:endParaRPr lang="en-US"/>
          </a:p>
        </p:txBody>
      </p:sp>
    </p:spTree>
    <p:extLst>
      <p:ext uri="{BB962C8B-B14F-4D97-AF65-F5344CB8AC3E}">
        <p14:creationId xmlns:p14="http://schemas.microsoft.com/office/powerpoint/2010/main" val="309170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Talk about the different reasons why some women don’t get screened. You can allow women to tell their own stories, and also share some of the examples shown below.</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Can you think of reasons why some of us don’t get screened?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Segoe UI" panose="020B0502040204020203" pitchFamily="34" charset="0"/>
              </a:rPr>
              <a:t>It is embarrassing. I don’t want anyone to see me naked.</a:t>
            </a:r>
            <a:br>
              <a:rPr lang="en-US" sz="1800" b="1">
                <a:effectLst/>
                <a:latin typeface="Segoe UI" panose="020B0502040204020203" pitchFamily="34" charset="0"/>
                <a:ea typeface="Calibri" panose="020F0502020204030204" pitchFamily="34" charset="0"/>
                <a:cs typeface="Segoe UI" panose="020B0502040204020203" pitchFamily="34" charset="0"/>
              </a:rPr>
            </a:br>
            <a:r>
              <a:rPr lang="en-US" sz="1800">
                <a:effectLst/>
                <a:latin typeface="Segoe UI" panose="020B0502040204020203" pitchFamily="34" charset="0"/>
                <a:ea typeface="Calibri" panose="020F0502020204030204" pitchFamily="34" charset="0"/>
                <a:cs typeface="Segoe UI" panose="020B0502040204020203" pitchFamily="34" charset="0"/>
              </a:rPr>
              <a:t>It is normal to feel embarrassed when getting screened. It’s a very common test that only takes a few minutes. It’s worth it to find abnormal cells early or to find out if we have the virus that may cause cell changes. The doctors and nurses are professionals. They do these tests on women like us every day.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Segoe UI" panose="020B0502040204020203" pitchFamily="34" charset="0"/>
              </a:rPr>
              <a:t>I’m afraid of getting screened. I’ve heard it hurts.</a:t>
            </a:r>
            <a:br>
              <a:rPr lang="en-US" sz="1800" b="1">
                <a:effectLst/>
                <a:latin typeface="Segoe UI" panose="020B0502040204020203" pitchFamily="34" charset="0"/>
                <a:ea typeface="Calibri" panose="020F0502020204030204" pitchFamily="34" charset="0"/>
                <a:cs typeface="Segoe UI" panose="020B0502040204020203" pitchFamily="34" charset="0"/>
              </a:rPr>
            </a:br>
            <a:r>
              <a:rPr lang="en-US" sz="1800">
                <a:effectLst/>
                <a:latin typeface="Segoe UI" panose="020B0502040204020203" pitchFamily="34" charset="0"/>
                <a:ea typeface="Calibri" panose="020F0502020204030204" pitchFamily="34" charset="0"/>
                <a:cs typeface="Segoe UI" panose="020B0502040204020203" pitchFamily="34" charset="0"/>
              </a:rPr>
              <a:t>The tests are fast and simple. Some women feel a little pain. If a woman feels pain, it is not strong and is very brief. It’s worth it to find abnormal cells early or to find out if we have the virus that may cause cell changes.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rPr>
              <a:t>My partner doesn’t want me to get screened.</a:t>
            </a:r>
            <a:br>
              <a:rPr lang="en-US" sz="1800" b="1">
                <a:effectLst/>
                <a:latin typeface="Segoe UI" panose="020B0502040204020203" pitchFamily="34" charset="0"/>
                <a:ea typeface="Calibri" panose="020F0502020204030204" pitchFamily="34" charset="0"/>
              </a:rPr>
            </a:br>
            <a:r>
              <a:rPr lang="en-US" sz="1800">
                <a:effectLst/>
                <a:latin typeface="Segoe UI" panose="020B0502040204020203" pitchFamily="34" charset="0"/>
                <a:ea typeface="Calibri" panose="020F0502020204030204" pitchFamily="34" charset="0"/>
              </a:rPr>
              <a:t>It’s hard to make decisions that your partner doesn’t agree with. Getting screened is an important part of taking care of our health. Each of us has to make the final decision about getting screened.</a:t>
            </a:r>
            <a:endParaRPr lang="en-US" b="0"/>
          </a:p>
        </p:txBody>
      </p:sp>
      <p:sp>
        <p:nvSpPr>
          <p:cNvPr id="4" name="Slide Number Placeholder 3"/>
          <p:cNvSpPr>
            <a:spLocks noGrp="1"/>
          </p:cNvSpPr>
          <p:nvPr>
            <p:ph type="sldNum" sz="quarter" idx="5"/>
          </p:nvPr>
        </p:nvSpPr>
        <p:spPr/>
        <p:txBody>
          <a:bodyPr/>
          <a:lstStyle/>
          <a:p>
            <a:fld id="{7BB458D3-E8E9-46F6-96FF-86953724E0A0}" type="slidenum">
              <a:rPr lang="en-US" smtClean="0"/>
              <a:t>14</a:t>
            </a:fld>
            <a:endParaRPr lang="en-US"/>
          </a:p>
        </p:txBody>
      </p:sp>
    </p:spTree>
    <p:extLst>
      <p:ext uri="{BB962C8B-B14F-4D97-AF65-F5344CB8AC3E}">
        <p14:creationId xmlns:p14="http://schemas.microsoft.com/office/powerpoint/2010/main" val="355717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I’m afraid that they’ll find cancer. I’d rather not know.</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Most women who get screened do not have cancer. If you know early there is a problem, you and your doctor can plan the treatment. Remember, when cervical cancer is found early, treatment works best.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I don’t have time to make an appointment, much less go to the appointment.</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Making an appointment and getting screened only takes a few minutes. If we don’t make time to take care of our health, we won’t have time down the road to take care of our families.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Any other reasons why we don’t get screened?</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15</a:t>
            </a:fld>
            <a:endParaRPr lang="en-US"/>
          </a:p>
        </p:txBody>
      </p:sp>
    </p:spTree>
    <p:extLst>
      <p:ext uri="{BB962C8B-B14F-4D97-AF65-F5344CB8AC3E}">
        <p14:creationId xmlns:p14="http://schemas.microsoft.com/office/powerpoint/2010/main" val="69341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I don’t have money to pay for screening.</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Many programs help pay for screening. Here is a resource sheet for our area. This will help you find a clinic where affordable tests are available.</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I don’t have transportation to the clinic.</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If you don’t have a car or can’t take a bus, you may want to ask someone to give you a ride to the doctor. How do you usually get to places you need to go? Some clinics also offer help with transportation. You can ask your clinic about this when you make your appointment.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I don’t know anyone who can take care of the children.</a:t>
            </a:r>
            <a:br>
              <a:rPr lang="en-US" sz="1800" b="1">
                <a:effectLst/>
                <a:latin typeface="Segoe UI" panose="020B0502040204020203" pitchFamily="34" charset="0"/>
                <a:ea typeface="Calibri" panose="020F0502020204030204" pitchFamily="34" charset="0"/>
                <a:cs typeface="Times New Roman" panose="02020603050405020304" pitchFamily="18" charset="0"/>
              </a:rPr>
            </a:br>
            <a:r>
              <a:rPr lang="en-US" sz="1800">
                <a:effectLst/>
                <a:latin typeface="Segoe UI" panose="020B0502040204020203" pitchFamily="34" charset="0"/>
                <a:ea typeface="Calibri" panose="020F0502020204030204" pitchFamily="34" charset="0"/>
                <a:cs typeface="Times New Roman" panose="02020603050405020304" pitchFamily="18" charset="0"/>
              </a:rPr>
              <a:t>Some clinics let you take your children with you. Check with your clinic.</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16</a:t>
            </a:fld>
            <a:endParaRPr lang="en-US"/>
          </a:p>
        </p:txBody>
      </p:sp>
    </p:spTree>
    <p:extLst>
      <p:ext uri="{BB962C8B-B14F-4D97-AF65-F5344CB8AC3E}">
        <p14:creationId xmlns:p14="http://schemas.microsoft.com/office/powerpoint/2010/main" val="195039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This is Marisol’s story. She tells us about when she had cervical cancer.</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“After my Pap test, I got a letter from the doctor. The letter said that I needed to have more tests because my Pap test was abnormal. When I went back to the clinic, they took a small piece of tissue, called a biopsy. The biopsy was taken from the cervix and then sent to get analyzed. After that, the doctor told me that I had cervical cancer. Thank goodness, it had been found early!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 went to the doctor two times for treatment and now I’m cured. The Pap test found the cancer in time. If I had waited longer, it would have been more serious.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“Now I have to have tests more often. I don’t mind. The Pap test saved my life!”</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17</a:t>
            </a:fld>
            <a:endParaRPr lang="en-US"/>
          </a:p>
        </p:txBody>
      </p:sp>
    </p:spTree>
    <p:extLst>
      <p:ext uri="{BB962C8B-B14F-4D97-AF65-F5344CB8AC3E}">
        <p14:creationId xmlns:p14="http://schemas.microsoft.com/office/powerpoint/2010/main" val="52926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Segoe UI" panose="020B0502040204020203" pitchFamily="34" charset="0"/>
              </a:rPr>
              <a:t>This is Beatriz’s story.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Segoe UI" panose="020B0502040204020203" pitchFamily="34" charset="0"/>
              </a:rPr>
              <a:t>“I’m happy that I got a Pap test. My doctor’s office called. They said the test was normal and that I should return in 3 years. I plan to do that!”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Segoe UI" panose="020B0502040204020203" pitchFamily="34" charset="0"/>
              </a:rPr>
              <a:t>What do you think about Marisol and Beatriz’s stories?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rPr>
              <a:t>Before listening to Marisol’s story, did you think that women could survive cervical cancer?</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18</a:t>
            </a:fld>
            <a:endParaRPr lang="en-US"/>
          </a:p>
        </p:txBody>
      </p:sp>
    </p:spTree>
    <p:extLst>
      <p:ext uri="{BB962C8B-B14F-4D97-AF65-F5344CB8AC3E}">
        <p14:creationId xmlns:p14="http://schemas.microsoft.com/office/powerpoint/2010/main" val="248329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Final Words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It is very important to take care of our health. We, as women, wives, mothers, grandmothers, daughters, and sisters have the responsibility to take care of ourselves, so we can be there for our families.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Make a promise to yourself and your family. Get screened. It can save your life!</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Do you have any questions?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Remember:</a:t>
            </a:r>
            <a:r>
              <a:rPr lang="en-US" sz="1800">
                <a:effectLst/>
                <a:latin typeface="Segoe UI" panose="020B0502040204020203" pitchFamily="34" charset="0"/>
                <a:ea typeface="Calibri" panose="020F0502020204030204" pitchFamily="34" charset="0"/>
                <a:cs typeface="Times New Roman" panose="02020603050405020304" pitchFamily="18" charset="0"/>
              </a:rPr>
              <a:t> One screening is not enough. Regular screening can help prevent cervical cancer or find it early when it’s easier to treat. Get a Pap test every 3 years. Or get an HPV test, or an HPV test and a Pap test together, every 5 years.</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19</a:t>
            </a:fld>
            <a:endParaRPr lang="en-US"/>
          </a:p>
        </p:txBody>
      </p:sp>
    </p:spTree>
    <p:extLst>
      <p:ext uri="{BB962C8B-B14F-4D97-AF65-F5344CB8AC3E}">
        <p14:creationId xmlns:p14="http://schemas.microsoft.com/office/powerpoint/2010/main" val="216064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What have you heard about cervical cancer?</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Cells are the basic building blocks of life. All living things are made of one or more cells. These cells are so small we cannot see them with our eyes.</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Cancer happens when these cells grow out of control or are abnormal. They can continue to grow and form a tumor. A tumor can be cancerous (malignant) or not cancerous (benign).</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It is very important to find and treat abnormal cells. If the cells are not treated, they can turn into cancer.</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Cervical cancer happens when abnormal cells grow in the cervix and are not treated. A woman may have abnormal cells and not know it. This is because she may not have any symptoms.</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Cervical cancer is one of the most common cancers in women in the world. It can usually be cured if found early!</a:t>
            </a:r>
          </a:p>
          <a:p>
            <a:pPr marL="342900" marR="0" lvl="0" indent="-342900">
              <a:spcBef>
                <a:spcPts val="0"/>
              </a:spcBef>
              <a:spcAft>
                <a:spcPts val="1100"/>
              </a:spcAft>
              <a:buClr>
                <a:srgbClr val="414042"/>
              </a:buClr>
              <a:buSzPts val="1100"/>
              <a:buFont typeface="Tahoma" panose="020B0604030504040204" pitchFamily="34" charset="0"/>
              <a:buChar char="•"/>
            </a:pPr>
            <a:endParaRPr lang="en-US" sz="1800">
              <a:effectLst/>
              <a:latin typeface="Segoe UI" panose="020B0502040204020203" pitchFamily="34" charset="0"/>
              <a:ea typeface="Tahoma" panose="020B060403050404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Tip:</a:t>
            </a:r>
            <a:r>
              <a:rPr lang="en-US" sz="1800">
                <a:effectLst/>
                <a:latin typeface="Segoe UI" panose="020B0502040204020203" pitchFamily="34" charset="0"/>
                <a:ea typeface="Calibri" panose="020F0502020204030204" pitchFamily="34" charset="0"/>
                <a:cs typeface="Times New Roman" panose="02020603050405020304" pitchFamily="18" charset="0"/>
              </a:rPr>
              <a:t> If the participants don’t seem interested in the biology of cervical cancer, that’s OK. Listen to their responses and skip over details they are not interested in. Just make sure that you share the key messages with them.</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3</a:t>
            </a:fld>
            <a:endParaRPr lang="en-US"/>
          </a:p>
        </p:txBody>
      </p:sp>
    </p:spTree>
    <p:extLst>
      <p:ext uri="{BB962C8B-B14F-4D97-AF65-F5344CB8AC3E}">
        <p14:creationId xmlns:p14="http://schemas.microsoft.com/office/powerpoint/2010/main" val="233806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Who can develop cervical cancer? Any woman can develop cervical cancer. Some women have a higher chance of developing it.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 woman has a higher chance of developing cervical cancer if:</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She is infected with human papillomavirus (HPV). Most cervical cancers are caused by this virus, which is transmitted sexually. HPV infection is very common in both men and women who are sexually active. Most of the time HPV causes no health problems and goes away on its own. But sometimes a woman can be infected with a “high risk” type of HPV that doesn’t go away on its own. In rare cases, an HPV infection that doesn’t go away can develop into cervical cancer.</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She began having sex at an early age.</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She or her partner has had sex with a number of partners in his or her life.</a:t>
            </a:r>
          </a:p>
          <a:p>
            <a:pPr marL="457200" marR="0" lvl="0" indent="-228600">
              <a:spcBef>
                <a:spcPts val="0"/>
              </a:spcBef>
              <a:spcAft>
                <a:spcPts val="1100"/>
              </a:spcAft>
              <a:buClr>
                <a:srgbClr val="414042"/>
              </a:buClr>
              <a:buSzPts val="1100"/>
              <a:buFont typeface="Tahoma" panose="020B0604030504040204" pitchFamily="34" charset="0"/>
              <a:buChar char="•"/>
            </a:pPr>
            <a:r>
              <a:rPr lang="en-US" sz="1800">
                <a:effectLst/>
                <a:latin typeface="Segoe UI" panose="020B0502040204020203" pitchFamily="34" charset="0"/>
                <a:ea typeface="Tahoma" panose="020B0604030504040204" pitchFamily="34" charset="0"/>
                <a:cs typeface="Times New Roman" panose="02020603050405020304" pitchFamily="18" charset="0"/>
              </a:rPr>
              <a:t>She smokes cigarettes.</a:t>
            </a:r>
          </a:p>
          <a:p>
            <a:pPr marL="342900" marR="0" lvl="0" indent="-342900">
              <a:spcBef>
                <a:spcPts val="0"/>
              </a:spcBef>
              <a:spcAft>
                <a:spcPts val="1100"/>
              </a:spcAft>
              <a:buClr>
                <a:srgbClr val="414042"/>
              </a:buClr>
              <a:buSzPts val="1100"/>
              <a:buFont typeface="Tahoma" panose="020B0604030504040204" pitchFamily="34" charset="0"/>
              <a:buChar char="•"/>
            </a:pPr>
            <a:endParaRPr lang="en-US" sz="1800">
              <a:effectLst/>
              <a:latin typeface="Segoe UI" panose="020B0502040204020203" pitchFamily="34" charset="0"/>
              <a:ea typeface="Tahoma" panose="020B060403050404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There are other risk factors. I can tell you more.</a:t>
            </a:r>
          </a:p>
        </p:txBody>
      </p:sp>
      <p:sp>
        <p:nvSpPr>
          <p:cNvPr id="4" name="Slide Number Placeholder 3"/>
          <p:cNvSpPr>
            <a:spLocks noGrp="1"/>
          </p:cNvSpPr>
          <p:nvPr>
            <p:ph type="sldNum" sz="quarter" idx="5"/>
          </p:nvPr>
        </p:nvSpPr>
        <p:spPr/>
        <p:txBody>
          <a:bodyPr/>
          <a:lstStyle/>
          <a:p>
            <a:fld id="{7BB458D3-E8E9-46F6-96FF-86953724E0A0}" type="slidenum">
              <a:rPr lang="en-US" smtClean="0"/>
              <a:t>4</a:t>
            </a:fld>
            <a:endParaRPr lang="en-US"/>
          </a:p>
        </p:txBody>
      </p:sp>
    </p:spTree>
    <p:extLst>
      <p:ext uri="{BB962C8B-B14F-4D97-AF65-F5344CB8AC3E}">
        <p14:creationId xmlns:p14="http://schemas.microsoft.com/office/powerpoint/2010/main" val="180599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Let’s talk about cervical cancer screening. There are several screening options: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a woman is age 21 to 29, she should get a Pap test every 3 years.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After age 30, a woman has 3 choices: a Pap test every 3 years, an HPV test every 5 years, or a Pap test </a:t>
            </a:r>
            <a:r>
              <a:rPr lang="en-US" sz="1800" b="1">
                <a:effectLst/>
                <a:latin typeface="Segoe UI" panose="020B0502040204020203" pitchFamily="34" charset="0"/>
                <a:ea typeface="Calibri" panose="020F0502020204030204" pitchFamily="34" charset="0"/>
                <a:cs typeface="Times New Roman" panose="02020603050405020304" pitchFamily="18" charset="0"/>
              </a:rPr>
              <a:t>and</a:t>
            </a:r>
            <a:r>
              <a:rPr lang="en-US" sz="1800">
                <a:effectLst/>
                <a:latin typeface="Segoe UI" panose="020B0502040204020203" pitchFamily="34" charset="0"/>
                <a:ea typeface="Calibri" panose="020F0502020204030204" pitchFamily="34" charset="0"/>
                <a:cs typeface="Times New Roman" panose="02020603050405020304" pitchFamily="18" charset="0"/>
              </a:rPr>
              <a:t> an HPV test every 5 years (also known as a co-test).</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A Pap test can find cell changes in the cervix that might become cervical cancer if they are not treated appropriately.</a:t>
            </a:r>
          </a:p>
          <a:p>
            <a:pPr marL="457200" marR="0" lvl="0" indent="-228600">
              <a:spcBef>
                <a:spcPts val="0"/>
              </a:spcBef>
              <a:spcAft>
                <a:spcPts val="1200"/>
              </a:spcAft>
              <a:buFont typeface="Symbol" panose="05050102010706020507" pitchFamily="18" charset="2"/>
              <a:buChar char=""/>
            </a:pPr>
            <a:r>
              <a:rPr lang="en-US" sz="1800">
                <a:effectLst/>
                <a:latin typeface="Segoe UI" panose="020B0502040204020203" pitchFamily="34" charset="0"/>
                <a:ea typeface="Calibri" panose="020F0502020204030204" pitchFamily="34" charset="0"/>
                <a:cs typeface="Times New Roman" panose="02020603050405020304" pitchFamily="18" charset="0"/>
              </a:rPr>
              <a:t>The HPV test looks for the virus that can cause these cell changes.</a:t>
            </a:r>
          </a:p>
          <a:p>
            <a:pPr marL="342900" marR="0" lvl="0" indent="-342900">
              <a:spcBef>
                <a:spcPts val="0"/>
              </a:spcBef>
              <a:spcAft>
                <a:spcPts val="1200"/>
              </a:spcAft>
              <a:buFont typeface="Symbol" panose="05050102010706020507" pitchFamily="18" charset="2"/>
              <a:buChar char=""/>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Have you ever been screened for cervical cancer? What was it like for you when you got screened?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Provide accurate information where necessary to help women understand their screening options. Reinforce and praise their knowledge.</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5</a:t>
            </a:fld>
            <a:endParaRPr lang="en-US"/>
          </a:p>
        </p:txBody>
      </p:sp>
    </p:spTree>
    <p:extLst>
      <p:ext uri="{BB962C8B-B14F-4D97-AF65-F5344CB8AC3E}">
        <p14:creationId xmlns:p14="http://schemas.microsoft.com/office/powerpoint/2010/main" val="12612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Let’s talk about why it’s important to get screened.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Getting screened can help us stay healthy. It is an important part of our health.</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 Pap test can find abnormal cells in the cervix. If they are found and treated early, cancer can be prevented!</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 HPV test looks for the virus that can cause cell changes in the cervix.</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Often women who have these abnormal cells feel no symptoms. We can’t always feel these changes in our bodies. That’s why it’s important for us to get screened regularly.</a:t>
            </a:r>
          </a:p>
        </p:txBody>
      </p:sp>
      <p:sp>
        <p:nvSpPr>
          <p:cNvPr id="4" name="Slide Number Placeholder 3"/>
          <p:cNvSpPr>
            <a:spLocks noGrp="1"/>
          </p:cNvSpPr>
          <p:nvPr>
            <p:ph type="sldNum" sz="quarter" idx="5"/>
          </p:nvPr>
        </p:nvSpPr>
        <p:spPr/>
        <p:txBody>
          <a:bodyPr/>
          <a:lstStyle/>
          <a:p>
            <a:fld id="{7BB458D3-E8E9-46F6-96FF-86953724E0A0}" type="slidenum">
              <a:rPr lang="en-US" smtClean="0"/>
              <a:t>6</a:t>
            </a:fld>
            <a:endParaRPr lang="en-US"/>
          </a:p>
        </p:txBody>
      </p:sp>
    </p:spTree>
    <p:extLst>
      <p:ext uri="{BB962C8B-B14F-4D97-AF65-F5344CB8AC3E}">
        <p14:creationId xmlns:p14="http://schemas.microsoft.com/office/powerpoint/2010/main" val="8917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It’s important that we get cervical cancer screenings regularly, either through Pap test alone, HPV test alone, or Pap and HPV tests together.</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you only get a Pap test, you should get a Pap test every 3 years from age 21 to 65. Starting at age 30, you can get an HPV test every 5 years. If you get a Pap test and an HPV test together, you can have this combination of tests every 5 years.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We should continue get screened even if we have stopped having babies, no longer have periods (because of menopause/change of life), and even if we have stopped having sexual relations.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After age 65, a woman may be able to stop screening </a:t>
            </a:r>
            <a:r>
              <a:rPr lang="en-US" sz="1800" b="1">
                <a:effectLst/>
                <a:latin typeface="Segoe UI" panose="020B0502040204020203" pitchFamily="34" charset="0"/>
                <a:ea typeface="Calibri" panose="020F0502020204030204" pitchFamily="34" charset="0"/>
                <a:cs typeface="Times New Roman" panose="02020603050405020304" pitchFamily="18" charset="0"/>
              </a:rPr>
              <a:t>OR</a:t>
            </a:r>
            <a:r>
              <a:rPr lang="en-US" sz="1800">
                <a:effectLst/>
                <a:latin typeface="Segoe UI" panose="020B0502040204020203" pitchFamily="34" charset="0"/>
                <a:ea typeface="Calibri" panose="020F0502020204030204" pitchFamily="34" charset="0"/>
                <a:cs typeface="Times New Roman" panose="02020603050405020304" pitchFamily="18" charset="0"/>
              </a:rPr>
              <a:t> she may need to get screened if she hasn’t been screened in awhile and has not had a hysterectomy. She should talk to her doctor.</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If a woman has had a hysterectomy, in most cases, she will not need to be screened. But she should talk to her doctor about whether she needs to be tested.</a:t>
            </a:r>
          </a:p>
        </p:txBody>
      </p:sp>
      <p:sp>
        <p:nvSpPr>
          <p:cNvPr id="4" name="Slide Number Placeholder 3"/>
          <p:cNvSpPr>
            <a:spLocks noGrp="1"/>
          </p:cNvSpPr>
          <p:nvPr>
            <p:ph type="sldNum" sz="quarter" idx="5"/>
          </p:nvPr>
        </p:nvSpPr>
        <p:spPr/>
        <p:txBody>
          <a:bodyPr/>
          <a:lstStyle/>
          <a:p>
            <a:fld id="{7BB458D3-E8E9-46F6-96FF-86953724E0A0}" type="slidenum">
              <a:rPr lang="en-US" smtClean="0"/>
              <a:t>7</a:t>
            </a:fld>
            <a:endParaRPr lang="en-US"/>
          </a:p>
        </p:txBody>
      </p:sp>
    </p:spTree>
    <p:extLst>
      <p:ext uri="{BB962C8B-B14F-4D97-AF65-F5344CB8AC3E}">
        <p14:creationId xmlns:p14="http://schemas.microsoft.com/office/powerpoint/2010/main" val="94903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Screening means checking for cancer in people who do not have symptoms.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You can be screened for cervical cancer in three ways: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spcBef>
                <a:spcPts val="0"/>
              </a:spcBef>
              <a:spcAft>
                <a:spcPts val="1100"/>
              </a:spcAft>
              <a:buFont typeface="+mj-lt"/>
              <a:buAutoNum type="arabicPeriod"/>
            </a:pPr>
            <a:r>
              <a:rPr lang="en-US" sz="1800">
                <a:effectLst/>
                <a:latin typeface="Segoe UI" panose="020B0502040204020203" pitchFamily="34" charset="0"/>
                <a:ea typeface="Calibri" panose="020F0502020204030204" pitchFamily="34" charset="0"/>
                <a:cs typeface="Times New Roman" panose="02020603050405020304" pitchFamily="18" charset="0"/>
              </a:rPr>
              <a:t>A Pap test, which checks your cervix for abnormal cells that could turn into cervical cancer. A Pap test can also find cervical cancer early, when it is easier to treat.</a:t>
            </a:r>
          </a:p>
          <a:p>
            <a:pPr marL="457200" marR="0" lvl="0" indent="-228600">
              <a:spcBef>
                <a:spcPts val="0"/>
              </a:spcBef>
              <a:spcAft>
                <a:spcPts val="1100"/>
              </a:spcAft>
              <a:buFont typeface="+mj-lt"/>
              <a:buAutoNum type="arabicPeriod"/>
            </a:pPr>
            <a:r>
              <a:rPr lang="en-US" sz="1800">
                <a:effectLst/>
                <a:latin typeface="Segoe UI" panose="020B0502040204020203" pitchFamily="34" charset="0"/>
                <a:ea typeface="Calibri" panose="020F0502020204030204" pitchFamily="34" charset="0"/>
                <a:cs typeface="Times New Roman" panose="02020603050405020304" pitchFamily="18" charset="0"/>
              </a:rPr>
              <a:t>An HPV test, which can tell you if you have the virus that can cause cervical cancer. The cells collected by the doctor will be checked for HPV.</a:t>
            </a:r>
          </a:p>
          <a:p>
            <a:pPr marL="457200" marR="0" lvl="0" indent="-228600">
              <a:spcBef>
                <a:spcPts val="0"/>
              </a:spcBef>
              <a:spcAft>
                <a:spcPts val="1100"/>
              </a:spcAft>
              <a:buFont typeface="+mj-lt"/>
              <a:buAutoNum type="arabicPeriod"/>
            </a:pPr>
            <a:r>
              <a:rPr lang="en-US" sz="1800">
                <a:effectLst/>
                <a:latin typeface="Segoe UI" panose="020B0502040204020203" pitchFamily="34" charset="0"/>
                <a:ea typeface="Calibri" panose="020F0502020204030204" pitchFamily="34" charset="0"/>
                <a:cs typeface="Times New Roman" panose="02020603050405020304" pitchFamily="18" charset="0"/>
              </a:rPr>
              <a:t>A Pap test and an HPV test combined. This is sometimes referred to as co-testing.</a:t>
            </a:r>
          </a:p>
          <a:p>
            <a:pPr marL="342900" marR="0" lvl="0" indent="-342900">
              <a:spcBef>
                <a:spcPts val="0"/>
              </a:spcBef>
              <a:spcAft>
                <a:spcPts val="1100"/>
              </a:spcAft>
              <a:buFont typeface="+mj-lt"/>
              <a:buAutoNum type="arabicPeriod"/>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Have you ever had an exam like this?</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8</a:t>
            </a:fld>
            <a:endParaRPr lang="en-US"/>
          </a:p>
        </p:txBody>
      </p:sp>
    </p:spTree>
    <p:extLst>
      <p:ext uri="{BB962C8B-B14F-4D97-AF65-F5344CB8AC3E}">
        <p14:creationId xmlns:p14="http://schemas.microsoft.com/office/powerpoint/2010/main" val="292976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It will help us to understand how screening works if we first look at the female body. Here is the female body. We can see the reproductive system enlarged. See where the cervix is at the bottom of the uterus?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Use the following descriptions to talk about the female reproductive system and answer any questions.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Uterus:</a:t>
            </a:r>
            <a:r>
              <a:rPr lang="en-US" sz="1800">
                <a:effectLst/>
                <a:latin typeface="Segoe UI" panose="020B0502040204020203" pitchFamily="34" charset="0"/>
                <a:ea typeface="Calibri" panose="020F0502020204030204" pitchFamily="34" charset="0"/>
                <a:cs typeface="Times New Roman" panose="02020603050405020304" pitchFamily="18" charset="0"/>
              </a:rPr>
              <a:t> The small, pear-shaped organ in a woman’s pelvis. This is where a baby grows when she is pregnant. It is also called the womb.</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Cervix:</a:t>
            </a:r>
            <a:r>
              <a:rPr lang="en-US" sz="1800">
                <a:effectLst/>
                <a:latin typeface="Segoe UI" panose="020B0502040204020203" pitchFamily="34" charset="0"/>
                <a:ea typeface="Calibri" panose="020F0502020204030204" pitchFamily="34" charset="0"/>
                <a:cs typeface="Times New Roman" panose="02020603050405020304" pitchFamily="18" charset="0"/>
              </a:rPr>
              <a:t> The lower, narrow end of the uterus.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Endometrium:</a:t>
            </a:r>
            <a:r>
              <a:rPr lang="en-US" sz="1800">
                <a:effectLst/>
                <a:latin typeface="Segoe UI" panose="020B0502040204020203" pitchFamily="34" charset="0"/>
                <a:ea typeface="Calibri" panose="020F0502020204030204" pitchFamily="34" charset="0"/>
                <a:cs typeface="Times New Roman" panose="02020603050405020304" pitchFamily="18" charset="0"/>
              </a:rPr>
              <a:t> The lining of the uterus. The lining comes out every month when a woman has her period.</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Ovary:</a:t>
            </a:r>
            <a:r>
              <a:rPr lang="en-US" sz="1800">
                <a:effectLst/>
                <a:latin typeface="Segoe UI" panose="020B0502040204020203" pitchFamily="34" charset="0"/>
                <a:ea typeface="Calibri" panose="020F0502020204030204" pitchFamily="34" charset="0"/>
                <a:cs typeface="Times New Roman" panose="02020603050405020304" pitchFamily="18" charset="0"/>
              </a:rPr>
              <a:t> The gland where the eggs are formed. There are two ovaries, one on each side of the uterus.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Fallopian tube:</a:t>
            </a:r>
            <a:r>
              <a:rPr lang="en-US" sz="1800">
                <a:effectLst/>
                <a:latin typeface="Segoe UI" panose="020B0502040204020203" pitchFamily="34" charset="0"/>
                <a:ea typeface="Calibri" panose="020F0502020204030204" pitchFamily="34" charset="0"/>
                <a:cs typeface="Times New Roman" panose="02020603050405020304" pitchFamily="18" charset="0"/>
              </a:rPr>
              <a:t> The tube through which eggs pass from an ovary to the uterus. There is one ovary and one fallopian tube on each side of the uterus.</a:t>
            </a:r>
          </a:p>
          <a:p>
            <a:pPr marL="0" marR="0">
              <a:spcBef>
                <a:spcPts val="0"/>
              </a:spcBef>
              <a:spcAft>
                <a:spcPts val="8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b="1">
                <a:effectLst/>
                <a:latin typeface="Segoe UI" panose="020B0502040204020203" pitchFamily="34" charset="0"/>
                <a:ea typeface="Calibri" panose="020F0502020204030204" pitchFamily="34" charset="0"/>
                <a:cs typeface="Times New Roman" panose="02020603050405020304" pitchFamily="18" charset="0"/>
              </a:rPr>
              <a:t>Vagina:</a:t>
            </a:r>
            <a:r>
              <a:rPr lang="en-US" sz="1800">
                <a:effectLst/>
                <a:latin typeface="Segoe UI" panose="020B0502040204020203" pitchFamily="34" charset="0"/>
                <a:ea typeface="Calibri" panose="020F0502020204030204" pitchFamily="34" charset="0"/>
                <a:cs typeface="Times New Roman" panose="02020603050405020304" pitchFamily="18" charset="0"/>
              </a:rPr>
              <a:t> The canal that goes from the uterus to the outside of the body. Also called the birth canal.</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9</a:t>
            </a:fld>
            <a:endParaRPr lang="en-US"/>
          </a:p>
        </p:txBody>
      </p:sp>
    </p:spTree>
    <p:extLst>
      <p:ext uri="{BB962C8B-B14F-4D97-AF65-F5344CB8AC3E}">
        <p14:creationId xmlns:p14="http://schemas.microsoft.com/office/powerpoint/2010/main" val="80745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A cervical cancer screening test is done at your doctor’s office. They take us to an exam room. They ask us to take off our clothes and put on an exam gown. We lie down on an exam table with our knees bent and our feet in foot rests.</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b="1">
                <a:effectLst/>
                <a:latin typeface="Segoe UI" panose="020B0502040204020203" pitchFamily="34" charset="0"/>
                <a:ea typeface="Calibri" panose="020F0502020204030204" pitchFamily="34" charset="0"/>
                <a:cs typeface="Times New Roman" panose="02020603050405020304" pitchFamily="18" charset="0"/>
              </a:rPr>
              <a:t>Tip:</a:t>
            </a:r>
            <a:r>
              <a:rPr lang="en-US" sz="1800">
                <a:effectLst/>
                <a:latin typeface="Segoe UI" panose="020B0502040204020203" pitchFamily="34" charset="0"/>
                <a:ea typeface="Calibri" panose="020F0502020204030204" pitchFamily="34" charset="0"/>
                <a:cs typeface="Times New Roman" panose="02020603050405020304" pitchFamily="18" charset="0"/>
              </a:rPr>
              <a:t> Stop and ask the women if they have any questions. If they do, answer them with accurate information. If you are not sure how to respond, tell them that you will get back to them later with an answer. Give the women a chance to make comments and share their own experiences with cervical cancer screening. You can also share your screening experience with them.</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a:effectLst/>
                <a:latin typeface="Segoe UI" panose="020B0502040204020203" pitchFamily="34" charset="0"/>
                <a:ea typeface="Calibri" panose="020F0502020204030204" pitchFamily="34" charset="0"/>
                <a:cs typeface="Times New Roman" panose="02020603050405020304" pitchFamily="18" charset="0"/>
              </a:rPr>
              <a:t>The doctor uses a plastic or metal instrument called a speculum. The speculum is put into your vagina and opened up so that the walls of your vagina and cervix can be seen clearly.</a:t>
            </a:r>
          </a:p>
          <a:p>
            <a:pPr marL="0" marR="0">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r>
              <a:rPr lang="en-US" sz="1800">
                <a:effectLst/>
                <a:latin typeface="Segoe UI" panose="020B0502040204020203" pitchFamily="34" charset="0"/>
                <a:ea typeface="Calibri" panose="020F0502020204030204" pitchFamily="34" charset="0"/>
                <a:cs typeface="Times New Roman" panose="02020603050405020304" pitchFamily="18" charset="0"/>
              </a:rPr>
              <a:t>Show the speculum if you have one with you.</a:t>
            </a:r>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10</a:t>
            </a:fld>
            <a:endParaRPr lang="en-US"/>
          </a:p>
        </p:txBody>
      </p:sp>
    </p:spTree>
    <p:extLst>
      <p:ext uri="{BB962C8B-B14F-4D97-AF65-F5344CB8AC3E}">
        <p14:creationId xmlns:p14="http://schemas.microsoft.com/office/powerpoint/2010/main" val="3996834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www.cdc.gov/"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MIGAS">
            <a:extLst>
              <a:ext uri="{FF2B5EF4-FFF2-40B4-BE49-F238E27FC236}">
                <a16:creationId xmlns:a16="http://schemas.microsoft.com/office/drawing/2014/main" id="{7737E5CC-4310-7918-9D8B-A8417DBB48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27" y="3339"/>
            <a:ext cx="12182144" cy="6851320"/>
          </a:xfrm>
          <a:prstGeom prst="rect">
            <a:avLst/>
          </a:prstGeom>
        </p:spPr>
      </p:pic>
      <p:sp>
        <p:nvSpPr>
          <p:cNvPr id="2" name="Title 1">
            <a:extLst>
              <a:ext uri="{FF2B5EF4-FFF2-40B4-BE49-F238E27FC236}">
                <a16:creationId xmlns:a16="http://schemas.microsoft.com/office/drawing/2014/main" id="{79DD9164-F011-E456-806E-36E276BE5EB5}"/>
              </a:ext>
            </a:extLst>
          </p:cNvPr>
          <p:cNvSpPr>
            <a:spLocks noGrp="1"/>
          </p:cNvSpPr>
          <p:nvPr>
            <p:ph type="ctrTitle"/>
          </p:nvPr>
        </p:nvSpPr>
        <p:spPr>
          <a:xfrm>
            <a:off x="1524000" y="3679373"/>
            <a:ext cx="9144000" cy="881741"/>
          </a:xfrm>
        </p:spPr>
        <p:txBody>
          <a:bodyPr anchor="t">
            <a:normAutofit/>
          </a:bodyPr>
          <a:lstStyle>
            <a:lvl1pPr algn="ctr">
              <a:defRPr sz="48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EC1FA95-F6C1-3CA2-A51B-9950D3F7393A}"/>
              </a:ext>
            </a:extLst>
          </p:cNvPr>
          <p:cNvSpPr>
            <a:spLocks noGrp="1"/>
          </p:cNvSpPr>
          <p:nvPr>
            <p:ph type="subTitle" idx="1"/>
          </p:nvPr>
        </p:nvSpPr>
        <p:spPr>
          <a:xfrm>
            <a:off x="1524000" y="4887682"/>
            <a:ext cx="9144000" cy="1164771"/>
          </a:xfrm>
        </p:spPr>
        <p:txBody>
          <a:bodyPr/>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14993C7F-89DE-D543-C880-EC368B46C441}"/>
              </a:ext>
            </a:extLst>
          </p:cNvPr>
          <p:cNvSpPr>
            <a:spLocks noGrp="1"/>
          </p:cNvSpPr>
          <p:nvPr>
            <p:ph type="sldNum" sz="quarter" idx="12"/>
          </p:nvPr>
        </p:nvSpPr>
        <p:spPr>
          <a:xfrm>
            <a:off x="8610600" y="6356350"/>
            <a:ext cx="2743200" cy="365125"/>
          </a:xfrm>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spTree>
    <p:extLst>
      <p:ext uri="{BB962C8B-B14F-4D97-AF65-F5344CB8AC3E}">
        <p14:creationId xmlns:p14="http://schemas.microsoft.com/office/powerpoint/2010/main" val="201805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7" name="Picture 6" descr="Logo&#10;&#10;Description automatically generated with medium confidence">
            <a:extLst>
              <a:ext uri="{FF2B5EF4-FFF2-40B4-BE49-F238E27FC236}">
                <a16:creationId xmlns:a16="http://schemas.microsoft.com/office/drawing/2014/main" id="{A61E5402-1556-899B-3D85-8AB3293951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8760" y="-1950503"/>
            <a:ext cx="4863038" cy="4863038"/>
          </a:xfrm>
          <a:prstGeom prst="rect">
            <a:avLst/>
          </a:prstGeom>
        </p:spPr>
      </p:pic>
      <p:pic>
        <p:nvPicPr>
          <p:cNvPr id="8" name="Picture 7" descr="A picture containing plant&#10;&#10;Description automatically generated">
            <a:extLst>
              <a:ext uri="{FF2B5EF4-FFF2-40B4-BE49-F238E27FC236}">
                <a16:creationId xmlns:a16="http://schemas.microsoft.com/office/drawing/2014/main" id="{955EEA3D-0D2F-6892-207A-D36E3E31C3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0382" y="3479801"/>
            <a:ext cx="4908514" cy="4908514"/>
          </a:xfrm>
          <a:prstGeom prst="rect">
            <a:avLst/>
          </a:prstGeom>
        </p:spPr>
      </p:pic>
      <p:cxnSp>
        <p:nvCxnSpPr>
          <p:cNvPr id="9" name="Straight Connector 8">
            <a:extLst>
              <a:ext uri="{FF2B5EF4-FFF2-40B4-BE49-F238E27FC236}">
                <a16:creationId xmlns:a16="http://schemas.microsoft.com/office/drawing/2014/main" id="{66E3DEC1-DF07-D8ED-1CB7-C079F7EFE75D}"/>
              </a:ext>
            </a:extLst>
          </p:cNvPr>
          <p:cNvCxnSpPr>
            <a:cxnSpLocks/>
          </p:cNvCxnSpPr>
          <p:nvPr userDrawn="1"/>
        </p:nvCxnSpPr>
        <p:spPr>
          <a:xfrm>
            <a:off x="406400" y="392853"/>
            <a:ext cx="10180320"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9C5619-5B85-62DC-E8D9-681075B6B043}"/>
              </a:ext>
            </a:extLst>
          </p:cNvPr>
          <p:cNvCxnSpPr>
            <a:cxnSpLocks/>
          </p:cNvCxnSpPr>
          <p:nvPr userDrawn="1"/>
        </p:nvCxnSpPr>
        <p:spPr>
          <a:xfrm>
            <a:off x="2316480" y="6391698"/>
            <a:ext cx="9458960"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14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marL="457200">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marL="228600">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11" name="Picture 10" descr="A picture containing text, outdoor object&#10;&#10;Description automatically generated">
            <a:extLst>
              <a:ext uri="{FF2B5EF4-FFF2-40B4-BE49-F238E27FC236}">
                <a16:creationId xmlns:a16="http://schemas.microsoft.com/office/drawing/2014/main" id="{CCD5A7C5-C988-48FF-D3B2-80CADE9402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8462" y="-1264497"/>
            <a:ext cx="3718137" cy="3718137"/>
          </a:xfrm>
          <a:prstGeom prst="rect">
            <a:avLst/>
          </a:prstGeom>
        </p:spPr>
      </p:pic>
      <p:pic>
        <p:nvPicPr>
          <p:cNvPr id="12" name="Picture 11" descr="A picture containing plant&#10;&#10;Description automatically generated">
            <a:extLst>
              <a:ext uri="{FF2B5EF4-FFF2-40B4-BE49-F238E27FC236}">
                <a16:creationId xmlns:a16="http://schemas.microsoft.com/office/drawing/2014/main" id="{7E8E766F-DF98-401C-1378-50CEA36DD1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3902" y="3662516"/>
            <a:ext cx="4775218" cy="4775218"/>
          </a:xfrm>
          <a:prstGeom prst="rect">
            <a:avLst/>
          </a:prstGeom>
        </p:spPr>
      </p:pic>
      <p:pic>
        <p:nvPicPr>
          <p:cNvPr id="13" name="Picture 12" descr="Logo&#10;&#10;Description automatically generated">
            <a:extLst>
              <a:ext uri="{FF2B5EF4-FFF2-40B4-BE49-F238E27FC236}">
                <a16:creationId xmlns:a16="http://schemas.microsoft.com/office/drawing/2014/main" id="{32EE0378-9AFC-9261-A235-9A8D3FCFD7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038" y="-1427196"/>
            <a:ext cx="4904120" cy="4904120"/>
          </a:xfrm>
          <a:prstGeom prst="rect">
            <a:avLst/>
          </a:prstGeom>
        </p:spPr>
      </p:pic>
      <p:grpSp>
        <p:nvGrpSpPr>
          <p:cNvPr id="14" name="Group 13">
            <a:extLst>
              <a:ext uri="{FF2B5EF4-FFF2-40B4-BE49-F238E27FC236}">
                <a16:creationId xmlns:a16="http://schemas.microsoft.com/office/drawing/2014/main" id="{FE26E096-85FB-1516-35A7-4829B7A28943}"/>
              </a:ext>
            </a:extLst>
          </p:cNvPr>
          <p:cNvGrpSpPr/>
          <p:nvPr userDrawn="1"/>
        </p:nvGrpSpPr>
        <p:grpSpPr>
          <a:xfrm>
            <a:off x="372533" y="2851323"/>
            <a:ext cx="9548707" cy="3638973"/>
            <a:chOff x="372533" y="2851323"/>
            <a:chExt cx="9548707" cy="3638973"/>
          </a:xfrm>
        </p:grpSpPr>
        <p:cxnSp>
          <p:nvCxnSpPr>
            <p:cNvPr id="15" name="Straight Connector 14">
              <a:extLst>
                <a:ext uri="{FF2B5EF4-FFF2-40B4-BE49-F238E27FC236}">
                  <a16:creationId xmlns:a16="http://schemas.microsoft.com/office/drawing/2014/main" id="{CAD383F1-E913-4DB4-5867-B4AF48B540C1}"/>
                </a:ext>
              </a:extLst>
            </p:cNvPr>
            <p:cNvCxnSpPr>
              <a:cxnSpLocks/>
            </p:cNvCxnSpPr>
            <p:nvPr userDrawn="1"/>
          </p:nvCxnSpPr>
          <p:spPr>
            <a:xfrm>
              <a:off x="372533" y="6475306"/>
              <a:ext cx="9548707"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287DFC-D4CB-6D52-64C0-2C351FC2148B}"/>
                </a:ext>
              </a:extLst>
            </p:cNvPr>
            <p:cNvCxnSpPr>
              <a:cxnSpLocks/>
            </p:cNvCxnSpPr>
            <p:nvPr userDrawn="1"/>
          </p:nvCxnSpPr>
          <p:spPr>
            <a:xfrm flipV="1">
              <a:off x="372533" y="2851323"/>
              <a:ext cx="0" cy="3638973"/>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E4C45EA4-809D-3922-20C8-A924043592DE}"/>
              </a:ext>
            </a:extLst>
          </p:cNvPr>
          <p:cNvCxnSpPr>
            <a:cxnSpLocks/>
          </p:cNvCxnSpPr>
          <p:nvPr userDrawn="1"/>
        </p:nvCxnSpPr>
        <p:spPr>
          <a:xfrm>
            <a:off x="1642533" y="396240"/>
            <a:ext cx="8693773"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marL="2286000">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7" name="Picture 6" descr="A close-up of a flower&#10;&#10;Description automatically generated with medium confidence">
            <a:extLst>
              <a:ext uri="{FF2B5EF4-FFF2-40B4-BE49-F238E27FC236}">
                <a16:creationId xmlns:a16="http://schemas.microsoft.com/office/drawing/2014/main" id="{2C817349-D721-FBD8-3206-EA69E043D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2928" y="-1395253"/>
            <a:ext cx="4946173" cy="4946173"/>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A40D3F70-51D1-DD82-CE81-5AB677CAC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9977" y="1502840"/>
            <a:ext cx="7445995" cy="7024055"/>
          </a:xfrm>
          <a:prstGeom prst="rect">
            <a:avLst/>
          </a:prstGeom>
        </p:spPr>
      </p:pic>
      <p:cxnSp>
        <p:nvCxnSpPr>
          <p:cNvPr id="9" name="Straight Connector 8">
            <a:extLst>
              <a:ext uri="{FF2B5EF4-FFF2-40B4-BE49-F238E27FC236}">
                <a16:creationId xmlns:a16="http://schemas.microsoft.com/office/drawing/2014/main" id="{2D348CC9-3320-84C8-1771-B7E196D1248A}"/>
              </a:ext>
            </a:extLst>
          </p:cNvPr>
          <p:cNvCxnSpPr>
            <a:cxnSpLocks/>
          </p:cNvCxnSpPr>
          <p:nvPr userDrawn="1"/>
        </p:nvCxnSpPr>
        <p:spPr>
          <a:xfrm>
            <a:off x="499639" y="6420206"/>
            <a:ext cx="11123271"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6C4063-FA74-908D-5191-51B8ECA4B938}"/>
              </a:ext>
            </a:extLst>
          </p:cNvPr>
          <p:cNvCxnSpPr>
            <a:cxnSpLocks/>
          </p:cNvCxnSpPr>
          <p:nvPr userDrawn="1"/>
        </p:nvCxnSpPr>
        <p:spPr>
          <a:xfrm>
            <a:off x="2893671" y="388949"/>
            <a:ext cx="8763964"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7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marL="457200">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marL="228600">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11" name="Picture 10" descr="A picture containing text, outdoor object&#10;&#10;Description automatically generated">
            <a:extLst>
              <a:ext uri="{FF2B5EF4-FFF2-40B4-BE49-F238E27FC236}">
                <a16:creationId xmlns:a16="http://schemas.microsoft.com/office/drawing/2014/main" id="{CCD5A7C5-C988-48FF-D3B2-80CADE9402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8462" y="-1264497"/>
            <a:ext cx="3718137" cy="3718137"/>
          </a:xfrm>
          <a:prstGeom prst="rect">
            <a:avLst/>
          </a:prstGeom>
        </p:spPr>
      </p:pic>
      <p:pic>
        <p:nvPicPr>
          <p:cNvPr id="13" name="Picture 12" descr="Logo&#10;&#10;Description automatically generated">
            <a:extLst>
              <a:ext uri="{FF2B5EF4-FFF2-40B4-BE49-F238E27FC236}">
                <a16:creationId xmlns:a16="http://schemas.microsoft.com/office/drawing/2014/main" id="{32EE0378-9AFC-9261-A235-9A8D3FCFD7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1038" y="-1427196"/>
            <a:ext cx="4904120" cy="4904120"/>
          </a:xfrm>
          <a:prstGeom prst="rect">
            <a:avLst/>
          </a:prstGeom>
        </p:spPr>
      </p:pic>
      <p:grpSp>
        <p:nvGrpSpPr>
          <p:cNvPr id="14" name="Group 13">
            <a:extLst>
              <a:ext uri="{FF2B5EF4-FFF2-40B4-BE49-F238E27FC236}">
                <a16:creationId xmlns:a16="http://schemas.microsoft.com/office/drawing/2014/main" id="{FE26E096-85FB-1516-35A7-4829B7A28943}"/>
              </a:ext>
            </a:extLst>
          </p:cNvPr>
          <p:cNvGrpSpPr/>
          <p:nvPr userDrawn="1"/>
        </p:nvGrpSpPr>
        <p:grpSpPr>
          <a:xfrm>
            <a:off x="372533" y="2851323"/>
            <a:ext cx="9548707" cy="3638973"/>
            <a:chOff x="372533" y="2851323"/>
            <a:chExt cx="9548707" cy="3638973"/>
          </a:xfrm>
        </p:grpSpPr>
        <p:cxnSp>
          <p:nvCxnSpPr>
            <p:cNvPr id="15" name="Straight Connector 14">
              <a:extLst>
                <a:ext uri="{FF2B5EF4-FFF2-40B4-BE49-F238E27FC236}">
                  <a16:creationId xmlns:a16="http://schemas.microsoft.com/office/drawing/2014/main" id="{CAD383F1-E913-4DB4-5867-B4AF48B540C1}"/>
                </a:ext>
              </a:extLst>
            </p:cNvPr>
            <p:cNvCxnSpPr>
              <a:cxnSpLocks/>
            </p:cNvCxnSpPr>
            <p:nvPr userDrawn="1"/>
          </p:nvCxnSpPr>
          <p:spPr>
            <a:xfrm>
              <a:off x="372533" y="6475306"/>
              <a:ext cx="9548707"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287DFC-D4CB-6D52-64C0-2C351FC2148B}"/>
                </a:ext>
              </a:extLst>
            </p:cNvPr>
            <p:cNvCxnSpPr>
              <a:cxnSpLocks/>
            </p:cNvCxnSpPr>
            <p:nvPr userDrawn="1"/>
          </p:nvCxnSpPr>
          <p:spPr>
            <a:xfrm flipV="1">
              <a:off x="372533" y="2851323"/>
              <a:ext cx="0" cy="3638973"/>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E4C45EA4-809D-3922-20C8-A924043592DE}"/>
              </a:ext>
            </a:extLst>
          </p:cNvPr>
          <p:cNvCxnSpPr>
            <a:cxnSpLocks/>
          </p:cNvCxnSpPr>
          <p:nvPr userDrawn="1"/>
        </p:nvCxnSpPr>
        <p:spPr>
          <a:xfrm>
            <a:off x="1642533" y="396240"/>
            <a:ext cx="8693773"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0097F2B-6FB7-DFA3-3710-CFA53265A506}"/>
              </a:ext>
            </a:extLst>
          </p:cNvPr>
          <p:cNvSpPr txBox="1"/>
          <p:nvPr userDrawn="1"/>
        </p:nvSpPr>
        <p:spPr>
          <a:xfrm>
            <a:off x="838200" y="4725187"/>
            <a:ext cx="8229600" cy="1384995"/>
          </a:xfrm>
          <a:prstGeom prst="rect">
            <a:avLst/>
          </a:prstGeom>
          <a:noFill/>
        </p:spPr>
        <p:txBody>
          <a:bodyPr wrap="square" rtlCol="0">
            <a:spAutoFit/>
          </a:bodyPr>
          <a:lstStyle/>
          <a:p>
            <a:r>
              <a:rPr lang="en-US" sz="1400" dirty="0">
                <a:solidFill>
                  <a:srgbClr val="1E325A"/>
                </a:solidFill>
                <a:latin typeface="Segoe UI" panose="020B0502040204020203" pitchFamily="34" charset="0"/>
                <a:cs typeface="Segoe UI" panose="020B0502040204020203" pitchFamily="34" charset="0"/>
              </a:rPr>
              <a:t>For more information, contact CDC</a:t>
            </a:r>
            <a:br>
              <a:rPr lang="en-US" sz="1400" dirty="0">
                <a:solidFill>
                  <a:srgbClr val="1E325A"/>
                </a:solidFill>
                <a:latin typeface="Segoe UI" panose="020B0502040204020203" pitchFamily="34" charset="0"/>
                <a:cs typeface="Segoe UI" panose="020B0502040204020203" pitchFamily="34" charset="0"/>
              </a:rPr>
            </a:br>
            <a:r>
              <a:rPr lang="en-US" sz="1400" dirty="0">
                <a:solidFill>
                  <a:srgbClr val="1E325A"/>
                </a:solidFill>
                <a:latin typeface="Segoe UI" panose="020B0502040204020203" pitchFamily="34" charset="0"/>
                <a:cs typeface="Segoe UI" panose="020B0502040204020203" pitchFamily="34" charset="0"/>
              </a:rPr>
              <a:t>1-800-CDC-INFO (232-4636)</a:t>
            </a:r>
            <a:br>
              <a:rPr lang="en-US" sz="1400" dirty="0">
                <a:solidFill>
                  <a:srgbClr val="1E325A"/>
                </a:solidFill>
                <a:latin typeface="Segoe UI" panose="020B0502040204020203" pitchFamily="34" charset="0"/>
                <a:cs typeface="Segoe UI" panose="020B0502040204020203" pitchFamily="34" charset="0"/>
              </a:rPr>
            </a:br>
            <a:r>
              <a:rPr lang="en-US" sz="1400" dirty="0">
                <a:solidFill>
                  <a:srgbClr val="1E325A"/>
                </a:solidFill>
                <a:latin typeface="Segoe UI" panose="020B0502040204020203" pitchFamily="34" charset="0"/>
                <a:cs typeface="Segoe UI" panose="020B0502040204020203" pitchFamily="34" charset="0"/>
              </a:rPr>
              <a:t>TTY:  1-888-232-6348    </a:t>
            </a:r>
            <a:r>
              <a:rPr lang="en-US" sz="1400" dirty="0">
                <a:solidFill>
                  <a:srgbClr val="1E325A"/>
                </a:solidFill>
                <a:latin typeface="Segoe UI" panose="020B0502040204020203" pitchFamily="34" charset="0"/>
                <a:cs typeface="Segoe UI" panose="020B0502040204020203" pitchFamily="34" charset="0"/>
                <a:hlinkClick r:id="rId4"/>
              </a:rPr>
              <a:t>www.cdc.gov</a:t>
            </a:r>
            <a:br>
              <a:rPr lang="en-US" sz="1400">
                <a:solidFill>
                  <a:srgbClr val="1E325A"/>
                </a:solidFill>
                <a:latin typeface="Segoe UI" panose="020B0502040204020203" pitchFamily="34" charset="0"/>
                <a:cs typeface="Segoe UI" panose="020B0502040204020203" pitchFamily="34" charset="0"/>
              </a:rPr>
            </a:br>
            <a:br>
              <a:rPr lang="en-US" sz="1400" dirty="0">
                <a:solidFill>
                  <a:srgbClr val="1E325A"/>
                </a:solidFill>
                <a:latin typeface="Segoe UI" panose="020B0502040204020203" pitchFamily="34" charset="0"/>
                <a:cs typeface="Segoe UI" panose="020B0502040204020203" pitchFamily="34" charset="0"/>
              </a:rPr>
            </a:br>
            <a:r>
              <a:rPr lang="en-US" sz="1400" dirty="0">
                <a:solidFill>
                  <a:srgbClr val="1E325A"/>
                </a:solidFill>
                <a:latin typeface="Segoe UI" panose="020B0502040204020203" pitchFamily="34" charset="0"/>
                <a:cs typeface="Segoe UI" panose="020B0502040204020203" pitchFamily="34" charset="0"/>
              </a:rPr>
              <a:t>The findings and conclusions in this report are those of the authors and do not necessarily represent the official position of the Centers for Disease Control and Prevention.</a:t>
            </a:r>
          </a:p>
        </p:txBody>
      </p:sp>
      <p:pic>
        <p:nvPicPr>
          <p:cNvPr id="8" name="Picture 7" descr="Logos of the U.S. Department of Health and Human Services and Centers for Disease Control and Prevention">
            <a:extLst>
              <a:ext uri="{FF2B5EF4-FFF2-40B4-BE49-F238E27FC236}">
                <a16:creationId xmlns:a16="http://schemas.microsoft.com/office/drawing/2014/main" id="{33768ADB-25DA-8D09-65AC-BCF274F811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18462" y="5259701"/>
            <a:ext cx="1584919" cy="908632"/>
          </a:xfrm>
          <a:prstGeom prst="rect">
            <a:avLst/>
          </a:prstGeom>
        </p:spPr>
      </p:pic>
    </p:spTree>
    <p:extLst>
      <p:ext uri="{BB962C8B-B14F-4D97-AF65-F5344CB8AC3E}">
        <p14:creationId xmlns:p14="http://schemas.microsoft.com/office/powerpoint/2010/main" val="55768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7BCFD-711F-5CCC-AC8C-B9E05D99D2D3}"/>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0DCCDD-E01B-03FE-3770-747846BEDE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0FFC88-0E03-D0F0-14AD-5C23F58945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53DE6-5043-1556-9574-FB23569778A1}"/>
              </a:ext>
            </a:extLst>
          </p:cNvPr>
          <p:cNvSpPr>
            <a:spLocks noGrp="1"/>
          </p:cNvSpPr>
          <p:nvPr>
            <p:ph type="dt" sz="half" idx="10"/>
          </p:nvPr>
        </p:nvSpPr>
        <p:spPr/>
        <p:txBody>
          <a:bodyPr/>
          <a:lstStyle/>
          <a:p>
            <a:fld id="{28166053-5B6A-4A1E-85BA-B7EC17B978E5}" type="datetimeFigureOut">
              <a:rPr lang="en-US" smtClean="0"/>
              <a:t>4/10/2025</a:t>
            </a:fld>
            <a:endParaRPr lang="en-US"/>
          </a:p>
        </p:txBody>
      </p:sp>
      <p:sp>
        <p:nvSpPr>
          <p:cNvPr id="6" name="Footer Placeholder 5">
            <a:extLst>
              <a:ext uri="{FF2B5EF4-FFF2-40B4-BE49-F238E27FC236}">
                <a16:creationId xmlns:a16="http://schemas.microsoft.com/office/drawing/2014/main" id="{00F42A3D-2A9F-CFBC-EAC9-499CF6411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29A5B-E1CC-0069-A6DD-F4116BF1D715}"/>
              </a:ext>
            </a:extLst>
          </p:cNvPr>
          <p:cNvSpPr>
            <a:spLocks noGrp="1"/>
          </p:cNvSpPr>
          <p:nvPr>
            <p:ph type="sldNum" sz="quarter" idx="12"/>
          </p:nvPr>
        </p:nvSpPr>
        <p:spPr/>
        <p:txBody>
          <a:bodyPr/>
          <a:lstStyle/>
          <a:p>
            <a:fld id="{A77B4AC6-1334-4CA9-880E-6276FF327856}" type="slidenum">
              <a:rPr lang="en-US" smtClean="0"/>
              <a:t>‹#›</a:t>
            </a:fld>
            <a:endParaRPr lang="en-US"/>
          </a:p>
        </p:txBody>
      </p:sp>
    </p:spTree>
    <p:extLst>
      <p:ext uri="{BB962C8B-B14F-4D97-AF65-F5344CB8AC3E}">
        <p14:creationId xmlns:p14="http://schemas.microsoft.com/office/powerpoint/2010/main" val="126143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F5A9-E377-AEAF-D803-78DF698ACC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76541B-74DB-5587-D125-A169D5EB14B1}"/>
              </a:ext>
            </a:extLst>
          </p:cNvPr>
          <p:cNvSpPr>
            <a:spLocks noGrp="1"/>
          </p:cNvSpPr>
          <p:nvPr>
            <p:ph type="dt" sz="half" idx="10"/>
          </p:nvPr>
        </p:nvSpPr>
        <p:spPr/>
        <p:txBody>
          <a:bodyPr/>
          <a:lstStyle/>
          <a:p>
            <a:fld id="{28166053-5B6A-4A1E-85BA-B7EC17B978E5}" type="datetimeFigureOut">
              <a:rPr lang="en-US" smtClean="0"/>
              <a:t>4/10/2025</a:t>
            </a:fld>
            <a:endParaRPr lang="en-US"/>
          </a:p>
        </p:txBody>
      </p:sp>
      <p:sp>
        <p:nvSpPr>
          <p:cNvPr id="4" name="Footer Placeholder 3">
            <a:extLst>
              <a:ext uri="{FF2B5EF4-FFF2-40B4-BE49-F238E27FC236}">
                <a16:creationId xmlns:a16="http://schemas.microsoft.com/office/drawing/2014/main" id="{A9185170-2DE7-BB36-4C7C-91E42F6569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28F66C-D1E3-9CF8-7EA7-6E6AA164DC85}"/>
              </a:ext>
            </a:extLst>
          </p:cNvPr>
          <p:cNvSpPr>
            <a:spLocks noGrp="1"/>
          </p:cNvSpPr>
          <p:nvPr>
            <p:ph type="sldNum" sz="quarter" idx="12"/>
          </p:nvPr>
        </p:nvSpPr>
        <p:spPr/>
        <p:txBody>
          <a:bodyPr/>
          <a:lstStyle/>
          <a:p>
            <a:fld id="{A77B4AC6-1334-4CA9-880E-6276FF327856}" type="slidenum">
              <a:rPr lang="en-US" smtClean="0"/>
              <a:t>‹#›</a:t>
            </a:fld>
            <a:endParaRPr lang="en-US"/>
          </a:p>
        </p:txBody>
      </p:sp>
    </p:spTree>
    <p:extLst>
      <p:ext uri="{BB962C8B-B14F-4D97-AF65-F5344CB8AC3E}">
        <p14:creationId xmlns:p14="http://schemas.microsoft.com/office/powerpoint/2010/main" val="376674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E19B2-2814-C7B1-437C-A194CC32BE33}"/>
              </a:ext>
            </a:extLst>
          </p:cNvPr>
          <p:cNvSpPr>
            <a:spLocks noGrp="1"/>
          </p:cNvSpPr>
          <p:nvPr>
            <p:ph type="dt" sz="half" idx="10"/>
          </p:nvPr>
        </p:nvSpPr>
        <p:spPr/>
        <p:txBody>
          <a:bodyPr/>
          <a:lstStyle/>
          <a:p>
            <a:fld id="{28166053-5B6A-4A1E-85BA-B7EC17B978E5}" type="datetimeFigureOut">
              <a:rPr lang="en-US" smtClean="0"/>
              <a:t>4/10/2025</a:t>
            </a:fld>
            <a:endParaRPr lang="en-US"/>
          </a:p>
        </p:txBody>
      </p:sp>
      <p:sp>
        <p:nvSpPr>
          <p:cNvPr id="3" name="Footer Placeholder 2">
            <a:extLst>
              <a:ext uri="{FF2B5EF4-FFF2-40B4-BE49-F238E27FC236}">
                <a16:creationId xmlns:a16="http://schemas.microsoft.com/office/drawing/2014/main" id="{4581BFEA-5825-843B-4265-C361266E14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BA7E2C-9FF7-159F-EDA8-1885785D029F}"/>
              </a:ext>
            </a:extLst>
          </p:cNvPr>
          <p:cNvSpPr>
            <a:spLocks noGrp="1"/>
          </p:cNvSpPr>
          <p:nvPr>
            <p:ph type="sldNum" sz="quarter" idx="12"/>
          </p:nvPr>
        </p:nvSpPr>
        <p:spPr/>
        <p:txBody>
          <a:bodyPr/>
          <a:lstStyle/>
          <a:p>
            <a:fld id="{A77B4AC6-1334-4CA9-880E-6276FF327856}" type="slidenum">
              <a:rPr lang="en-US" smtClean="0"/>
              <a:t>‹#›</a:t>
            </a:fld>
            <a:endParaRPr lang="en-US"/>
          </a:p>
        </p:txBody>
      </p:sp>
    </p:spTree>
    <p:extLst>
      <p:ext uri="{BB962C8B-B14F-4D97-AF65-F5344CB8AC3E}">
        <p14:creationId xmlns:p14="http://schemas.microsoft.com/office/powerpoint/2010/main" val="16931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2CA97-E57C-E8FF-47CC-A7E30D6BD8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491D9D-4055-E5D7-14A8-A4C5A7879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55882-3510-303E-428E-1F48EB83D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93A6FCD3-9466-FA0E-8173-42B401400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809D40BC-72F0-7E38-EDD1-8A81F07BE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spTree>
    <p:extLst>
      <p:ext uri="{BB962C8B-B14F-4D97-AF65-F5344CB8AC3E}">
        <p14:creationId xmlns:p14="http://schemas.microsoft.com/office/powerpoint/2010/main" val="324143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2" r:id="rId6"/>
    <p:sldLayoutId id="2147483654" r:id="rId7"/>
    <p:sldLayoutId id="2147483655" r:id="rId8"/>
  </p:sldLayoutIdLst>
  <p:txStyles>
    <p:titleStyle>
      <a:lvl1pPr algn="l" defTabSz="914400" rtl="0" eaLnBrk="1" latinLnBrk="0" hangingPunct="1">
        <a:lnSpc>
          <a:spcPct val="90000"/>
        </a:lnSpc>
        <a:spcBef>
          <a:spcPct val="0"/>
        </a:spcBef>
        <a:buNone/>
        <a:defRPr sz="3600" kern="1200">
          <a:solidFill>
            <a:srgbClr val="1E325A"/>
          </a:solidFill>
          <a:latin typeface="Segoe UI Semibold" panose="020B0702040204020203" pitchFamily="34" charset="0"/>
          <a:ea typeface="+mj-ea"/>
          <a:cs typeface="Segoe UI Semibold" panose="020B0702040204020203" pitchFamily="34" charset="0"/>
        </a:defRPr>
      </a:lvl1pPr>
    </p:titleStyle>
    <p:body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B394-E7B3-600A-3063-35D713CE0FC1}"/>
              </a:ext>
            </a:extLst>
          </p:cNvPr>
          <p:cNvSpPr>
            <a:spLocks noGrp="1"/>
          </p:cNvSpPr>
          <p:nvPr>
            <p:ph type="ctrTitle"/>
          </p:nvPr>
        </p:nvSpPr>
        <p:spPr/>
        <p:txBody>
          <a:bodyPr/>
          <a:lstStyle/>
          <a:p>
            <a:r>
              <a:rPr lang="en-US"/>
              <a:t>Cervical Cancer Screening</a:t>
            </a:r>
          </a:p>
        </p:txBody>
      </p:sp>
      <p:sp>
        <p:nvSpPr>
          <p:cNvPr id="3" name="Subtitle 2">
            <a:extLst>
              <a:ext uri="{FF2B5EF4-FFF2-40B4-BE49-F238E27FC236}">
                <a16:creationId xmlns:a16="http://schemas.microsoft.com/office/drawing/2014/main" id="{792F2EEA-0EC2-6D6F-3C8B-422ACF30FC87}"/>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95116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What Happens When We Get Screened?</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12799" y="1825625"/>
            <a:ext cx="10515600" cy="4351338"/>
          </a:xfrm>
        </p:spPr>
        <p:txBody>
          <a:bodyPr>
            <a:normAutofit/>
          </a:bodyPr>
          <a:lstStyle/>
          <a:p>
            <a:pPr marR="0" lvl="0">
              <a:lnSpc>
                <a:spcPct val="100000"/>
              </a:lnSpc>
              <a:spcBef>
                <a:spcPts val="0"/>
              </a:spcBef>
              <a:spcAft>
                <a:spcPts val="600"/>
              </a:spcAft>
              <a:buClr>
                <a:srgbClr val="E64B4B"/>
              </a:buClr>
            </a:pPr>
            <a:r>
              <a:rPr lang="en-US" sz="2000">
                <a:effectLst/>
                <a:latin typeface="Segoe UI" panose="020B0502040204020203" pitchFamily="34" charset="0"/>
                <a:ea typeface="Calibri" panose="020F0502020204030204" pitchFamily="34" charset="0"/>
                <a:cs typeface="Times New Roman" panose="02020603050405020304" pitchFamily="18" charset="0"/>
              </a:rPr>
              <a:t> </a:t>
            </a:r>
          </a:p>
        </p:txBody>
      </p:sp>
      <p:sp>
        <p:nvSpPr>
          <p:cNvPr id="2" name="Slide Number Placeholder 5">
            <a:extLst>
              <a:ext uri="{FF2B5EF4-FFF2-40B4-BE49-F238E27FC236}">
                <a16:creationId xmlns:a16="http://schemas.microsoft.com/office/drawing/2014/main" id="{38D2EC66-B7FA-6788-3951-A5805F2BEED0}"/>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9</a:t>
            </a:r>
          </a:p>
        </p:txBody>
      </p:sp>
      <p:grpSp>
        <p:nvGrpSpPr>
          <p:cNvPr id="8" name="Group 7">
            <a:extLst>
              <a:ext uri="{FF2B5EF4-FFF2-40B4-BE49-F238E27FC236}">
                <a16:creationId xmlns:a16="http://schemas.microsoft.com/office/drawing/2014/main" id="{316CFE7B-D445-CC41-7FBF-433918F59794}"/>
              </a:ext>
            </a:extLst>
          </p:cNvPr>
          <p:cNvGrpSpPr/>
          <p:nvPr/>
        </p:nvGrpSpPr>
        <p:grpSpPr>
          <a:xfrm>
            <a:off x="3337989" y="1244600"/>
            <a:ext cx="5516022" cy="5033963"/>
            <a:chOff x="1230842" y="1244600"/>
            <a:chExt cx="5516022" cy="5033963"/>
          </a:xfrm>
        </p:grpSpPr>
        <p:pic>
          <p:nvPicPr>
            <p:cNvPr id="6" name="Picture 5" descr="Illustration of a woman getting a cervical cancer screening test.">
              <a:extLst>
                <a:ext uri="{FF2B5EF4-FFF2-40B4-BE49-F238E27FC236}">
                  <a16:creationId xmlns:a16="http://schemas.microsoft.com/office/drawing/2014/main" id="{E5D6AA41-F8B6-E36D-D29E-DA770B214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842" y="1244600"/>
              <a:ext cx="5516022" cy="5033963"/>
            </a:xfrm>
            <a:prstGeom prst="rect">
              <a:avLst/>
            </a:prstGeom>
          </p:spPr>
        </p:pic>
        <p:sp>
          <p:nvSpPr>
            <p:cNvPr id="7" name="Rectangle 6">
              <a:extLst>
                <a:ext uri="{FF2B5EF4-FFF2-40B4-BE49-F238E27FC236}">
                  <a16:creationId xmlns:a16="http://schemas.microsoft.com/office/drawing/2014/main" id="{3BC1CD71-8488-2F0D-97B8-0CF587F5F8EC}"/>
                </a:ext>
              </a:extLst>
            </p:cNvPr>
            <p:cNvSpPr/>
            <p:nvPr/>
          </p:nvSpPr>
          <p:spPr>
            <a:xfrm>
              <a:off x="5495925" y="1690688"/>
              <a:ext cx="762000" cy="309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5">
            <a:extLst>
              <a:ext uri="{FF2B5EF4-FFF2-40B4-BE49-F238E27FC236}">
                <a16:creationId xmlns:a16="http://schemas.microsoft.com/office/drawing/2014/main" id="{483EFBF1-1800-B238-0BD1-2608533C2BB3}"/>
              </a:ext>
            </a:extLst>
          </p:cNvPr>
          <p:cNvSpPr txBox="1">
            <a:spLocks/>
          </p:cNvSpPr>
          <p:nvPr/>
        </p:nvSpPr>
        <p:spPr>
          <a:xfrm>
            <a:off x="9421133" y="4719638"/>
            <a:ext cx="1958068" cy="15589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rgbClr val="1E325A"/>
                </a:solidFill>
              </a:rPr>
              <a:t>Illustration copyright </a:t>
            </a:r>
            <a:r>
              <a:rPr lang="en-US" b="0" i="0">
                <a:solidFill>
                  <a:srgbClr val="1E325A"/>
                </a:solidFill>
                <a:effectLst/>
              </a:rPr>
              <a:t>2021 Terese Winslow LLC. U.S. Govt. has certain rights. Used with permission. Contact artist at </a:t>
            </a:r>
            <a:r>
              <a:rPr lang="en-US" b="0" i="0">
                <a:solidFill>
                  <a:schemeClr val="tx1"/>
                </a:solidFill>
                <a:effectLst/>
              </a:rPr>
              <a:t>www.teresewinslow.com</a:t>
            </a:r>
            <a:r>
              <a:rPr lang="en-US">
                <a:solidFill>
                  <a:schemeClr val="tx1"/>
                </a:solidFill>
              </a:rPr>
              <a:t> </a:t>
            </a:r>
            <a:r>
              <a:rPr lang="en-US" b="0" i="0">
                <a:solidFill>
                  <a:srgbClr val="1E325A"/>
                </a:solidFill>
                <a:effectLst/>
              </a:rPr>
              <a:t>for licensing.</a:t>
            </a:r>
            <a:endParaRPr lang="en-US">
              <a:solidFill>
                <a:srgbClr val="1E325A"/>
              </a:solidFill>
            </a:endParaRPr>
          </a:p>
        </p:txBody>
      </p:sp>
    </p:spTree>
    <p:extLst>
      <p:ext uri="{BB962C8B-B14F-4D97-AF65-F5344CB8AC3E}">
        <p14:creationId xmlns:p14="http://schemas.microsoft.com/office/powerpoint/2010/main" val="409749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Human Papillomavirus (HPV)</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Most cervical cancer is caused by human papillomavirus, or HPV.</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You get HPV from having sexual contact with a man or a woman who has the virus.</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HPV infection is very common in people who are sexually active.</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Most of the time, HPV doesn’t cause health problems and goes away on its own.</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But sometimes it doesn’t go away. Some types of HPV can cause the cells of your cervix to go from normal to abnormal. In rare cases, over a long time—around 10 to 15 years—an HPV infection can cause cervical cancer.</a:t>
            </a:r>
          </a:p>
          <a:p>
            <a:pPr marL="457200" indent="-228600">
              <a:lnSpc>
                <a:spcPct val="100000"/>
              </a:lnSpc>
              <a:spcBef>
                <a:spcPts val="0"/>
              </a:spcBef>
              <a:spcAft>
                <a:spcPts val="1500"/>
              </a:spcAft>
              <a:buClr>
                <a:srgbClr val="E64B4B"/>
              </a:buClr>
              <a:buFont typeface="Symbol" panose="05050102010706020507" pitchFamily="18" charset="2"/>
              <a:buChar char=""/>
            </a:pPr>
            <a:r>
              <a:rPr lang="en-US" sz="2000"/>
              <a:t>You can’t see or feel these changes happening. That’s why screening is important.</a:t>
            </a:r>
          </a:p>
          <a:p>
            <a:pPr marL="457200" indent="-228600">
              <a:lnSpc>
                <a:spcPct val="100000"/>
              </a:lnSpc>
              <a:spcBef>
                <a:spcPts val="0"/>
              </a:spcBef>
              <a:spcAft>
                <a:spcPts val="900"/>
              </a:spcAft>
              <a:buClr>
                <a:srgbClr val="E64B4B"/>
              </a:buClr>
              <a:buFont typeface="Symbol" panose="05050102010706020507" pitchFamily="18" charset="2"/>
              <a:buChar char=""/>
            </a:pPr>
            <a:r>
              <a:rPr lang="en-US" sz="2000"/>
              <a:t>If you’re 26 or younger, you can get an HPV vaccine.</a:t>
            </a:r>
          </a:p>
        </p:txBody>
      </p:sp>
      <p:sp>
        <p:nvSpPr>
          <p:cNvPr id="2" name="Slide Number Placeholder 5">
            <a:extLst>
              <a:ext uri="{FF2B5EF4-FFF2-40B4-BE49-F238E27FC236}">
                <a16:creationId xmlns:a16="http://schemas.microsoft.com/office/drawing/2014/main" id="{575C5934-C81C-CC1C-2377-26D33ABE6B22}"/>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10</a:t>
            </a:r>
          </a:p>
        </p:txBody>
      </p:sp>
    </p:spTree>
    <p:extLst>
      <p:ext uri="{BB962C8B-B14F-4D97-AF65-F5344CB8AC3E}">
        <p14:creationId xmlns:p14="http://schemas.microsoft.com/office/powerpoint/2010/main" val="355512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What Is An HPV Test?</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38199" y="1825625"/>
            <a:ext cx="10620375" cy="4351338"/>
          </a:xfrm>
        </p:spPr>
        <p:txBody>
          <a:bodyPr/>
          <a:lstStyle/>
          <a:p>
            <a:pPr marL="137160">
              <a:lnSpc>
                <a:spcPct val="100000"/>
              </a:lnSpc>
              <a:spcBef>
                <a:spcPts val="0"/>
              </a:spcBef>
              <a:spcAft>
                <a:spcPts val="1400"/>
              </a:spcAft>
            </a:pPr>
            <a:r>
              <a:rPr lang="en-US"/>
              <a:t>The HPV test looks for the virus that causes most cervical cancers.</a:t>
            </a:r>
          </a:p>
          <a:p>
            <a:pPr marL="914400" indent="-228600">
              <a:lnSpc>
                <a:spcPct val="100000"/>
              </a:lnSpc>
              <a:spcBef>
                <a:spcPts val="0"/>
              </a:spcBef>
              <a:spcAft>
                <a:spcPts val="2400"/>
              </a:spcAft>
              <a:buClr>
                <a:srgbClr val="E64B4B"/>
              </a:buClr>
              <a:buFont typeface="Symbol" panose="05050102010706020507" pitchFamily="18" charset="2"/>
              <a:buChar char=""/>
            </a:pPr>
            <a:r>
              <a:rPr lang="en-US" sz="2000"/>
              <a:t>HPV tests are for women 30 and older. These tests are not recommended for women younger than 30.</a:t>
            </a:r>
          </a:p>
          <a:p>
            <a:pPr marL="1828800" indent="-228600">
              <a:lnSpc>
                <a:spcPct val="100000"/>
              </a:lnSpc>
              <a:spcBef>
                <a:spcPts val="0"/>
              </a:spcBef>
              <a:spcAft>
                <a:spcPts val="2400"/>
              </a:spcAft>
              <a:buClr>
                <a:srgbClr val="E64B4B"/>
              </a:buClr>
              <a:buFont typeface="Symbol" panose="05050102010706020507" pitchFamily="18" charset="2"/>
              <a:buChar char=""/>
            </a:pPr>
            <a:r>
              <a:rPr lang="en-US" sz="2000"/>
              <a:t>After age 65, a woman may be able to stop screening </a:t>
            </a:r>
            <a:r>
              <a:rPr lang="en-US" sz="2000" b="1"/>
              <a:t>OR</a:t>
            </a:r>
            <a:r>
              <a:rPr lang="en-US" sz="2000"/>
              <a:t> she may need to get screened if she hasn’t been screened in awhile and has not had a hysterectomy. She should talk to her doctor.</a:t>
            </a:r>
          </a:p>
          <a:p>
            <a:pPr marL="2743200" indent="-228600">
              <a:lnSpc>
                <a:spcPct val="100000"/>
              </a:lnSpc>
              <a:spcBef>
                <a:spcPts val="0"/>
              </a:spcBef>
              <a:spcAft>
                <a:spcPts val="1400"/>
              </a:spcAft>
              <a:buClr>
                <a:srgbClr val="E64B4B"/>
              </a:buClr>
              <a:buFont typeface="Symbol" panose="05050102010706020507" pitchFamily="18" charset="2"/>
              <a:buChar char=""/>
            </a:pPr>
            <a:r>
              <a:rPr lang="en-US" sz="2000"/>
              <a:t>If a woman has had a hysterectomy, in most cases, she will not</a:t>
            </a:r>
            <a:br>
              <a:rPr lang="en-US" sz="2000"/>
            </a:br>
            <a:r>
              <a:rPr lang="en-US" sz="2000"/>
              <a:t>need to be screened. But she should talk to her doctor.</a:t>
            </a:r>
          </a:p>
        </p:txBody>
      </p:sp>
      <p:sp>
        <p:nvSpPr>
          <p:cNvPr id="2" name="Slide Number Placeholder 5">
            <a:extLst>
              <a:ext uri="{FF2B5EF4-FFF2-40B4-BE49-F238E27FC236}">
                <a16:creationId xmlns:a16="http://schemas.microsoft.com/office/drawing/2014/main" id="{28C38FA7-CEF8-6B80-41CC-F810B1735A90}"/>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11</a:t>
            </a:r>
          </a:p>
        </p:txBody>
      </p:sp>
      <p:pic>
        <p:nvPicPr>
          <p:cNvPr id="6" name="Picture 5" descr="Three flowers">
            <a:extLst>
              <a:ext uri="{FF2B5EF4-FFF2-40B4-BE49-F238E27FC236}">
                <a16:creationId xmlns:a16="http://schemas.microsoft.com/office/drawing/2014/main" id="{CCF303BE-C43C-EFF5-3436-F26E6A964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2970">
            <a:off x="47191" y="4305294"/>
            <a:ext cx="3810868" cy="1854623"/>
          </a:xfrm>
          <a:prstGeom prst="rect">
            <a:avLst/>
          </a:prstGeom>
        </p:spPr>
      </p:pic>
    </p:spTree>
    <p:extLst>
      <p:ext uri="{BB962C8B-B14F-4D97-AF65-F5344CB8AC3E}">
        <p14:creationId xmlns:p14="http://schemas.microsoft.com/office/powerpoint/2010/main" val="301142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How Do We Get Our Screening Results?</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It is important to get your results after you have been screened.</a:t>
            </a:r>
          </a:p>
          <a:p>
            <a:pPr>
              <a:lnSpc>
                <a:spcPct val="100000"/>
              </a:lnSpc>
              <a:spcBef>
                <a:spcPts val="0"/>
              </a:spcBef>
              <a:spcAft>
                <a:spcPts val="2000"/>
              </a:spcAft>
            </a:pPr>
            <a:r>
              <a:rPr lang="en-US" sz="2000"/>
              <a:t>You will usually get the results a couple of weeks after your test. If more than</a:t>
            </a:r>
            <a:br>
              <a:rPr lang="en-US" sz="2000"/>
            </a:br>
            <a:r>
              <a:rPr lang="en-US" sz="2000"/>
              <a:t>two weeks have passed and you have not heard about your results, you</a:t>
            </a:r>
            <a:br>
              <a:rPr lang="en-US" sz="2000"/>
            </a:br>
            <a:r>
              <a:rPr lang="en-US" sz="2000"/>
              <a:t>should contact the clinic to ask for them.</a:t>
            </a:r>
          </a:p>
          <a:p>
            <a:pPr>
              <a:lnSpc>
                <a:spcPct val="100000"/>
              </a:lnSpc>
              <a:spcBef>
                <a:spcPts val="0"/>
              </a:spcBef>
              <a:spcAft>
                <a:spcPts val="1400"/>
              </a:spcAft>
            </a:pPr>
            <a:r>
              <a:rPr lang="en-US" sz="2000"/>
              <a:t>If the test results are abnormal, your doctor may ask you to</a:t>
            </a:r>
            <a:br>
              <a:rPr lang="en-US" sz="2000"/>
            </a:br>
            <a:r>
              <a:rPr lang="en-US" sz="2000"/>
              <a:t>return to the clinic for more tests. </a:t>
            </a:r>
            <a:r>
              <a:rPr lang="en-US" sz="2000" b="1"/>
              <a:t>Most abnormal test results</a:t>
            </a:r>
            <a:br>
              <a:rPr lang="en-US" sz="2000" b="1"/>
            </a:br>
            <a:r>
              <a:rPr lang="en-US" sz="2000" b="1"/>
              <a:t>do NOT mean you have cancer.</a:t>
            </a:r>
          </a:p>
          <a:p>
            <a:pPr>
              <a:lnSpc>
                <a:spcPct val="100000"/>
              </a:lnSpc>
              <a:spcBef>
                <a:spcPts val="0"/>
              </a:spcBef>
              <a:spcAft>
                <a:spcPts val="1400"/>
              </a:spcAft>
            </a:pPr>
            <a:endParaRPr lang="en-US"/>
          </a:p>
        </p:txBody>
      </p:sp>
      <p:sp>
        <p:nvSpPr>
          <p:cNvPr id="2" name="Slide Number Placeholder 5">
            <a:extLst>
              <a:ext uri="{FF2B5EF4-FFF2-40B4-BE49-F238E27FC236}">
                <a16:creationId xmlns:a16="http://schemas.microsoft.com/office/drawing/2014/main" id="{D44ADC05-82DC-1D74-6F1E-D325F886FA38}"/>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12</a:t>
            </a:r>
          </a:p>
        </p:txBody>
      </p:sp>
    </p:spTree>
    <p:extLst>
      <p:ext uri="{BB962C8B-B14F-4D97-AF65-F5344CB8AC3E}">
        <p14:creationId xmlns:p14="http://schemas.microsoft.com/office/powerpoint/2010/main" val="160182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Why Don’t Some of Us Get Screened? (Part 1)</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Reasons why we don’t get screened:</a:t>
            </a:r>
          </a:p>
        </p:txBody>
      </p:sp>
      <p:sp>
        <p:nvSpPr>
          <p:cNvPr id="2" name="Slide Number Placeholder 5">
            <a:extLst>
              <a:ext uri="{FF2B5EF4-FFF2-40B4-BE49-F238E27FC236}">
                <a16:creationId xmlns:a16="http://schemas.microsoft.com/office/drawing/2014/main" id="{700705EB-C213-3251-D23B-517B202EA7E9}"/>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13</a:t>
            </a:r>
          </a:p>
        </p:txBody>
      </p:sp>
      <p:sp>
        <p:nvSpPr>
          <p:cNvPr id="3" name="Oval 2">
            <a:extLst>
              <a:ext uri="{FF2B5EF4-FFF2-40B4-BE49-F238E27FC236}">
                <a16:creationId xmlns:a16="http://schemas.microsoft.com/office/drawing/2014/main" id="{BA472EED-BF4A-02CC-78F1-40DB31351B1A}"/>
              </a:ext>
            </a:extLst>
          </p:cNvPr>
          <p:cNvSpPr/>
          <p:nvPr/>
        </p:nvSpPr>
        <p:spPr>
          <a:xfrm>
            <a:off x="838199" y="2549526"/>
            <a:ext cx="3648075" cy="2019300"/>
          </a:xfrm>
          <a:prstGeom prst="ellipse">
            <a:avLst/>
          </a:prstGeom>
          <a:solidFill>
            <a:srgbClr val="B4C8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“It is embarrassing.</a:t>
            </a:r>
            <a:br>
              <a:rPr lang="en-US" sz="2000">
                <a:solidFill>
                  <a:srgbClr val="1E325A"/>
                </a:solidFill>
                <a:latin typeface="Segoe UI" panose="020B0502040204020203" pitchFamily="34" charset="0"/>
                <a:cs typeface="Segoe UI" panose="020B0502040204020203" pitchFamily="34" charset="0"/>
              </a:rPr>
            </a:br>
            <a:r>
              <a:rPr lang="en-US" sz="2000">
                <a:solidFill>
                  <a:srgbClr val="1E325A"/>
                </a:solidFill>
                <a:latin typeface="Segoe UI" panose="020B0502040204020203" pitchFamily="34" charset="0"/>
                <a:cs typeface="Segoe UI" panose="020B0502040204020203" pitchFamily="34" charset="0"/>
              </a:rPr>
              <a:t>I don’t want anyone to see me naked.”</a:t>
            </a:r>
          </a:p>
        </p:txBody>
      </p:sp>
      <p:sp>
        <p:nvSpPr>
          <p:cNvPr id="6" name="Oval 5">
            <a:extLst>
              <a:ext uri="{FF2B5EF4-FFF2-40B4-BE49-F238E27FC236}">
                <a16:creationId xmlns:a16="http://schemas.microsoft.com/office/drawing/2014/main" id="{CAA684CD-9A89-6157-1A92-D5B6DAB0CE5A}"/>
              </a:ext>
            </a:extLst>
          </p:cNvPr>
          <p:cNvSpPr/>
          <p:nvPr/>
        </p:nvSpPr>
        <p:spPr>
          <a:xfrm>
            <a:off x="4138612" y="3952082"/>
            <a:ext cx="3648075" cy="2019300"/>
          </a:xfrm>
          <a:prstGeom prst="ellipse">
            <a:avLst/>
          </a:prstGeom>
          <a:solidFill>
            <a:srgbClr val="F4B2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t>
            </a:r>
            <a:r>
              <a:rPr lang="en-US" sz="2000">
                <a:solidFill>
                  <a:srgbClr val="1E325A"/>
                </a:solidFill>
                <a:effectLst/>
                <a:latin typeface="Segoe UI" panose="020B0502040204020203" pitchFamily="34" charset="0"/>
                <a:ea typeface="Tahoma" panose="020B0604030504040204" pitchFamily="34" charset="0"/>
                <a:cs typeface="Times New Roman" panose="02020603050405020304" pitchFamily="18" charset="0"/>
              </a:rPr>
              <a:t>I am afraid.</a:t>
            </a:r>
            <a:br>
              <a:rPr lang="en-US" sz="2000">
                <a:solidFill>
                  <a:srgbClr val="1E325A"/>
                </a:solidFill>
                <a:effectLst/>
                <a:latin typeface="Segoe UI" panose="020B0502040204020203" pitchFamily="34" charset="0"/>
                <a:ea typeface="Tahoma" panose="020B0604030504040204" pitchFamily="34" charset="0"/>
                <a:cs typeface="Times New Roman" panose="02020603050405020304" pitchFamily="18" charset="0"/>
              </a:rPr>
            </a:br>
            <a:r>
              <a:rPr lang="en-US" sz="2000">
                <a:solidFill>
                  <a:srgbClr val="1E325A"/>
                </a:solidFill>
                <a:effectLst/>
                <a:latin typeface="Segoe UI" panose="020B0502040204020203" pitchFamily="34" charset="0"/>
                <a:ea typeface="Tahoma" panose="020B0604030504040204" pitchFamily="34" charset="0"/>
                <a:cs typeface="Times New Roman" panose="02020603050405020304" pitchFamily="18" charset="0"/>
              </a:rPr>
              <a:t>I’ve heard it hurts.</a:t>
            </a:r>
            <a:r>
              <a:rPr lang="en-US" sz="2000">
                <a:solidFill>
                  <a:srgbClr val="1E325A"/>
                </a:solidFill>
                <a:latin typeface="Segoe UI" panose="020B0502040204020203" pitchFamily="34" charset="0"/>
                <a:cs typeface="Segoe UI" panose="020B0502040204020203" pitchFamily="34" charset="0"/>
              </a:rPr>
              <a:t>”</a:t>
            </a:r>
          </a:p>
        </p:txBody>
      </p:sp>
      <p:sp>
        <p:nvSpPr>
          <p:cNvPr id="7" name="Oval 6">
            <a:extLst>
              <a:ext uri="{FF2B5EF4-FFF2-40B4-BE49-F238E27FC236}">
                <a16:creationId xmlns:a16="http://schemas.microsoft.com/office/drawing/2014/main" id="{4E5BEE72-5F28-B7B2-2F34-FDA24357789D}"/>
              </a:ext>
            </a:extLst>
          </p:cNvPr>
          <p:cNvSpPr/>
          <p:nvPr/>
        </p:nvSpPr>
        <p:spPr>
          <a:xfrm>
            <a:off x="7330168" y="2549526"/>
            <a:ext cx="3648075" cy="2019300"/>
          </a:xfrm>
          <a:prstGeom prst="ellipse">
            <a:avLst/>
          </a:prstGeom>
          <a:solidFill>
            <a:srgbClr val="F3D0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t>
            </a:r>
            <a:r>
              <a:rPr lang="en-US" sz="2000">
                <a:solidFill>
                  <a:srgbClr val="1E325A"/>
                </a:solidFill>
                <a:effectLst/>
                <a:latin typeface="Segoe UI" panose="020B0502040204020203" pitchFamily="34" charset="0"/>
                <a:ea typeface="Tahoma" panose="020B0604030504040204" pitchFamily="34" charset="0"/>
                <a:cs typeface="Times New Roman" panose="02020603050405020304" pitchFamily="18" charset="0"/>
              </a:rPr>
              <a:t>My partner doesn’t want me to get screened.</a:t>
            </a:r>
            <a:r>
              <a:rPr lang="en-US" sz="2000">
                <a:solidFill>
                  <a:srgbClr val="1E325A"/>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77209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838200" y="365125"/>
            <a:ext cx="10668000" cy="1325563"/>
          </a:xfrm>
        </p:spPr>
        <p:txBody>
          <a:bodyPr/>
          <a:lstStyle/>
          <a:p>
            <a:pPr marL="2057400"/>
            <a:r>
              <a:rPr lang="en-US"/>
              <a:t>Why Don’t Some of Us Get Screened? (Part 2)</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Other reasons why we don’t get screened:</a:t>
            </a:r>
          </a:p>
          <a:p>
            <a:endParaRPr lang="en-US"/>
          </a:p>
        </p:txBody>
      </p:sp>
      <p:sp>
        <p:nvSpPr>
          <p:cNvPr id="2" name="Slide Number Placeholder 5">
            <a:extLst>
              <a:ext uri="{FF2B5EF4-FFF2-40B4-BE49-F238E27FC236}">
                <a16:creationId xmlns:a16="http://schemas.microsoft.com/office/drawing/2014/main" id="{52D6744C-F4D0-E2E8-4FF1-09DB76AF1601}"/>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14</a:t>
            </a:r>
          </a:p>
        </p:txBody>
      </p:sp>
      <p:sp>
        <p:nvSpPr>
          <p:cNvPr id="3" name="Oval 2">
            <a:extLst>
              <a:ext uri="{FF2B5EF4-FFF2-40B4-BE49-F238E27FC236}">
                <a16:creationId xmlns:a16="http://schemas.microsoft.com/office/drawing/2014/main" id="{4F1985DD-47E7-36A9-B72C-0DAF6E499DE4}"/>
              </a:ext>
            </a:extLst>
          </p:cNvPr>
          <p:cNvSpPr/>
          <p:nvPr/>
        </p:nvSpPr>
        <p:spPr>
          <a:xfrm>
            <a:off x="838200" y="3213893"/>
            <a:ext cx="3209925" cy="3052763"/>
          </a:xfrm>
          <a:prstGeom prst="ellipse">
            <a:avLst/>
          </a:prstGeom>
          <a:solidFill>
            <a:srgbClr val="9ADA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a:solidFill>
                  <a:srgbClr val="1E325A"/>
                </a:solidFill>
                <a:latin typeface="Segoe UI" panose="020B0502040204020203" pitchFamily="34" charset="0"/>
                <a:cs typeface="Segoe UI" panose="020B0502040204020203" pitchFamily="34" charset="0"/>
              </a:rPr>
              <a:t>“I’m afraid that they’ll find cancer. I’d rather not know.”</a:t>
            </a:r>
          </a:p>
        </p:txBody>
      </p:sp>
      <p:sp>
        <p:nvSpPr>
          <p:cNvPr id="6" name="Oval 5">
            <a:extLst>
              <a:ext uri="{FF2B5EF4-FFF2-40B4-BE49-F238E27FC236}">
                <a16:creationId xmlns:a16="http://schemas.microsoft.com/office/drawing/2014/main" id="{B7CFDA9E-73AF-B5E0-D02F-08CB63E912E0}"/>
              </a:ext>
            </a:extLst>
          </p:cNvPr>
          <p:cNvSpPr/>
          <p:nvPr/>
        </p:nvSpPr>
        <p:spPr>
          <a:xfrm>
            <a:off x="5179696" y="2419349"/>
            <a:ext cx="3659503" cy="3457575"/>
          </a:xfrm>
          <a:prstGeom prst="ellipse">
            <a:avLst/>
          </a:prstGeom>
          <a:solidFill>
            <a:srgbClr val="F4B2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a:solidFill>
                  <a:srgbClr val="1E325A"/>
                </a:solidFill>
                <a:latin typeface="Segoe UI" panose="020B0502040204020203" pitchFamily="34" charset="0"/>
                <a:cs typeface="Segoe UI" panose="020B0502040204020203" pitchFamily="34" charset="0"/>
              </a:rPr>
              <a:t>“I don’t have time to make an appointment, much less go to the appointment.”</a:t>
            </a:r>
          </a:p>
        </p:txBody>
      </p:sp>
    </p:spTree>
    <p:extLst>
      <p:ext uri="{BB962C8B-B14F-4D97-AF65-F5344CB8AC3E}">
        <p14:creationId xmlns:p14="http://schemas.microsoft.com/office/powerpoint/2010/main" val="396735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Why Don’t Some of Us Get Screened? (Part 3)</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Are there other reasons why some of us don’t get screened?</a:t>
            </a:r>
          </a:p>
          <a:p>
            <a:endParaRPr lang="en-US"/>
          </a:p>
          <a:p>
            <a:endParaRPr lang="en-US"/>
          </a:p>
        </p:txBody>
      </p:sp>
      <p:sp>
        <p:nvSpPr>
          <p:cNvPr id="2" name="Slide Number Placeholder 5">
            <a:extLst>
              <a:ext uri="{FF2B5EF4-FFF2-40B4-BE49-F238E27FC236}">
                <a16:creationId xmlns:a16="http://schemas.microsoft.com/office/drawing/2014/main" id="{DBA4C4F7-F8C6-BEE1-E7D8-920FD60657A4}"/>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15</a:t>
            </a:r>
          </a:p>
        </p:txBody>
      </p:sp>
      <p:sp>
        <p:nvSpPr>
          <p:cNvPr id="3" name="Rectangle: Rounded Corners 2">
            <a:extLst>
              <a:ext uri="{FF2B5EF4-FFF2-40B4-BE49-F238E27FC236}">
                <a16:creationId xmlns:a16="http://schemas.microsoft.com/office/drawing/2014/main" id="{33ED06B5-6F95-7623-16FE-39D37A4EA2D5}"/>
              </a:ext>
            </a:extLst>
          </p:cNvPr>
          <p:cNvSpPr/>
          <p:nvPr/>
        </p:nvSpPr>
        <p:spPr>
          <a:xfrm>
            <a:off x="971550" y="2991678"/>
            <a:ext cx="2847975" cy="1724784"/>
          </a:xfrm>
          <a:prstGeom prst="roundRect">
            <a:avLst/>
          </a:prstGeom>
          <a:solidFill>
            <a:srgbClr val="D9C0D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“I don’t have money to pay for screening.”</a:t>
            </a:r>
          </a:p>
        </p:txBody>
      </p:sp>
      <p:sp>
        <p:nvSpPr>
          <p:cNvPr id="6" name="Rectangle: Rounded Corners 5">
            <a:extLst>
              <a:ext uri="{FF2B5EF4-FFF2-40B4-BE49-F238E27FC236}">
                <a16:creationId xmlns:a16="http://schemas.microsoft.com/office/drawing/2014/main" id="{0DC049A9-DD17-56C4-B697-96CE52E1F5CC}"/>
              </a:ext>
            </a:extLst>
          </p:cNvPr>
          <p:cNvSpPr/>
          <p:nvPr/>
        </p:nvSpPr>
        <p:spPr>
          <a:xfrm>
            <a:off x="4552950" y="4001294"/>
            <a:ext cx="2390775" cy="1914525"/>
          </a:xfrm>
          <a:prstGeom prst="roundRect">
            <a:avLst/>
          </a:prstGeom>
          <a:solidFill>
            <a:srgbClr val="9ADA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“I don’t have transportation to the clinic.”</a:t>
            </a:r>
          </a:p>
        </p:txBody>
      </p:sp>
      <p:sp>
        <p:nvSpPr>
          <p:cNvPr id="7" name="Rectangle: Rounded Corners 6">
            <a:extLst>
              <a:ext uri="{FF2B5EF4-FFF2-40B4-BE49-F238E27FC236}">
                <a16:creationId xmlns:a16="http://schemas.microsoft.com/office/drawing/2014/main" id="{486E9991-1E58-89A3-2C59-1F893D12D45B}"/>
              </a:ext>
            </a:extLst>
          </p:cNvPr>
          <p:cNvSpPr/>
          <p:nvPr/>
        </p:nvSpPr>
        <p:spPr>
          <a:xfrm>
            <a:off x="7310437" y="2524262"/>
            <a:ext cx="3676650" cy="1914525"/>
          </a:xfrm>
          <a:prstGeom prst="roundRect">
            <a:avLst/>
          </a:prstGeom>
          <a:solidFill>
            <a:srgbClr val="F3D0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“I don’t know anyone who can take care of the children.”</a:t>
            </a:r>
          </a:p>
        </p:txBody>
      </p:sp>
    </p:spTree>
    <p:extLst>
      <p:ext uri="{BB962C8B-B14F-4D97-AF65-F5344CB8AC3E}">
        <p14:creationId xmlns:p14="http://schemas.microsoft.com/office/powerpoint/2010/main" val="384375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flower&#10;&#10;Description automatically generated with medium confidence">
            <a:extLst>
              <a:ext uri="{FF2B5EF4-FFF2-40B4-BE49-F238E27FC236}">
                <a16:creationId xmlns:a16="http://schemas.microsoft.com/office/drawing/2014/main" id="{65451D65-60EA-3F0A-D257-776D14302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928" y="-1395253"/>
            <a:ext cx="4946173" cy="4946173"/>
          </a:xfrm>
          <a:prstGeom prst="rect">
            <a:avLst/>
          </a:prstGeom>
        </p:spPr>
      </p:pic>
      <p:sp>
        <p:nvSpPr>
          <p:cNvPr id="3" name="Rounded Rectangle 22">
            <a:extLst>
              <a:ext uri="{FF2B5EF4-FFF2-40B4-BE49-F238E27FC236}">
                <a16:creationId xmlns:a16="http://schemas.microsoft.com/office/drawing/2014/main" id="{D2384BF5-1CA5-8503-26B7-76B41A7E04E1}"/>
              </a:ext>
            </a:extLst>
          </p:cNvPr>
          <p:cNvSpPr/>
          <p:nvPr/>
        </p:nvSpPr>
        <p:spPr>
          <a:xfrm>
            <a:off x="962189" y="1545020"/>
            <a:ext cx="10506404" cy="4528536"/>
          </a:xfrm>
          <a:prstGeom prst="roundRect">
            <a:avLst/>
          </a:prstGeom>
          <a:solidFill>
            <a:srgbClr val="809A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endParaRPr lang="en-US">
              <a:solidFill>
                <a:srgbClr val="809ACB"/>
              </a:solidFill>
            </a:endParaRPr>
          </a:p>
        </p:txBody>
      </p:sp>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962190" y="365125"/>
            <a:ext cx="10506403" cy="1325563"/>
          </a:xfrm>
        </p:spPr>
        <p:txBody>
          <a:bodyPr lIns="0" tIns="0" rIns="0" bIns="0"/>
          <a:lstStyle/>
          <a:p>
            <a:pPr algn="ctr">
              <a:lnSpc>
                <a:spcPct val="100000"/>
              </a:lnSpc>
            </a:pPr>
            <a:r>
              <a:rPr lang="en-US"/>
              <a:t>Marisol’s Story</a:t>
            </a:r>
          </a:p>
        </p:txBody>
      </p:sp>
      <p:sp>
        <p:nvSpPr>
          <p:cNvPr id="2" name="Slide Number Placeholder 5">
            <a:extLst>
              <a:ext uri="{FF2B5EF4-FFF2-40B4-BE49-F238E27FC236}">
                <a16:creationId xmlns:a16="http://schemas.microsoft.com/office/drawing/2014/main" id="{91276BCC-C725-B414-DA6E-495465DD0DA5}"/>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16</a:t>
            </a:r>
          </a:p>
        </p:txBody>
      </p:sp>
      <p:sp>
        <p:nvSpPr>
          <p:cNvPr id="6" name="Content Placeholder 4">
            <a:extLst>
              <a:ext uri="{FF2B5EF4-FFF2-40B4-BE49-F238E27FC236}">
                <a16:creationId xmlns:a16="http://schemas.microsoft.com/office/drawing/2014/main" id="{20DF19A7-88F6-006A-C2CC-A7B50407DAE2}"/>
              </a:ext>
            </a:extLst>
          </p:cNvPr>
          <p:cNvSpPr txBox="1">
            <a:spLocks/>
          </p:cNvSpPr>
          <p:nvPr/>
        </p:nvSpPr>
        <p:spPr>
          <a:xfrm>
            <a:off x="1249679" y="1825625"/>
            <a:ext cx="10132695" cy="4351338"/>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400"/>
              </a:spcAft>
            </a:pPr>
            <a:r>
              <a:rPr lang="en-US"/>
              <a:t>“If I had waited longer, it would have been more serious.</a:t>
            </a:r>
            <a:br>
              <a:rPr lang="en-US"/>
            </a:br>
            <a:r>
              <a:rPr lang="en-US"/>
              <a:t>The Pap test saved my life!”</a:t>
            </a:r>
          </a:p>
          <a:p>
            <a:pPr>
              <a:lnSpc>
                <a:spcPct val="100000"/>
              </a:lnSpc>
              <a:spcBef>
                <a:spcPts val="0"/>
              </a:spcBef>
              <a:spcAft>
                <a:spcPts val="1400"/>
              </a:spcAft>
            </a:pPr>
            <a:r>
              <a:rPr lang="en-US" sz="2000"/>
              <a:t>“After my Pap test, I got a letter from the doctor. The letter said that I needed to have more tests because my Pap test was abnormal. When I went back to the clinic, they took a small piece of tissue, called a biopsy. The biopsy was taken from the cervix and then sent to get analyzed. After that, the doctor told me that I had cervical cancer. Thank goodness, it had been found early!</a:t>
            </a:r>
          </a:p>
          <a:p>
            <a:pPr>
              <a:lnSpc>
                <a:spcPct val="100000"/>
              </a:lnSpc>
              <a:spcBef>
                <a:spcPts val="0"/>
              </a:spcBef>
              <a:spcAft>
                <a:spcPts val="1400"/>
              </a:spcAft>
            </a:pPr>
            <a:r>
              <a:rPr lang="en-US" sz="2000"/>
              <a:t>“I went to the doctor two times for treatment and now I’m cured. The Pap test found the cancer in time. If I had waited longer, it would have been more serious.</a:t>
            </a:r>
          </a:p>
          <a:p>
            <a:pPr>
              <a:lnSpc>
                <a:spcPct val="100000"/>
              </a:lnSpc>
              <a:spcBef>
                <a:spcPts val="0"/>
              </a:spcBef>
              <a:spcAft>
                <a:spcPts val="1400"/>
              </a:spcAft>
            </a:pPr>
            <a:r>
              <a:rPr lang="en-US" sz="2000"/>
              <a:t>“Now I have to have tests more often. I don’t mind. The Pap test saved my life!”</a:t>
            </a:r>
          </a:p>
          <a:p>
            <a:pPr>
              <a:lnSpc>
                <a:spcPct val="100000"/>
              </a:lnSpc>
              <a:spcBef>
                <a:spcPts val="0"/>
              </a:spcBef>
              <a:spcAft>
                <a:spcPts val="1400"/>
              </a:spcAft>
            </a:pPr>
            <a:endParaRPr lang="en-US">
              <a:latin typeface="Cavolini" panose="03000502040302020204" pitchFamily="66" charset="0"/>
              <a:cs typeface="Cavolini" panose="03000502040302020204" pitchFamily="66" charset="0"/>
            </a:endParaRPr>
          </a:p>
        </p:txBody>
      </p:sp>
      <p:cxnSp>
        <p:nvCxnSpPr>
          <p:cNvPr id="8" name="Straight Connector 7">
            <a:extLst>
              <a:ext uri="{FF2B5EF4-FFF2-40B4-BE49-F238E27FC236}">
                <a16:creationId xmlns:a16="http://schemas.microsoft.com/office/drawing/2014/main" id="{F4E45E3B-F38B-5D2E-CC3E-46A5FD256D5C}"/>
              </a:ext>
            </a:extLst>
          </p:cNvPr>
          <p:cNvCxnSpPr>
            <a:cxnSpLocks/>
          </p:cNvCxnSpPr>
          <p:nvPr/>
        </p:nvCxnSpPr>
        <p:spPr>
          <a:xfrm>
            <a:off x="499639" y="6420206"/>
            <a:ext cx="11123271"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20EB16F-3FEB-1021-5645-7E6CF00CBE4A}"/>
              </a:ext>
            </a:extLst>
          </p:cNvPr>
          <p:cNvCxnSpPr>
            <a:cxnSpLocks/>
          </p:cNvCxnSpPr>
          <p:nvPr/>
        </p:nvCxnSpPr>
        <p:spPr>
          <a:xfrm>
            <a:off x="2893671" y="388949"/>
            <a:ext cx="8763964"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80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2">
            <a:extLst>
              <a:ext uri="{FF2B5EF4-FFF2-40B4-BE49-F238E27FC236}">
                <a16:creationId xmlns:a16="http://schemas.microsoft.com/office/drawing/2014/main" id="{CFAED537-50E4-708C-E471-D3A5A3777CC5}"/>
              </a:ext>
            </a:extLst>
          </p:cNvPr>
          <p:cNvSpPr/>
          <p:nvPr/>
        </p:nvSpPr>
        <p:spPr>
          <a:xfrm>
            <a:off x="1413641" y="2467301"/>
            <a:ext cx="9364717" cy="2448910"/>
          </a:xfrm>
          <a:prstGeom prst="roundRect">
            <a:avLst/>
          </a:prstGeom>
          <a:solidFill>
            <a:srgbClr val="FEEEE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1413641" y="365125"/>
            <a:ext cx="9364718" cy="1325563"/>
          </a:xfrm>
        </p:spPr>
        <p:txBody>
          <a:bodyPr lIns="0" tIns="0" rIns="0" bIns="0"/>
          <a:lstStyle/>
          <a:p>
            <a:pPr marL="0" algn="ctr">
              <a:lnSpc>
                <a:spcPct val="100000"/>
              </a:lnSpc>
            </a:pPr>
            <a:r>
              <a:rPr lang="en-US"/>
              <a:t>Beatriz’s Story</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1413640" y="2885440"/>
            <a:ext cx="9364718" cy="1869440"/>
          </a:xfrm>
        </p:spPr>
        <p:txBody>
          <a:bodyPr lIns="182880" rIns="182880">
            <a:normAutofit/>
          </a:bodyPr>
          <a:lstStyle/>
          <a:p>
            <a:pPr marL="0">
              <a:lnSpc>
                <a:spcPts val="3800"/>
              </a:lnSpc>
              <a:spcBef>
                <a:spcPts val="0"/>
              </a:spcBef>
              <a:spcAft>
                <a:spcPts val="1400"/>
              </a:spcAft>
            </a:pPr>
            <a:r>
              <a:rPr lang="en-US">
                <a:effectLst/>
                <a:ea typeface="Calibri" panose="020F0502020204030204" pitchFamily="34" charset="0"/>
              </a:rPr>
              <a:t>“I’m happy that I got a Pap test! My doctor’s office called.</a:t>
            </a:r>
            <a:br>
              <a:rPr lang="en-US">
                <a:effectLst/>
                <a:ea typeface="Calibri" panose="020F0502020204030204" pitchFamily="34" charset="0"/>
              </a:rPr>
            </a:br>
            <a:r>
              <a:rPr lang="en-US">
                <a:effectLst/>
                <a:ea typeface="Calibri" panose="020F0502020204030204" pitchFamily="34" charset="0"/>
              </a:rPr>
              <a:t>They said the test was normal and that I should return in 3 years. I plan to do that!”</a:t>
            </a:r>
          </a:p>
        </p:txBody>
      </p:sp>
      <p:sp>
        <p:nvSpPr>
          <p:cNvPr id="2" name="Slide Number Placeholder 5">
            <a:extLst>
              <a:ext uri="{FF2B5EF4-FFF2-40B4-BE49-F238E27FC236}">
                <a16:creationId xmlns:a16="http://schemas.microsoft.com/office/drawing/2014/main" id="{633A946A-D583-80A3-1D2D-27A1ECBBA68E}"/>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17</a:t>
            </a:r>
          </a:p>
        </p:txBody>
      </p:sp>
    </p:spTree>
    <p:extLst>
      <p:ext uri="{BB962C8B-B14F-4D97-AF65-F5344CB8AC3E}">
        <p14:creationId xmlns:p14="http://schemas.microsoft.com/office/powerpoint/2010/main" val="427722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Final Words</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38200" y="2295525"/>
            <a:ext cx="10515600" cy="3881438"/>
          </a:xfrm>
        </p:spPr>
        <p:txBody>
          <a:bodyPr>
            <a:normAutofit/>
          </a:bodyPr>
          <a:lstStyle/>
          <a:p>
            <a:pPr>
              <a:lnSpc>
                <a:spcPct val="100000"/>
              </a:lnSpc>
              <a:spcBef>
                <a:spcPts val="0"/>
              </a:spcBef>
              <a:spcAft>
                <a:spcPts val="3000"/>
              </a:spcAft>
            </a:pPr>
            <a:r>
              <a:rPr lang="en-US" sz="3600"/>
              <a:t>Make a promise to yourself and your family.</a:t>
            </a:r>
          </a:p>
          <a:p>
            <a:pPr>
              <a:lnSpc>
                <a:spcPct val="100000"/>
              </a:lnSpc>
              <a:spcBef>
                <a:spcPts val="0"/>
              </a:spcBef>
              <a:spcAft>
                <a:spcPts val="1400"/>
              </a:spcAft>
            </a:pPr>
            <a:r>
              <a:rPr lang="en-US" sz="3600"/>
              <a:t>Get screened. It can save your life!</a:t>
            </a:r>
          </a:p>
        </p:txBody>
      </p:sp>
      <p:sp>
        <p:nvSpPr>
          <p:cNvPr id="2" name="Slide Number Placeholder 5">
            <a:extLst>
              <a:ext uri="{FF2B5EF4-FFF2-40B4-BE49-F238E27FC236}">
                <a16:creationId xmlns:a16="http://schemas.microsoft.com/office/drawing/2014/main" id="{52232039-443D-E643-7C32-1DFF69854FFC}"/>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18</a:t>
            </a:r>
          </a:p>
        </p:txBody>
      </p:sp>
      <p:pic>
        <p:nvPicPr>
          <p:cNvPr id="6" name="Picture 5" descr="Two flowers">
            <a:extLst>
              <a:ext uri="{FF2B5EF4-FFF2-40B4-BE49-F238E27FC236}">
                <a16:creationId xmlns:a16="http://schemas.microsoft.com/office/drawing/2014/main" id="{D815F92E-C7B5-4D23-00D8-C15426681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7844">
            <a:off x="868444" y="3857059"/>
            <a:ext cx="5029634" cy="2667608"/>
          </a:xfrm>
          <a:prstGeom prst="rect">
            <a:avLst/>
          </a:prstGeom>
        </p:spPr>
      </p:pic>
    </p:spTree>
    <p:extLst>
      <p:ext uri="{BB962C8B-B14F-4D97-AF65-F5344CB8AC3E}">
        <p14:creationId xmlns:p14="http://schemas.microsoft.com/office/powerpoint/2010/main" val="251652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2">
            <a:extLst>
              <a:ext uri="{FF2B5EF4-FFF2-40B4-BE49-F238E27FC236}">
                <a16:creationId xmlns:a16="http://schemas.microsoft.com/office/drawing/2014/main" id="{874320C9-219C-8117-FF6B-0337EDB68667}"/>
              </a:ext>
            </a:extLst>
          </p:cNvPr>
          <p:cNvSpPr/>
          <p:nvPr/>
        </p:nvSpPr>
        <p:spPr>
          <a:xfrm>
            <a:off x="430696" y="1658596"/>
            <a:ext cx="11330608" cy="4138099"/>
          </a:xfrm>
          <a:prstGeom prst="roundRect">
            <a:avLst/>
          </a:prstGeom>
          <a:solidFill>
            <a:srgbClr val="FEEEE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565817DB-599D-4B90-41A0-C959B28B1D3C}"/>
              </a:ext>
            </a:extLst>
          </p:cNvPr>
          <p:cNvSpPr>
            <a:spLocks noGrp="1"/>
          </p:cNvSpPr>
          <p:nvPr>
            <p:ph type="title"/>
          </p:nvPr>
        </p:nvSpPr>
        <p:spPr/>
        <p:txBody>
          <a:bodyPr/>
          <a:lstStyle/>
          <a:p>
            <a:r>
              <a:rPr lang="en-US"/>
              <a:t>Introduction</a:t>
            </a:r>
          </a:p>
        </p:txBody>
      </p:sp>
      <p:sp>
        <p:nvSpPr>
          <p:cNvPr id="9" name="Slide Number Placeholder 5">
            <a:extLst>
              <a:ext uri="{FF2B5EF4-FFF2-40B4-BE49-F238E27FC236}">
                <a16:creationId xmlns:a16="http://schemas.microsoft.com/office/drawing/2014/main" id="{6658CD6A-7918-C198-3BDA-5C7D610A5A1D}"/>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1</a:t>
            </a:r>
          </a:p>
        </p:txBody>
      </p:sp>
      <p:sp>
        <p:nvSpPr>
          <p:cNvPr id="11" name="Content Placeholder 10">
            <a:extLst>
              <a:ext uri="{FF2B5EF4-FFF2-40B4-BE49-F238E27FC236}">
                <a16:creationId xmlns:a16="http://schemas.microsoft.com/office/drawing/2014/main" id="{DD67022E-0115-8844-7E7F-D013D93F6584}"/>
              </a:ext>
            </a:extLst>
          </p:cNvPr>
          <p:cNvSpPr>
            <a:spLocks noGrp="1"/>
          </p:cNvSpPr>
          <p:nvPr>
            <p:ph idx="4294967295"/>
          </p:nvPr>
        </p:nvSpPr>
        <p:spPr>
          <a:xfrm>
            <a:off x="925286" y="1825625"/>
            <a:ext cx="10515600" cy="1472746"/>
          </a:xfrm>
        </p:spPr>
        <p:txBody>
          <a:bodyPr/>
          <a:lstStyle/>
          <a:p>
            <a:r>
              <a:rPr lang="en-US"/>
              <a:t>What We’ll Talk About</a:t>
            </a:r>
          </a:p>
        </p:txBody>
      </p:sp>
      <p:sp>
        <p:nvSpPr>
          <p:cNvPr id="12" name="Content Placeholder 11">
            <a:extLst>
              <a:ext uri="{FF2B5EF4-FFF2-40B4-BE49-F238E27FC236}">
                <a16:creationId xmlns:a16="http://schemas.microsoft.com/office/drawing/2014/main" id="{9C4950C2-1167-9E26-FDC5-2326E33F05A5}"/>
              </a:ext>
            </a:extLst>
          </p:cNvPr>
          <p:cNvSpPr>
            <a:spLocks noGrp="1"/>
          </p:cNvSpPr>
          <p:nvPr>
            <p:ph sz="half" idx="4294967295"/>
          </p:nvPr>
        </p:nvSpPr>
        <p:spPr>
          <a:xfrm>
            <a:off x="925289" y="2481263"/>
            <a:ext cx="10515600" cy="3516312"/>
          </a:xfrm>
        </p:spPr>
        <p:txBody>
          <a:bodyPr numCol="2" spcCol="457200">
            <a:noAutofit/>
          </a:bodyPr>
          <a:lstStyle/>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is cervical cancer?</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Who can get cervical cancer?</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is cervical cancer screening?</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Why is it important to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How often should we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does it mean to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The female reproductive system</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happens when we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Human papillomavirus (HPV)</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What is an HPV test?</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How do we get our screening results?</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Why don’t some of us get screened?</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Testimonials</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Final words</a:t>
            </a:r>
          </a:p>
        </p:txBody>
      </p:sp>
      <p:pic>
        <p:nvPicPr>
          <p:cNvPr id="14" name="Picture 13" descr="Flower">
            <a:extLst>
              <a:ext uri="{FF2B5EF4-FFF2-40B4-BE49-F238E27FC236}">
                <a16:creationId xmlns:a16="http://schemas.microsoft.com/office/drawing/2014/main" id="{8A941781-B3BE-B680-7315-0417CBD9A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1306">
            <a:off x="8528014" y="-788975"/>
            <a:ext cx="4946173" cy="4946173"/>
          </a:xfrm>
          <a:prstGeom prst="rect">
            <a:avLst/>
          </a:prstGeom>
        </p:spPr>
      </p:pic>
    </p:spTree>
    <p:extLst>
      <p:ext uri="{BB962C8B-B14F-4D97-AF65-F5344CB8AC3E}">
        <p14:creationId xmlns:p14="http://schemas.microsoft.com/office/powerpoint/2010/main" val="54696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A4A8-0B41-C5E8-830F-F36D9E0781F3}"/>
              </a:ext>
            </a:extLst>
          </p:cNvPr>
          <p:cNvSpPr>
            <a:spLocks noGrp="1"/>
          </p:cNvSpPr>
          <p:nvPr>
            <p:ph type="title"/>
          </p:nvPr>
        </p:nvSpPr>
        <p:spPr/>
        <p:txBody>
          <a:bodyPr/>
          <a:lstStyle/>
          <a:p>
            <a:r>
              <a:rPr lang="en-US"/>
              <a:t>Thank You</a:t>
            </a:r>
          </a:p>
        </p:txBody>
      </p:sp>
      <p:sp>
        <p:nvSpPr>
          <p:cNvPr id="7" name="Content Placeholder 6">
            <a:extLst>
              <a:ext uri="{FF2B5EF4-FFF2-40B4-BE49-F238E27FC236}">
                <a16:creationId xmlns:a16="http://schemas.microsoft.com/office/drawing/2014/main" id="{D2A31A8C-E239-B5D5-19AB-8A765F8968B6}"/>
              </a:ext>
            </a:extLst>
          </p:cNvPr>
          <p:cNvSpPr>
            <a:spLocks noGrp="1"/>
          </p:cNvSpPr>
          <p:nvPr>
            <p:ph idx="1"/>
          </p:nvPr>
        </p:nvSpPr>
        <p:spPr/>
        <p:txBody>
          <a:bodyPr/>
          <a:lstStyle/>
          <a:p>
            <a:r>
              <a:rPr lang="en-US"/>
              <a:t> </a:t>
            </a:r>
          </a:p>
        </p:txBody>
      </p:sp>
    </p:spTree>
    <p:extLst>
      <p:ext uri="{BB962C8B-B14F-4D97-AF65-F5344CB8AC3E}">
        <p14:creationId xmlns:p14="http://schemas.microsoft.com/office/powerpoint/2010/main" val="229435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What Is Cervical Cancer?</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20000"/>
              </a:spcAft>
            </a:pPr>
            <a:r>
              <a:rPr lang="en-US"/>
              <a:t>Normal cells</a:t>
            </a:r>
          </a:p>
          <a:p>
            <a:pPr marL="8229600">
              <a:lnSpc>
                <a:spcPct val="100000"/>
              </a:lnSpc>
              <a:spcBef>
                <a:spcPts val="0"/>
              </a:spcBef>
            </a:pPr>
            <a:r>
              <a:rPr lang="en-US"/>
              <a:t>Cancer cells</a:t>
            </a:r>
          </a:p>
        </p:txBody>
      </p:sp>
      <p:sp>
        <p:nvSpPr>
          <p:cNvPr id="2" name="Slide Number Placeholder 5">
            <a:extLst>
              <a:ext uri="{FF2B5EF4-FFF2-40B4-BE49-F238E27FC236}">
                <a16:creationId xmlns:a16="http://schemas.microsoft.com/office/drawing/2014/main" id="{BE05E199-5AD9-9936-DCFA-0438D3230647}"/>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2</a:t>
            </a:r>
          </a:p>
        </p:txBody>
      </p:sp>
      <p:pic>
        <p:nvPicPr>
          <p:cNvPr id="8" name="Picture 7" descr="Normal cells">
            <a:extLst>
              <a:ext uri="{FF2B5EF4-FFF2-40B4-BE49-F238E27FC236}">
                <a16:creationId xmlns:a16="http://schemas.microsoft.com/office/drawing/2014/main" id="{F171B54F-A34B-0B12-F218-D94B62020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64" y="2409009"/>
            <a:ext cx="3924300" cy="3672840"/>
          </a:xfrm>
          <a:prstGeom prst="rect">
            <a:avLst/>
          </a:prstGeom>
        </p:spPr>
      </p:pic>
      <p:pic>
        <p:nvPicPr>
          <p:cNvPr id="10" name="Picture 9" descr="Cancer cells">
            <a:extLst>
              <a:ext uri="{FF2B5EF4-FFF2-40B4-BE49-F238E27FC236}">
                <a16:creationId xmlns:a16="http://schemas.microsoft.com/office/drawing/2014/main" id="{D08A2361-21AE-D3EC-2CC5-89B5A9896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27" y="1027906"/>
            <a:ext cx="3528060" cy="3771900"/>
          </a:xfrm>
          <a:prstGeom prst="rect">
            <a:avLst/>
          </a:prstGeom>
        </p:spPr>
      </p:pic>
    </p:spTree>
    <p:extLst>
      <p:ext uri="{BB962C8B-B14F-4D97-AF65-F5344CB8AC3E}">
        <p14:creationId xmlns:p14="http://schemas.microsoft.com/office/powerpoint/2010/main" val="6884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1148080" y="365125"/>
            <a:ext cx="10205720" cy="1325563"/>
          </a:xfrm>
        </p:spPr>
        <p:txBody>
          <a:bodyPr/>
          <a:lstStyle/>
          <a:p>
            <a:r>
              <a:rPr lang="en-US"/>
              <a:t>Who Can Develop Cervical Cancer?</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1341120" y="1825625"/>
            <a:ext cx="10012680" cy="4351338"/>
          </a:xfrm>
        </p:spPr>
        <p:txBody>
          <a:bodyPr>
            <a:normAutofit/>
          </a:bodyPr>
          <a:lstStyle/>
          <a:p>
            <a:pPr>
              <a:lnSpc>
                <a:spcPct val="100000"/>
              </a:lnSpc>
              <a:spcBef>
                <a:spcPts val="0"/>
              </a:spcBef>
              <a:spcAft>
                <a:spcPts val="2800"/>
              </a:spcAft>
            </a:pPr>
            <a:r>
              <a:rPr lang="en-US"/>
              <a:t>Any woman can develop cervical cancer.</a:t>
            </a:r>
          </a:p>
          <a:p>
            <a:pPr>
              <a:lnSpc>
                <a:spcPct val="100000"/>
              </a:lnSpc>
              <a:spcBef>
                <a:spcPts val="0"/>
              </a:spcBef>
              <a:spcAft>
                <a:spcPts val="2800"/>
              </a:spcAft>
            </a:pPr>
            <a:r>
              <a:rPr lang="en-US"/>
              <a:t>Some women have a higher chance of developing it.</a:t>
            </a:r>
          </a:p>
        </p:txBody>
      </p:sp>
      <p:sp>
        <p:nvSpPr>
          <p:cNvPr id="2" name="Slide Number Placeholder 5">
            <a:extLst>
              <a:ext uri="{FF2B5EF4-FFF2-40B4-BE49-F238E27FC236}">
                <a16:creationId xmlns:a16="http://schemas.microsoft.com/office/drawing/2014/main" id="{7FDB3AA4-BAC5-9711-2B04-1FD459913E9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3</a:t>
            </a:r>
          </a:p>
        </p:txBody>
      </p:sp>
      <p:pic>
        <p:nvPicPr>
          <p:cNvPr id="6" name="Picture 5" descr="Three flowers">
            <a:extLst>
              <a:ext uri="{FF2B5EF4-FFF2-40B4-BE49-F238E27FC236}">
                <a16:creationId xmlns:a16="http://schemas.microsoft.com/office/drawing/2014/main" id="{15A2F88A-A04F-4449-E69E-55267411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08" y="3257082"/>
            <a:ext cx="3950600" cy="3061397"/>
          </a:xfrm>
          <a:prstGeom prst="rect">
            <a:avLst/>
          </a:prstGeom>
        </p:spPr>
      </p:pic>
    </p:spTree>
    <p:extLst>
      <p:ext uri="{BB962C8B-B14F-4D97-AF65-F5344CB8AC3E}">
        <p14:creationId xmlns:p14="http://schemas.microsoft.com/office/powerpoint/2010/main" val="313889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What Is Cervical Cancer Screening?</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normAutofit/>
          </a:bodyPr>
          <a:lstStyle/>
          <a:p>
            <a:pPr>
              <a:lnSpc>
                <a:spcPct val="100000"/>
              </a:lnSpc>
              <a:spcBef>
                <a:spcPts val="0"/>
              </a:spcBef>
              <a:spcAft>
                <a:spcPts val="3000"/>
              </a:spcAft>
            </a:pPr>
            <a:r>
              <a:rPr lang="en-US" sz="2000"/>
              <a:t>If a woman is age 21 to 29, she should get a Pap test every 3 years.</a:t>
            </a:r>
          </a:p>
          <a:p>
            <a:pPr>
              <a:lnSpc>
                <a:spcPct val="100000"/>
              </a:lnSpc>
              <a:spcBef>
                <a:spcPts val="0"/>
              </a:spcBef>
              <a:spcAft>
                <a:spcPts val="900"/>
              </a:spcAft>
            </a:pPr>
            <a:r>
              <a:rPr lang="en-US" sz="2000"/>
              <a:t>After age 30, a woman has 3 choices:</a:t>
            </a:r>
          </a:p>
        </p:txBody>
      </p:sp>
      <p:sp>
        <p:nvSpPr>
          <p:cNvPr id="2" name="Slide Number Placeholder 5">
            <a:extLst>
              <a:ext uri="{FF2B5EF4-FFF2-40B4-BE49-F238E27FC236}">
                <a16:creationId xmlns:a16="http://schemas.microsoft.com/office/drawing/2014/main" id="{68B63041-178A-2C8D-C8D8-F1D83FB36DA4}"/>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4</a:t>
            </a:r>
          </a:p>
        </p:txBody>
      </p:sp>
      <p:sp>
        <p:nvSpPr>
          <p:cNvPr id="6" name="Oval 5">
            <a:extLst>
              <a:ext uri="{FF2B5EF4-FFF2-40B4-BE49-F238E27FC236}">
                <a16:creationId xmlns:a16="http://schemas.microsoft.com/office/drawing/2014/main" id="{6E2140ED-EC7B-35C9-46A8-F60F47BFA33D}"/>
              </a:ext>
            </a:extLst>
          </p:cNvPr>
          <p:cNvSpPr/>
          <p:nvPr/>
        </p:nvSpPr>
        <p:spPr>
          <a:xfrm>
            <a:off x="1734910" y="3113311"/>
            <a:ext cx="2242458" cy="2188027"/>
          </a:xfrm>
          <a:prstGeom prst="ellipse">
            <a:avLst/>
          </a:prstGeom>
          <a:solidFill>
            <a:srgbClr val="9A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 Pap test every 3 years</a:t>
            </a:r>
          </a:p>
        </p:txBody>
      </p:sp>
      <p:sp>
        <p:nvSpPr>
          <p:cNvPr id="7" name="Oval 6">
            <a:extLst>
              <a:ext uri="{FF2B5EF4-FFF2-40B4-BE49-F238E27FC236}">
                <a16:creationId xmlns:a16="http://schemas.microsoft.com/office/drawing/2014/main" id="{295A6E61-CB7F-99A2-3160-F8B6162DE8EC}"/>
              </a:ext>
            </a:extLst>
          </p:cNvPr>
          <p:cNvSpPr/>
          <p:nvPr/>
        </p:nvSpPr>
        <p:spPr>
          <a:xfrm>
            <a:off x="5235347" y="3102427"/>
            <a:ext cx="2242458" cy="2188027"/>
          </a:xfrm>
          <a:prstGeom prst="ellipse">
            <a:avLst/>
          </a:prstGeom>
          <a:solidFill>
            <a:srgbClr val="F3D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An HPV test every 5 years</a:t>
            </a:r>
          </a:p>
        </p:txBody>
      </p:sp>
      <p:sp>
        <p:nvSpPr>
          <p:cNvPr id="8" name="Oval 7">
            <a:extLst>
              <a:ext uri="{FF2B5EF4-FFF2-40B4-BE49-F238E27FC236}">
                <a16:creationId xmlns:a16="http://schemas.microsoft.com/office/drawing/2014/main" id="{2C4D490B-4A73-FAA0-F21A-FE325F202609}"/>
              </a:ext>
            </a:extLst>
          </p:cNvPr>
          <p:cNvSpPr/>
          <p:nvPr/>
        </p:nvSpPr>
        <p:spPr>
          <a:xfrm>
            <a:off x="8735785" y="3102428"/>
            <a:ext cx="2242458" cy="2188027"/>
          </a:xfrm>
          <a:prstGeom prst="ellipse">
            <a:avLst/>
          </a:prstGeom>
          <a:solidFill>
            <a:srgbClr val="D9C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1E325A"/>
                </a:solidFill>
                <a:latin typeface="Segoe UI" panose="020B0502040204020203" pitchFamily="34" charset="0"/>
                <a:cs typeface="Segoe UI" panose="020B0502040204020203" pitchFamily="34" charset="0"/>
              </a:rPr>
              <a:t>A Pap test and an HPV test every 5 years</a:t>
            </a:r>
          </a:p>
        </p:txBody>
      </p:sp>
    </p:spTree>
    <p:extLst>
      <p:ext uri="{BB962C8B-B14F-4D97-AF65-F5344CB8AC3E}">
        <p14:creationId xmlns:p14="http://schemas.microsoft.com/office/powerpoint/2010/main" val="294727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Why Is It Important to Get Screened for</a:t>
            </a:r>
            <a:br>
              <a:rPr lang="en-US"/>
            </a:br>
            <a:r>
              <a:rPr lang="en-US"/>
              <a:t>Cervical Cancer?</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n-US"/>
              <a:t>Getting screened can help us stay healthy. It is an important</a:t>
            </a:r>
            <a:br>
              <a:rPr lang="en-US"/>
            </a:br>
            <a:r>
              <a:rPr lang="en-US"/>
              <a:t>part of our health.</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A</a:t>
            </a:r>
            <a:r>
              <a:rPr lang="en-US" sz="2000"/>
              <a:t> Pap test can find abnormal cells in the cervix.</a:t>
            </a:r>
            <a:br>
              <a:rPr lang="en-US" sz="2000"/>
            </a:br>
            <a:r>
              <a:rPr lang="en-US" sz="2000"/>
              <a:t>If they are found and treated early, cancer can</a:t>
            </a:r>
            <a:br>
              <a:rPr lang="en-US" sz="2000"/>
            </a:br>
            <a:r>
              <a:rPr lang="en-US" sz="2000"/>
              <a:t>be prevented</a:t>
            </a:r>
            <a:r>
              <a:rPr lang="en-US" sz="2000">
                <a:cs typeface="Times New Roman" panose="02020603050405020304" pitchFamily="18" charset="0"/>
              </a:rPr>
              <a:t>!</a:t>
            </a:r>
            <a:endParaRPr lang="en-US" sz="20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lnSpc>
                <a:spcPct val="100000"/>
              </a:lnSpc>
              <a:spcBef>
                <a:spcPts val="0"/>
              </a:spcBef>
              <a:spcAft>
                <a:spcPts val="12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a:t>
            </a:r>
            <a:r>
              <a:rPr lang="en-US" sz="2000"/>
              <a:t>he HPV test looks for the virus that can cause</a:t>
            </a:r>
            <a:br>
              <a:rPr lang="en-US" sz="2000"/>
            </a:br>
            <a:r>
              <a:rPr lang="en-US" sz="2000"/>
              <a:t>cell changes in the cervix.</a:t>
            </a:r>
            <a:endParaRPr lang="en-US" sz="200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3" name="Slide Number Placeholder 5">
            <a:extLst>
              <a:ext uri="{FF2B5EF4-FFF2-40B4-BE49-F238E27FC236}">
                <a16:creationId xmlns:a16="http://schemas.microsoft.com/office/drawing/2014/main" id="{44500993-F13C-211A-7627-07B293A5F95F}"/>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5</a:t>
            </a:r>
          </a:p>
        </p:txBody>
      </p:sp>
      <p:pic>
        <p:nvPicPr>
          <p:cNvPr id="7" name="Picture 6" descr="Three flowers">
            <a:extLst>
              <a:ext uri="{FF2B5EF4-FFF2-40B4-BE49-F238E27FC236}">
                <a16:creationId xmlns:a16="http://schemas.microsoft.com/office/drawing/2014/main" id="{4678A775-B066-9E7B-D4B7-517CF28C2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200" y="2786837"/>
            <a:ext cx="3950600" cy="3569513"/>
          </a:xfrm>
          <a:prstGeom prst="rect">
            <a:avLst/>
          </a:prstGeom>
        </p:spPr>
      </p:pic>
    </p:spTree>
    <p:extLst>
      <p:ext uri="{BB962C8B-B14F-4D97-AF65-F5344CB8AC3E}">
        <p14:creationId xmlns:p14="http://schemas.microsoft.com/office/powerpoint/2010/main" val="296384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419100" y="365125"/>
            <a:ext cx="10934700" cy="1325563"/>
          </a:xfrm>
        </p:spPr>
        <p:txBody>
          <a:bodyPr/>
          <a:lstStyle/>
          <a:p>
            <a:r>
              <a:rPr lang="en-US"/>
              <a:t>How Often Should We Get Screened for</a:t>
            </a:r>
            <a:br>
              <a:rPr lang="en-US"/>
            </a:br>
            <a:r>
              <a:rPr lang="en-US"/>
              <a:t>Cervical Cancer?</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38200" y="1825625"/>
            <a:ext cx="10515600" cy="2451100"/>
          </a:xfrm>
        </p:spPr>
        <p:txBody>
          <a:bodyPr>
            <a:normAutofit/>
          </a:bodyPr>
          <a:lstStyle/>
          <a:p>
            <a:pPr>
              <a:lnSpc>
                <a:spcPct val="100000"/>
              </a:lnSpc>
              <a:spcBef>
                <a:spcPts val="0"/>
              </a:spcBef>
              <a:spcAft>
                <a:spcPts val="1000"/>
              </a:spcAft>
            </a:pPr>
            <a:r>
              <a:rPr lang="en-US" sz="2000"/>
              <a:t>Who should get screened? Notice the different recommendations for different ages.</a:t>
            </a:r>
          </a:p>
          <a:p>
            <a:pPr>
              <a:lnSpc>
                <a:spcPct val="100000"/>
              </a:lnSpc>
              <a:spcBef>
                <a:spcPts val="0"/>
              </a:spcBef>
              <a:spcAft>
                <a:spcPts val="1000"/>
              </a:spcAft>
            </a:pPr>
            <a:r>
              <a:rPr lang="en-US" sz="2000"/>
              <a:t>If a woman is age 21 to 29, she should get a Pap test every 3 years.</a:t>
            </a:r>
          </a:p>
          <a:p>
            <a:pPr>
              <a:lnSpc>
                <a:spcPct val="100000"/>
              </a:lnSpc>
              <a:spcBef>
                <a:spcPts val="0"/>
              </a:spcBef>
              <a:spcAft>
                <a:spcPts val="1000"/>
              </a:spcAft>
            </a:pPr>
            <a:r>
              <a:rPr lang="en-US" sz="2000"/>
              <a:t>After age 30, a woman has 3 choices:</a:t>
            </a:r>
          </a:p>
          <a:p>
            <a:pPr marL="571500" indent="-342900">
              <a:lnSpc>
                <a:spcPct val="100000"/>
              </a:lnSpc>
              <a:spcBef>
                <a:spcPts val="0"/>
              </a:spcBef>
              <a:spcAft>
                <a:spcPts val="500"/>
              </a:spcAft>
              <a:buClr>
                <a:srgbClr val="E64B4B"/>
              </a:buClr>
              <a:buFont typeface="Symbol" panose="05050102010706020507" pitchFamily="18" charset="2"/>
              <a:buChar char=""/>
            </a:pPr>
            <a:r>
              <a:rPr lang="en-US" sz="2000"/>
              <a:t>A Pap test every 3 years.</a:t>
            </a:r>
          </a:p>
          <a:p>
            <a:pPr marL="571500" indent="-342900">
              <a:lnSpc>
                <a:spcPct val="100000"/>
              </a:lnSpc>
              <a:spcBef>
                <a:spcPts val="0"/>
              </a:spcBef>
              <a:spcAft>
                <a:spcPts val="500"/>
              </a:spcAft>
              <a:buClr>
                <a:srgbClr val="E64B4B"/>
              </a:buClr>
              <a:buFont typeface="Symbol" panose="05050102010706020507" pitchFamily="18" charset="2"/>
              <a:buChar char=""/>
            </a:pPr>
            <a:r>
              <a:rPr lang="en-US" sz="2000"/>
              <a:t>An HPV test every 5 years.</a:t>
            </a:r>
          </a:p>
          <a:p>
            <a:pPr marL="571500" indent="-342900">
              <a:lnSpc>
                <a:spcPct val="100000"/>
              </a:lnSpc>
              <a:spcBef>
                <a:spcPts val="0"/>
              </a:spcBef>
              <a:spcAft>
                <a:spcPts val="1000"/>
              </a:spcAft>
              <a:buClr>
                <a:srgbClr val="E64B4B"/>
              </a:buClr>
              <a:buFont typeface="Symbol" panose="05050102010706020507" pitchFamily="18" charset="2"/>
              <a:buChar char=""/>
            </a:pPr>
            <a:r>
              <a:rPr lang="en-US" sz="2000"/>
              <a:t>A Pap and an HPV test every 5 years (called co-testing).</a:t>
            </a:r>
          </a:p>
        </p:txBody>
      </p:sp>
      <p:sp>
        <p:nvSpPr>
          <p:cNvPr id="3" name="Slide Number Placeholder 5">
            <a:extLst>
              <a:ext uri="{FF2B5EF4-FFF2-40B4-BE49-F238E27FC236}">
                <a16:creationId xmlns:a16="http://schemas.microsoft.com/office/drawing/2014/main" id="{709C7C9F-817E-B381-8710-5184313F28ED}"/>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6</a:t>
            </a:r>
          </a:p>
        </p:txBody>
      </p:sp>
      <p:sp>
        <p:nvSpPr>
          <p:cNvPr id="6" name="Content Placeholder 4">
            <a:extLst>
              <a:ext uri="{FF2B5EF4-FFF2-40B4-BE49-F238E27FC236}">
                <a16:creationId xmlns:a16="http://schemas.microsoft.com/office/drawing/2014/main" id="{33833D1C-B09E-A437-B2D4-5495259D58C0}"/>
              </a:ext>
            </a:extLst>
          </p:cNvPr>
          <p:cNvSpPr txBox="1">
            <a:spLocks/>
          </p:cNvSpPr>
          <p:nvPr/>
        </p:nvSpPr>
        <p:spPr>
          <a:xfrm>
            <a:off x="2238376" y="4443413"/>
            <a:ext cx="9572624" cy="1836737"/>
          </a:xfrm>
          <a:prstGeom prst="rect">
            <a:avLst/>
          </a:prstGeom>
        </p:spPr>
        <p:txBody>
          <a:bodyPr vert="horz" lIns="91440" tIns="45720" rIns="91440" bIns="45720" numCol="2" spcCol="457200" rtlCol="0">
            <a:normAutofit fontScale="92500" lnSpcReduction="10000"/>
          </a:bodyPr>
          <a:lst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000"/>
              </a:spcAft>
            </a:pPr>
            <a:r>
              <a:rPr lang="en-US" sz="2000">
                <a:latin typeface="Segoe UI Semibold" panose="020B0702040204020203" pitchFamily="34" charset="0"/>
                <a:cs typeface="Segoe UI Semibold" panose="020B0702040204020203" pitchFamily="34" charset="0"/>
              </a:rPr>
              <a:t>After age 65,</a:t>
            </a:r>
            <a:r>
              <a:rPr lang="en-US" sz="2000"/>
              <a:t> a woman may be able to stop screening </a:t>
            </a:r>
            <a:r>
              <a:rPr lang="en-US" sz="2000" b="1"/>
              <a:t>OR</a:t>
            </a:r>
            <a:r>
              <a:rPr lang="en-US" sz="2000"/>
              <a:t> she may need to get screened if she hasn’t been screened in awhile and has not had a hysterectomy.</a:t>
            </a:r>
            <a:br>
              <a:rPr lang="en-US" sz="2000"/>
            </a:br>
            <a:r>
              <a:rPr lang="en-US" sz="2000"/>
              <a:t>She should talk to her doctor.</a:t>
            </a:r>
            <a:br>
              <a:rPr lang="en-US" sz="2000"/>
            </a:br>
            <a:br>
              <a:rPr lang="en-US" sz="2000"/>
            </a:br>
            <a:r>
              <a:rPr lang="en-US" sz="2000"/>
              <a:t>If a woman has had a </a:t>
            </a:r>
            <a:r>
              <a:rPr lang="en-US" sz="2000">
                <a:latin typeface="Segoe UI Semibold" panose="020B0702040204020203" pitchFamily="34" charset="0"/>
                <a:cs typeface="Segoe UI Semibold" panose="020B0702040204020203" pitchFamily="34" charset="0"/>
              </a:rPr>
              <a:t>hysterectomy,</a:t>
            </a:r>
            <a:br>
              <a:rPr lang="en-US" sz="2000"/>
            </a:br>
            <a:r>
              <a:rPr lang="en-US" sz="2000"/>
              <a:t>in most cases, she will not need to be screened. But she should talk to her doctor about whether she needs to</a:t>
            </a:r>
            <a:br>
              <a:rPr lang="en-US" sz="2000"/>
            </a:br>
            <a:r>
              <a:rPr lang="en-US" sz="2000"/>
              <a:t>be tested.</a:t>
            </a:r>
          </a:p>
        </p:txBody>
      </p:sp>
    </p:spTree>
    <p:extLst>
      <p:ext uri="{BB962C8B-B14F-4D97-AF65-F5344CB8AC3E}">
        <p14:creationId xmlns:p14="http://schemas.microsoft.com/office/powerpoint/2010/main" val="157384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flower&#10;&#10;Description automatically generated with medium confidence">
            <a:extLst>
              <a:ext uri="{FF2B5EF4-FFF2-40B4-BE49-F238E27FC236}">
                <a16:creationId xmlns:a16="http://schemas.microsoft.com/office/drawing/2014/main" id="{718535A7-2E21-7442-E5C5-B9D9B8C8D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928" y="-1395253"/>
            <a:ext cx="4946173" cy="4946173"/>
          </a:xfrm>
          <a:prstGeom prst="rect">
            <a:avLst/>
          </a:prstGeom>
        </p:spPr>
      </p:pic>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2822712" y="365125"/>
            <a:ext cx="8531087" cy="1325563"/>
          </a:xfrm>
        </p:spPr>
        <p:txBody>
          <a:bodyPr/>
          <a:lstStyle/>
          <a:p>
            <a:r>
              <a:rPr lang="en-US"/>
              <a:t>What Does It Mean to Get Screened?</a:t>
            </a:r>
          </a:p>
        </p:txBody>
      </p:sp>
      <p:sp>
        <p:nvSpPr>
          <p:cNvPr id="2" name="Slide Number Placeholder 5">
            <a:extLst>
              <a:ext uri="{FF2B5EF4-FFF2-40B4-BE49-F238E27FC236}">
                <a16:creationId xmlns:a16="http://schemas.microsoft.com/office/drawing/2014/main" id="{40A5B384-85A8-41EA-03FF-16BB8685402C}"/>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7</a:t>
            </a:r>
          </a:p>
        </p:txBody>
      </p:sp>
      <p:sp>
        <p:nvSpPr>
          <p:cNvPr id="3" name="Oval 2">
            <a:extLst>
              <a:ext uri="{FF2B5EF4-FFF2-40B4-BE49-F238E27FC236}">
                <a16:creationId xmlns:a16="http://schemas.microsoft.com/office/drawing/2014/main" id="{BD617134-AC30-66C0-6D79-047F5B1E0650}"/>
              </a:ext>
            </a:extLst>
          </p:cNvPr>
          <p:cNvSpPr/>
          <p:nvPr/>
        </p:nvSpPr>
        <p:spPr>
          <a:xfrm>
            <a:off x="807582" y="3429000"/>
            <a:ext cx="5068662" cy="2100943"/>
          </a:xfrm>
          <a:prstGeom prst="ellipse">
            <a:avLst/>
          </a:prstGeom>
          <a:solidFill>
            <a:srgbClr val="9ADA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rgbClr val="1E325A"/>
                </a:solidFill>
                <a:latin typeface="Segoe UI" panose="020B0502040204020203" pitchFamily="34" charset="0"/>
                <a:cs typeface="Segoe UI" panose="020B0502040204020203" pitchFamily="34" charset="0"/>
              </a:rPr>
              <a:t>A Pap test, which checks your cervix for abnormal cells that could turn into cervical cancer. A Pap test can also find cervical cancer early, when it is easier to treat.</a:t>
            </a:r>
          </a:p>
        </p:txBody>
      </p:sp>
      <p:sp>
        <p:nvSpPr>
          <p:cNvPr id="6" name="Oval 5">
            <a:extLst>
              <a:ext uri="{FF2B5EF4-FFF2-40B4-BE49-F238E27FC236}">
                <a16:creationId xmlns:a16="http://schemas.microsoft.com/office/drawing/2014/main" id="{8422564E-0163-1AB0-3ACF-092E6204E1B4}"/>
              </a:ext>
            </a:extLst>
          </p:cNvPr>
          <p:cNvSpPr/>
          <p:nvPr/>
        </p:nvSpPr>
        <p:spPr>
          <a:xfrm>
            <a:off x="5181602" y="4123873"/>
            <a:ext cx="4256314" cy="2188027"/>
          </a:xfrm>
          <a:prstGeom prst="ellipse">
            <a:avLst/>
          </a:prstGeom>
          <a:solidFill>
            <a:srgbClr val="F3D0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rgbClr val="1E325A"/>
                </a:solidFill>
                <a:latin typeface="Segoe UI" panose="020B0502040204020203" pitchFamily="34" charset="0"/>
                <a:cs typeface="Segoe UI" panose="020B0502040204020203" pitchFamily="34" charset="0"/>
              </a:rPr>
              <a:t>An HPV test, which can tell you if you have the virus that can cause cervical cancer.</a:t>
            </a:r>
          </a:p>
        </p:txBody>
      </p:sp>
      <p:sp>
        <p:nvSpPr>
          <p:cNvPr id="7" name="Oval 6">
            <a:extLst>
              <a:ext uri="{FF2B5EF4-FFF2-40B4-BE49-F238E27FC236}">
                <a16:creationId xmlns:a16="http://schemas.microsoft.com/office/drawing/2014/main" id="{B1B47D32-2FDF-4A34-BD0F-5C7237EAC736}"/>
              </a:ext>
            </a:extLst>
          </p:cNvPr>
          <p:cNvSpPr/>
          <p:nvPr/>
        </p:nvSpPr>
        <p:spPr>
          <a:xfrm>
            <a:off x="8262257" y="2950029"/>
            <a:ext cx="3233058" cy="1910443"/>
          </a:xfrm>
          <a:prstGeom prst="ellipse">
            <a:avLst/>
          </a:prstGeom>
          <a:solidFill>
            <a:srgbClr val="D9C0D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rgbClr val="1E325A"/>
                </a:solidFill>
                <a:latin typeface="Segoe UI" panose="020B0502040204020203" pitchFamily="34" charset="0"/>
                <a:cs typeface="Segoe UI" panose="020B0502040204020203" pitchFamily="34" charset="0"/>
              </a:rPr>
              <a:t>A Pap test and an HPV test combined. This is sometimes referred to as </a:t>
            </a:r>
            <a:r>
              <a:rPr lang="en-US" b="1">
                <a:solidFill>
                  <a:srgbClr val="1E325A"/>
                </a:solidFill>
                <a:latin typeface="Segoe UI" panose="020B0502040204020203" pitchFamily="34" charset="0"/>
                <a:cs typeface="Segoe UI" panose="020B0502040204020203" pitchFamily="34" charset="0"/>
              </a:rPr>
              <a:t>co-testing.</a:t>
            </a:r>
          </a:p>
        </p:txBody>
      </p:sp>
      <p:sp>
        <p:nvSpPr>
          <p:cNvPr id="8" name="Content Placeholder 4">
            <a:extLst>
              <a:ext uri="{FF2B5EF4-FFF2-40B4-BE49-F238E27FC236}">
                <a16:creationId xmlns:a16="http://schemas.microsoft.com/office/drawing/2014/main" id="{FE35C315-9184-CE06-808F-D37523E55856}"/>
              </a:ext>
            </a:extLst>
          </p:cNvPr>
          <p:cNvSpPr txBox="1">
            <a:spLocks/>
          </p:cNvSpPr>
          <p:nvPr/>
        </p:nvSpPr>
        <p:spPr>
          <a:xfrm>
            <a:off x="838200" y="1825625"/>
            <a:ext cx="10515600" cy="4351338"/>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400"/>
              </a:spcAft>
            </a:pPr>
            <a:r>
              <a:rPr lang="en-US" b="1"/>
              <a:t>Screening</a:t>
            </a:r>
            <a:r>
              <a:rPr lang="en-US"/>
              <a:t> means checking for cancer in people who do not</a:t>
            </a:r>
            <a:br>
              <a:rPr lang="en-US"/>
            </a:br>
            <a:r>
              <a:rPr lang="en-US"/>
              <a:t>have symptoms.</a:t>
            </a:r>
          </a:p>
          <a:p>
            <a:pPr>
              <a:lnSpc>
                <a:spcPct val="100000"/>
              </a:lnSpc>
              <a:spcBef>
                <a:spcPts val="0"/>
              </a:spcBef>
              <a:spcAft>
                <a:spcPts val="900"/>
              </a:spcAft>
            </a:pPr>
            <a:r>
              <a:rPr lang="en-US" sz="2000"/>
              <a:t>You can be screened for cervical cancer in three ways:</a:t>
            </a:r>
          </a:p>
        </p:txBody>
      </p:sp>
      <p:cxnSp>
        <p:nvCxnSpPr>
          <p:cNvPr id="10" name="Straight Connector 9">
            <a:extLst>
              <a:ext uri="{FF2B5EF4-FFF2-40B4-BE49-F238E27FC236}">
                <a16:creationId xmlns:a16="http://schemas.microsoft.com/office/drawing/2014/main" id="{3D2C1B71-6B3F-D578-2CE9-127839BB41C2}"/>
              </a:ext>
            </a:extLst>
          </p:cNvPr>
          <p:cNvCxnSpPr>
            <a:cxnSpLocks/>
          </p:cNvCxnSpPr>
          <p:nvPr/>
        </p:nvCxnSpPr>
        <p:spPr>
          <a:xfrm>
            <a:off x="499639" y="6420206"/>
            <a:ext cx="11123271"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740C35-9BB9-8FC4-AA2C-9503D324993B}"/>
              </a:ext>
            </a:extLst>
          </p:cNvPr>
          <p:cNvCxnSpPr>
            <a:cxnSpLocks/>
          </p:cNvCxnSpPr>
          <p:nvPr/>
        </p:nvCxnSpPr>
        <p:spPr>
          <a:xfrm>
            <a:off x="2893671" y="388949"/>
            <a:ext cx="8763964"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9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The Female Reproductive System</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1788442" y="4995233"/>
            <a:ext cx="9565358" cy="1257930"/>
          </a:xfrm>
        </p:spPr>
        <p:txBody>
          <a:bodyPr/>
          <a:lstStyle/>
          <a:p>
            <a:pPr marR="0" lvl="0" indent="-228600">
              <a:lnSpc>
                <a:spcPct val="100000"/>
              </a:lnSpc>
              <a:spcBef>
                <a:spcPts val="0"/>
              </a:spcBef>
              <a:spcAft>
                <a:spcPts val="5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The </a:t>
            </a:r>
            <a:r>
              <a:rPr lang="en-US" sz="2000" b="1">
                <a:effectLst/>
                <a:latin typeface="Segoe UI" panose="020B0502040204020203" pitchFamily="34" charset="0"/>
                <a:ea typeface="Calibri" panose="020F0502020204030204" pitchFamily="34" charset="0"/>
                <a:cs typeface="Times New Roman" panose="02020603050405020304" pitchFamily="18" charset="0"/>
              </a:rPr>
              <a:t>uterus </a:t>
            </a:r>
            <a:r>
              <a:rPr lang="en-US" sz="2000">
                <a:effectLst/>
                <a:latin typeface="Segoe UI" panose="020B0502040204020203" pitchFamily="34" charset="0"/>
                <a:ea typeface="Calibri" panose="020F0502020204030204" pitchFamily="34" charset="0"/>
                <a:cs typeface="Times New Roman" panose="02020603050405020304" pitchFamily="18" charset="0"/>
              </a:rPr>
              <a:t>or womb is located below</a:t>
            </a:r>
            <a:r>
              <a:rPr lang="en-US" sz="2000">
                <a:solidFill>
                  <a:srgbClr val="E64B4B"/>
                </a:solidFill>
                <a:effectLst/>
                <a:latin typeface="Segoe UI" panose="020B0502040204020203" pitchFamily="34" charset="0"/>
                <a:ea typeface="Calibri" panose="020F0502020204030204" pitchFamily="34" charset="0"/>
                <a:cs typeface="Times New Roman" panose="02020603050405020304" pitchFamily="18" charset="0"/>
              </a:rPr>
              <a:t> </a:t>
            </a:r>
            <a:r>
              <a:rPr lang="en-US" sz="2000">
                <a:effectLst/>
                <a:latin typeface="Segoe UI" panose="020B0502040204020203" pitchFamily="34" charset="0"/>
                <a:ea typeface="Calibri" panose="020F0502020204030204" pitchFamily="34" charset="0"/>
                <a:cs typeface="Times New Roman" panose="02020603050405020304" pitchFamily="18" charset="0"/>
              </a:rPr>
              <a:t>your stomach.</a:t>
            </a:r>
          </a:p>
          <a:p>
            <a:pPr marR="0" lvl="0" indent="-228600">
              <a:lnSpc>
                <a:spcPct val="100000"/>
              </a:lnSpc>
              <a:spcBef>
                <a:spcPts val="0"/>
              </a:spcBef>
              <a:spcAft>
                <a:spcPts val="5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The </a:t>
            </a:r>
            <a:r>
              <a:rPr lang="en-US" sz="2000" b="1">
                <a:effectLst/>
                <a:latin typeface="Segoe UI" panose="020B0502040204020203" pitchFamily="34" charset="0"/>
                <a:ea typeface="Calibri" panose="020F0502020204030204" pitchFamily="34" charset="0"/>
                <a:cs typeface="Times New Roman" panose="02020603050405020304" pitchFamily="18" charset="0"/>
              </a:rPr>
              <a:t>cervix </a:t>
            </a:r>
            <a:r>
              <a:rPr lang="en-US" sz="2000">
                <a:effectLst/>
                <a:latin typeface="Segoe UI" panose="020B0502040204020203" pitchFamily="34" charset="0"/>
                <a:ea typeface="Calibri" panose="020F0502020204030204" pitchFamily="34" charset="0"/>
                <a:cs typeface="Times New Roman" panose="02020603050405020304" pitchFamily="18" charset="0"/>
              </a:rPr>
              <a:t>is located in the lower portion of the womb.</a:t>
            </a:r>
          </a:p>
          <a:p>
            <a:pPr marR="0" lvl="0" indent="-228600">
              <a:lnSpc>
                <a:spcPct val="100000"/>
              </a:lnSpc>
              <a:spcBef>
                <a:spcPts val="0"/>
              </a:spcBef>
              <a:spcAft>
                <a:spcPts val="1000"/>
              </a:spcAft>
              <a:buClr>
                <a:srgbClr val="E64B4B"/>
              </a:buClr>
              <a:buFont typeface="Symbol" panose="05050102010706020507" pitchFamily="18" charset="2"/>
              <a:buChar char=""/>
            </a:pPr>
            <a:r>
              <a:rPr lang="en-US" sz="2000">
                <a:effectLst/>
                <a:latin typeface="Segoe UI" panose="020B0502040204020203" pitchFamily="34" charset="0"/>
                <a:ea typeface="Calibri" panose="020F0502020204030204" pitchFamily="34" charset="0"/>
                <a:cs typeface="Times New Roman" panose="02020603050405020304" pitchFamily="18" charset="0"/>
              </a:rPr>
              <a:t>The cervix opens into the </a:t>
            </a:r>
            <a:r>
              <a:rPr lang="en-US" sz="2000" b="1">
                <a:effectLst/>
                <a:latin typeface="Segoe UI" panose="020B0502040204020203" pitchFamily="34" charset="0"/>
                <a:ea typeface="Calibri" panose="020F0502020204030204" pitchFamily="34" charset="0"/>
                <a:cs typeface="Times New Roman" panose="02020603050405020304" pitchFamily="18" charset="0"/>
              </a:rPr>
              <a:t>vagina</a:t>
            </a:r>
            <a:r>
              <a:rPr lang="en-US" sz="2000">
                <a:effectLst/>
                <a:latin typeface="Segoe UI" panose="020B0502040204020203" pitchFamily="34" charset="0"/>
                <a:ea typeface="Calibri" panose="020F0502020204030204" pitchFamily="34" charset="0"/>
                <a:cs typeface="Times New Roman" panose="02020603050405020304" pitchFamily="18" charset="0"/>
              </a:rPr>
              <a:t>, which leads to the outside of the body.</a:t>
            </a:r>
            <a:endParaRPr lang="en-US" sz="2000"/>
          </a:p>
        </p:txBody>
      </p:sp>
      <p:sp>
        <p:nvSpPr>
          <p:cNvPr id="2" name="Slide Number Placeholder 5">
            <a:extLst>
              <a:ext uri="{FF2B5EF4-FFF2-40B4-BE49-F238E27FC236}">
                <a16:creationId xmlns:a16="http://schemas.microsoft.com/office/drawing/2014/main" id="{4A6F6AF4-C1DB-C600-2D9E-DB40977E781D}"/>
              </a:ext>
            </a:extLst>
          </p:cNvPr>
          <p:cNvSpPr>
            <a:spLocks noGrp="1"/>
          </p:cNvSpPr>
          <p:nvPr>
            <p:ph type="sldNum" sz="quarter" idx="12"/>
          </p:nvPr>
        </p:nvSpPr>
        <p:spPr>
          <a:xfrm>
            <a:off x="10602686" y="6356350"/>
            <a:ext cx="751114"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Slide 8</a:t>
            </a:r>
          </a:p>
        </p:txBody>
      </p:sp>
      <p:pic>
        <p:nvPicPr>
          <p:cNvPr id="8" name="Picture 7" descr="Illustration of the female body showing the location of the reproductive organs.">
            <a:extLst>
              <a:ext uri="{FF2B5EF4-FFF2-40B4-BE49-F238E27FC236}">
                <a16:creationId xmlns:a16="http://schemas.microsoft.com/office/drawing/2014/main" id="{93E13394-F696-BB63-D3EA-205C5D965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100" y="681037"/>
            <a:ext cx="1410933" cy="4927619"/>
          </a:xfrm>
          <a:prstGeom prst="rect">
            <a:avLst/>
          </a:prstGeom>
        </p:spPr>
      </p:pic>
      <p:grpSp>
        <p:nvGrpSpPr>
          <p:cNvPr id="55" name="Group 54">
            <a:extLst>
              <a:ext uri="{FF2B5EF4-FFF2-40B4-BE49-F238E27FC236}">
                <a16:creationId xmlns:a16="http://schemas.microsoft.com/office/drawing/2014/main" id="{343421A4-982A-C235-94BD-CD1403CA08EE}"/>
              </a:ext>
            </a:extLst>
          </p:cNvPr>
          <p:cNvGrpSpPr/>
          <p:nvPr/>
        </p:nvGrpSpPr>
        <p:grpSpPr>
          <a:xfrm>
            <a:off x="2360028" y="1376597"/>
            <a:ext cx="5367676" cy="3536497"/>
            <a:chOff x="4417342" y="1479319"/>
            <a:chExt cx="5367676" cy="3536497"/>
          </a:xfrm>
        </p:grpSpPr>
        <p:sp>
          <p:nvSpPr>
            <p:cNvPr id="9" name="Oval 8">
              <a:extLst>
                <a:ext uri="{FF2B5EF4-FFF2-40B4-BE49-F238E27FC236}">
                  <a16:creationId xmlns:a16="http://schemas.microsoft.com/office/drawing/2014/main" id="{D5B34FE4-8FB6-DC73-7F03-B250C80E14F8}"/>
                </a:ext>
              </a:extLst>
            </p:cNvPr>
            <p:cNvSpPr/>
            <p:nvPr/>
          </p:nvSpPr>
          <p:spPr>
            <a:xfrm>
              <a:off x="5688088" y="1479319"/>
              <a:ext cx="3429000" cy="3429000"/>
            </a:xfrm>
            <a:prstGeom prst="ellipse">
              <a:avLst/>
            </a:prstGeom>
            <a:solidFill>
              <a:srgbClr val="D9C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etailed illustration of the female reproductive system showing the uterus, cervix, fallopian tubes, ovaries, endometrium, and vagina.">
              <a:extLst>
                <a:ext uri="{FF2B5EF4-FFF2-40B4-BE49-F238E27FC236}">
                  <a16:creationId xmlns:a16="http://schemas.microsoft.com/office/drawing/2014/main" id="{52F2469D-988B-D5F7-7B41-D425173D9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080" y="2025873"/>
              <a:ext cx="3351016" cy="2989943"/>
            </a:xfrm>
            <a:prstGeom prst="rect">
              <a:avLst/>
            </a:prstGeom>
          </p:spPr>
        </p:pic>
        <p:sp>
          <p:nvSpPr>
            <p:cNvPr id="13" name="Slide Number Placeholder 5">
              <a:extLst>
                <a:ext uri="{FF2B5EF4-FFF2-40B4-BE49-F238E27FC236}">
                  <a16:creationId xmlns:a16="http://schemas.microsoft.com/office/drawing/2014/main" id="{26C7054E-A8DA-04AC-797F-F009CB8A0643}"/>
                </a:ext>
              </a:extLst>
            </p:cNvPr>
            <p:cNvSpPr txBox="1">
              <a:spLocks/>
            </p:cNvSpPr>
            <p:nvPr/>
          </p:nvSpPr>
          <p:spPr>
            <a:xfrm>
              <a:off x="4983541" y="4016938"/>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Vagina</a:t>
              </a:r>
            </a:p>
          </p:txBody>
        </p:sp>
        <p:sp>
          <p:nvSpPr>
            <p:cNvPr id="14" name="Slide Number Placeholder 5">
              <a:extLst>
                <a:ext uri="{FF2B5EF4-FFF2-40B4-BE49-F238E27FC236}">
                  <a16:creationId xmlns:a16="http://schemas.microsoft.com/office/drawing/2014/main" id="{ACEB2589-11F7-3739-DCA9-8C9805943B52}"/>
                </a:ext>
              </a:extLst>
            </p:cNvPr>
            <p:cNvSpPr txBox="1">
              <a:spLocks/>
            </p:cNvSpPr>
            <p:nvPr/>
          </p:nvSpPr>
          <p:spPr>
            <a:xfrm>
              <a:off x="4745583" y="3024415"/>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Uterus</a:t>
              </a:r>
            </a:p>
          </p:txBody>
        </p:sp>
        <p:sp>
          <p:nvSpPr>
            <p:cNvPr id="15" name="Slide Number Placeholder 5">
              <a:extLst>
                <a:ext uri="{FF2B5EF4-FFF2-40B4-BE49-F238E27FC236}">
                  <a16:creationId xmlns:a16="http://schemas.microsoft.com/office/drawing/2014/main" id="{35AD1A82-2954-D50D-96AE-E6211BA94517}"/>
                </a:ext>
              </a:extLst>
            </p:cNvPr>
            <p:cNvSpPr txBox="1">
              <a:spLocks/>
            </p:cNvSpPr>
            <p:nvPr/>
          </p:nvSpPr>
          <p:spPr>
            <a:xfrm>
              <a:off x="4725594" y="3428148"/>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Cervix</a:t>
              </a:r>
            </a:p>
          </p:txBody>
        </p:sp>
        <p:cxnSp>
          <p:nvCxnSpPr>
            <p:cNvPr id="17" name="Straight Arrow Connector 16">
              <a:extLst>
                <a:ext uri="{FF2B5EF4-FFF2-40B4-BE49-F238E27FC236}">
                  <a16:creationId xmlns:a16="http://schemas.microsoft.com/office/drawing/2014/main" id="{C6C8F152-078A-7078-D386-12639617A859}"/>
                </a:ext>
              </a:extLst>
            </p:cNvPr>
            <p:cNvCxnSpPr>
              <a:cxnSpLocks/>
            </p:cNvCxnSpPr>
            <p:nvPr/>
          </p:nvCxnSpPr>
          <p:spPr>
            <a:xfrm flipV="1">
              <a:off x="5649225" y="3035129"/>
              <a:ext cx="1753363" cy="348996"/>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AD41D43-489C-E128-803F-C6E75E2A1FA5}"/>
                </a:ext>
              </a:extLst>
            </p:cNvPr>
            <p:cNvCxnSpPr>
              <a:cxnSpLocks/>
            </p:cNvCxnSpPr>
            <p:nvPr/>
          </p:nvCxnSpPr>
          <p:spPr>
            <a:xfrm>
              <a:off x="5571369" y="3791116"/>
              <a:ext cx="1831219" cy="0"/>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64878A-A3C1-674D-FF13-74C642ECBB7F}"/>
                </a:ext>
              </a:extLst>
            </p:cNvPr>
            <p:cNvCxnSpPr>
              <a:cxnSpLocks/>
            </p:cNvCxnSpPr>
            <p:nvPr/>
          </p:nvCxnSpPr>
          <p:spPr>
            <a:xfrm>
              <a:off x="5876169" y="4379511"/>
              <a:ext cx="1526419" cy="0"/>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41CB23B4-B1D3-9ED8-7387-62B9A13C8DA7}"/>
                </a:ext>
              </a:extLst>
            </p:cNvPr>
            <p:cNvSpPr txBox="1">
              <a:spLocks/>
            </p:cNvSpPr>
            <p:nvPr/>
          </p:nvSpPr>
          <p:spPr>
            <a:xfrm>
              <a:off x="6730697" y="1531285"/>
              <a:ext cx="1343782"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1E325A"/>
                  </a:solidFill>
                </a:rPr>
                <a:t>Fallopian tubes</a:t>
              </a:r>
            </a:p>
          </p:txBody>
        </p:sp>
        <p:sp>
          <p:nvSpPr>
            <p:cNvPr id="32" name="Slide Number Placeholder 5">
              <a:extLst>
                <a:ext uri="{FF2B5EF4-FFF2-40B4-BE49-F238E27FC236}">
                  <a16:creationId xmlns:a16="http://schemas.microsoft.com/office/drawing/2014/main" id="{D80E5528-DA97-EB71-8C2B-83036A0CFC61}"/>
                </a:ext>
              </a:extLst>
            </p:cNvPr>
            <p:cNvSpPr txBox="1">
              <a:spLocks/>
            </p:cNvSpPr>
            <p:nvPr/>
          </p:nvSpPr>
          <p:spPr>
            <a:xfrm>
              <a:off x="4417342" y="2604862"/>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Ovary</a:t>
              </a:r>
            </a:p>
          </p:txBody>
        </p:sp>
        <p:sp>
          <p:nvSpPr>
            <p:cNvPr id="33" name="Slide Number Placeholder 5">
              <a:extLst>
                <a:ext uri="{FF2B5EF4-FFF2-40B4-BE49-F238E27FC236}">
                  <a16:creationId xmlns:a16="http://schemas.microsoft.com/office/drawing/2014/main" id="{7F82328D-F9D2-3C5C-5A69-3784A724CDCC}"/>
                </a:ext>
              </a:extLst>
            </p:cNvPr>
            <p:cNvSpPr txBox="1">
              <a:spLocks/>
            </p:cNvSpPr>
            <p:nvPr/>
          </p:nvSpPr>
          <p:spPr>
            <a:xfrm>
              <a:off x="8652966" y="3180950"/>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Ovary</a:t>
              </a:r>
            </a:p>
          </p:txBody>
        </p:sp>
        <p:sp>
          <p:nvSpPr>
            <p:cNvPr id="34" name="Slide Number Placeholder 5">
              <a:extLst>
                <a:ext uri="{FF2B5EF4-FFF2-40B4-BE49-F238E27FC236}">
                  <a16:creationId xmlns:a16="http://schemas.microsoft.com/office/drawing/2014/main" id="{703D8D09-021C-A0C4-B9AB-5D3FE4407162}"/>
                </a:ext>
              </a:extLst>
            </p:cNvPr>
            <p:cNvSpPr txBox="1">
              <a:spLocks/>
            </p:cNvSpPr>
            <p:nvPr/>
          </p:nvSpPr>
          <p:spPr>
            <a:xfrm>
              <a:off x="8022485" y="3850334"/>
              <a:ext cx="1762533"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Endometrium</a:t>
              </a:r>
            </a:p>
          </p:txBody>
        </p:sp>
        <p:cxnSp>
          <p:nvCxnSpPr>
            <p:cNvPr id="35" name="Straight Arrow Connector 34">
              <a:extLst>
                <a:ext uri="{FF2B5EF4-FFF2-40B4-BE49-F238E27FC236}">
                  <a16:creationId xmlns:a16="http://schemas.microsoft.com/office/drawing/2014/main" id="{FB4BB26D-66DC-7D29-5162-023D2AE6D91F}"/>
                </a:ext>
              </a:extLst>
            </p:cNvPr>
            <p:cNvCxnSpPr>
              <a:cxnSpLocks/>
            </p:cNvCxnSpPr>
            <p:nvPr/>
          </p:nvCxnSpPr>
          <p:spPr>
            <a:xfrm>
              <a:off x="7401077" y="2181872"/>
              <a:ext cx="1093409" cy="130435"/>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19A268-719E-54F3-039D-98CADF7BED2E}"/>
                </a:ext>
              </a:extLst>
            </p:cNvPr>
            <p:cNvCxnSpPr>
              <a:cxnSpLocks/>
              <a:stCxn id="28" idx="2"/>
            </p:cNvCxnSpPr>
            <p:nvPr/>
          </p:nvCxnSpPr>
          <p:spPr>
            <a:xfrm flipH="1">
              <a:off x="6389003" y="2185335"/>
              <a:ext cx="1013585" cy="141736"/>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8188B38-09B6-6D5E-BF4B-712350A1C4F2}"/>
                </a:ext>
              </a:extLst>
            </p:cNvPr>
            <p:cNvCxnSpPr>
              <a:cxnSpLocks/>
            </p:cNvCxnSpPr>
            <p:nvPr/>
          </p:nvCxnSpPr>
          <p:spPr>
            <a:xfrm>
              <a:off x="5226337" y="2976337"/>
              <a:ext cx="990313" cy="0"/>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906BF84-0FFC-99D2-E1FC-34EFA0515B70}"/>
                </a:ext>
              </a:extLst>
            </p:cNvPr>
            <p:cNvCxnSpPr>
              <a:cxnSpLocks/>
            </p:cNvCxnSpPr>
            <p:nvPr/>
          </p:nvCxnSpPr>
          <p:spPr>
            <a:xfrm flipH="1" flipV="1">
              <a:off x="8559800" y="3073453"/>
              <a:ext cx="180967" cy="384577"/>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88CE1B8-C7FB-DE31-80EC-B77E07E95869}"/>
                </a:ext>
              </a:extLst>
            </p:cNvPr>
            <p:cNvCxnSpPr>
              <a:cxnSpLocks/>
            </p:cNvCxnSpPr>
            <p:nvPr/>
          </p:nvCxnSpPr>
          <p:spPr>
            <a:xfrm flipH="1" flipV="1">
              <a:off x="7689850" y="3850334"/>
              <a:ext cx="411104" cy="343248"/>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4400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4350</Words>
  <Application>Microsoft Office PowerPoint</Application>
  <PresentationFormat>Widescreen</PresentationFormat>
  <Paragraphs>298</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Cavolini</vt:lpstr>
      <vt:lpstr>Segoe UI</vt:lpstr>
      <vt:lpstr>Segoe UI Semibold</vt:lpstr>
      <vt:lpstr>Symbol</vt:lpstr>
      <vt:lpstr>Tahoma</vt:lpstr>
      <vt:lpstr>Times New Roman</vt:lpstr>
      <vt:lpstr>Office Theme</vt:lpstr>
      <vt:lpstr>Cervical Cancer Screening</vt:lpstr>
      <vt:lpstr>Introduction</vt:lpstr>
      <vt:lpstr>What Is Cervical Cancer?</vt:lpstr>
      <vt:lpstr>Who Can Develop Cervical Cancer?</vt:lpstr>
      <vt:lpstr>What Is Cervical Cancer Screening?</vt:lpstr>
      <vt:lpstr>Why Is It Important to Get Screened for Cervical Cancer?</vt:lpstr>
      <vt:lpstr>How Often Should We Get Screened for Cervical Cancer?</vt:lpstr>
      <vt:lpstr>What Does It Mean to Get Screened?</vt:lpstr>
      <vt:lpstr>The Female Reproductive System</vt:lpstr>
      <vt:lpstr>What Happens When We Get Screened?</vt:lpstr>
      <vt:lpstr>Human Papillomavirus (HPV)</vt:lpstr>
      <vt:lpstr>What Is An HPV Test?</vt:lpstr>
      <vt:lpstr>How Do We Get Our Screening Results?</vt:lpstr>
      <vt:lpstr>Why Don’t Some of Us Get Screened? (Part 1)</vt:lpstr>
      <vt:lpstr>Why Don’t Some of Us Get Screened? (Part 2)</vt:lpstr>
      <vt:lpstr>Why Don’t Some of Us Get Screened? (Part 3)</vt:lpstr>
      <vt:lpstr>Marisol’s Story</vt:lpstr>
      <vt:lpstr>Beatriz’s Story</vt:lpstr>
      <vt:lpstr>Final Words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Mills, Kathi (CDC/DDNID/NCCDPHP/DCPC)</dc:creator>
  <cp:lastModifiedBy>Kathi Mills (CDC Cancer)</cp:lastModifiedBy>
  <cp:revision>1</cp:revision>
  <dcterms:created xsi:type="dcterms:W3CDTF">2023-04-25T13:46:42Z</dcterms:created>
  <dcterms:modified xsi:type="dcterms:W3CDTF">2025-04-10T12:55:46Z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2023-04-25T13:48:02Z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04f2f6ce-bbca-4af0-b2d1-441fcd4525b0</vt:lpwstr>
  </property>
  <property fmtid="{D5CDD505-2E9C-101B-9397-08002B2CF9AE}" pid="8" name="MSIP_Label_8af03ff0-41c5-4c41-b55e-fabb8fae94be_ContentBits">
    <vt:lpwstr>0</vt:lpwstr>
  </property>
</Properties>
</file>