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6.xml" ContentType="application/vnd.openxmlformats-officedocument.them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 id="2147483717" r:id="rId5"/>
    <p:sldMasterId id="2147483754" r:id="rId6"/>
    <p:sldMasterId id="2147483772" r:id="rId7"/>
    <p:sldMasterId id="2147483804" r:id="rId8"/>
    <p:sldMasterId id="2147483829" r:id="rId9"/>
  </p:sldMasterIdLst>
  <p:notesMasterIdLst>
    <p:notesMasterId r:id="rId64"/>
  </p:notesMasterIdLst>
  <p:sldIdLst>
    <p:sldId id="257" r:id="rId10"/>
    <p:sldId id="397" r:id="rId11"/>
    <p:sldId id="2147470382" r:id="rId12"/>
    <p:sldId id="2147470381" r:id="rId13"/>
    <p:sldId id="393" r:id="rId14"/>
    <p:sldId id="411" r:id="rId15"/>
    <p:sldId id="2147470373" r:id="rId16"/>
    <p:sldId id="2147376865" r:id="rId17"/>
    <p:sldId id="2147376864" r:id="rId18"/>
    <p:sldId id="2147376873" r:id="rId19"/>
    <p:sldId id="2147470386" r:id="rId20"/>
    <p:sldId id="2147470387" r:id="rId21"/>
    <p:sldId id="2147376869" r:id="rId22"/>
    <p:sldId id="2147470389" r:id="rId23"/>
    <p:sldId id="2147470385" r:id="rId24"/>
    <p:sldId id="399" r:id="rId25"/>
    <p:sldId id="405" r:id="rId26"/>
    <p:sldId id="2147470374" r:id="rId27"/>
    <p:sldId id="2147470375" r:id="rId28"/>
    <p:sldId id="2147470376" r:id="rId29"/>
    <p:sldId id="2147470377" r:id="rId30"/>
    <p:sldId id="2147470390" r:id="rId31"/>
    <p:sldId id="2147470395" r:id="rId32"/>
    <p:sldId id="421" r:id="rId33"/>
    <p:sldId id="2147470388" r:id="rId34"/>
    <p:sldId id="422" r:id="rId35"/>
    <p:sldId id="424" r:id="rId36"/>
    <p:sldId id="423" r:id="rId37"/>
    <p:sldId id="425" r:id="rId38"/>
    <p:sldId id="2147470391" r:id="rId39"/>
    <p:sldId id="2147470384" r:id="rId40"/>
    <p:sldId id="2147470396" r:id="rId41"/>
    <p:sldId id="419" r:id="rId42"/>
    <p:sldId id="437" r:id="rId43"/>
    <p:sldId id="438" r:id="rId44"/>
    <p:sldId id="443" r:id="rId45"/>
    <p:sldId id="2147470378" r:id="rId46"/>
    <p:sldId id="2147470392" r:id="rId47"/>
    <p:sldId id="275" r:id="rId48"/>
    <p:sldId id="2147470372" r:id="rId49"/>
    <p:sldId id="2147470361" r:id="rId50"/>
    <p:sldId id="2147470366" r:id="rId51"/>
    <p:sldId id="2147470359" r:id="rId52"/>
    <p:sldId id="2147470358" r:id="rId53"/>
    <p:sldId id="2147470393" r:id="rId54"/>
    <p:sldId id="417" r:id="rId55"/>
    <p:sldId id="430" r:id="rId56"/>
    <p:sldId id="431" r:id="rId57"/>
    <p:sldId id="420" r:id="rId58"/>
    <p:sldId id="432" r:id="rId59"/>
    <p:sldId id="433" r:id="rId60"/>
    <p:sldId id="2147470394" r:id="rId61"/>
    <p:sldId id="372" r:id="rId62"/>
    <p:sldId id="373" r:id="rId6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16695396-DB6F-40A6-90B8-92B73A004A96}">
          <p14:sldIdLst>
            <p14:sldId id="257"/>
          </p14:sldIdLst>
        </p14:section>
        <p14:section name="Welcome" id="{5EC33AD9-3CE6-45F4-8FB0-CABB43EF2CFD}">
          <p14:sldIdLst>
            <p14:sldId id="397"/>
            <p14:sldId id="2147470382"/>
            <p14:sldId id="2147470381"/>
          </p14:sldIdLst>
        </p14:section>
        <p14:section name="Cohen" id="{0EF1014F-B849-47E7-8C4A-64E67BDB0532}">
          <p14:sldIdLst>
            <p14:sldId id="393"/>
            <p14:sldId id="411"/>
          </p14:sldIdLst>
        </p14:section>
        <p14:section name="Dauphin" id="{FC9778D6-C379-4C7C-865D-BE33C2E9D6BC}">
          <p14:sldIdLst>
            <p14:sldId id="2147470373"/>
            <p14:sldId id="2147376865"/>
            <p14:sldId id="2147376864"/>
            <p14:sldId id="2147376873"/>
            <p14:sldId id="2147470386"/>
            <p14:sldId id="2147470387"/>
            <p14:sldId id="2147376869"/>
            <p14:sldId id="2147470389"/>
          </p14:sldIdLst>
        </p14:section>
        <p14:section name="Break" id="{3A8A2477-50F1-449F-A728-D74BEBA8D63D}">
          <p14:sldIdLst>
            <p14:sldId id="2147470385"/>
          </p14:sldIdLst>
        </p14:section>
        <p14:section name="Houry and Arwady" id="{F8677C7E-40DB-4E50-AE52-949B2C3762CB}">
          <p14:sldIdLst>
            <p14:sldId id="399"/>
            <p14:sldId id="405"/>
            <p14:sldId id="2147470374"/>
            <p14:sldId id="2147470375"/>
            <p14:sldId id="2147470376"/>
            <p14:sldId id="2147470377"/>
            <p14:sldId id="2147470390"/>
          </p14:sldIdLst>
        </p14:section>
        <p14:section name="George" id="{53A8ED55-A48B-492E-90F0-1BB93251BC6D}">
          <p14:sldIdLst>
            <p14:sldId id="2147470395"/>
            <p14:sldId id="421"/>
            <p14:sldId id="2147470388"/>
            <p14:sldId id="422"/>
            <p14:sldId id="424"/>
            <p14:sldId id="423"/>
            <p14:sldId id="425"/>
            <p14:sldId id="2147470391"/>
          </p14:sldIdLst>
        </p14:section>
        <p14:section name="Lunch" id="{53C99AA3-E949-4CA1-B6BF-D849BDD9AB50}">
          <p14:sldIdLst>
            <p14:sldId id="2147470384"/>
          </p14:sldIdLst>
        </p14:section>
        <p14:section name="Wolff" id="{5C32B9BD-D7C2-412B-A5A2-1DAC821E7BDB}">
          <p14:sldIdLst>
            <p14:sldId id="2147470396"/>
            <p14:sldId id="419"/>
            <p14:sldId id="437"/>
            <p14:sldId id="438"/>
            <p14:sldId id="443"/>
            <p14:sldId id="2147470378"/>
            <p14:sldId id="2147470392"/>
          </p14:sldIdLst>
        </p14:section>
        <p14:section name="Liburd" id="{CBB949AF-2032-496F-919E-143364EE1CCB}">
          <p14:sldIdLst>
            <p14:sldId id="275"/>
            <p14:sldId id="2147470372"/>
            <p14:sldId id="2147470361"/>
            <p14:sldId id="2147470366"/>
            <p14:sldId id="2147470359"/>
            <p14:sldId id="2147470358"/>
            <p14:sldId id="2147470393"/>
          </p14:sldIdLst>
        </p14:section>
        <p14:section name="Fristedt and Galatas" id="{CF7A1A3A-D714-45E4-9DB3-1A209051AB62}">
          <p14:sldIdLst>
            <p14:sldId id="417"/>
            <p14:sldId id="430"/>
            <p14:sldId id="431"/>
            <p14:sldId id="420"/>
            <p14:sldId id="432"/>
            <p14:sldId id="433"/>
            <p14:sldId id="2147470394"/>
          </p14:sldIdLst>
        </p14:section>
        <p14:section name="Closing" id="{22E59B1A-39A4-4396-AA50-F30CB8D9FF57}">
          <p14:sldIdLst>
            <p14:sldId id="372"/>
            <p14:sldId id="37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459B0C-D9BF-1A2C-261A-7B1F6DEBEB1F}" name="Mandel, Grace (CDC/IOD/OPHDST)" initials="MG(" userId="S::nvm8@cdc.gov::0ac2c6b9-92f9-44d7-9fed-9ca59630dfbc" providerId="AD"/>
  <p188:author id="{0C13EB21-6F7D-DACC-D330-B8DBC16A3ADC}" name="Warner, Agnes (CDC/IOD/OPHDST)" initials="W(" userId="S::bli8@cdc.gov::9c152b7a-bce4-48a9-86b4-68df881a78dd" providerId="AD"/>
  <p188:author id="{90813F2A-1E63-28F6-0D04-642CAA0F0804}" name="Deb, Tanni (CDC/PHIC/OD)" initials="DT(" userId="S::qsf9@cdc.gov::0b0b6a7e-b69d-4578-baec-822b353bcc08" providerId="AD"/>
  <p188:author id="{65F6D836-7734-DCC7-AD51-6455DA71836C}" name="Berger, Sherri (CDC/IOD)" initials="BS(" userId="S::sob8@cdc.gov::f66f0b87-244d-486e-b62d-8f2c6af77a6c" providerId="AD"/>
  <p188:author id="{18D6B538-6AF0-EDD6-71B4-3ED100C326D0}" name="OConnor, Ann E. (CDC/PHIC/OD)" initials="OAE(" userId="S::fxy8@cdc.gov::f786d433-1388-4452-ab19-9e9d822ab523" providerId="AD"/>
  <p188:author id="{0230409D-0DD1-E6B0-8101-00AAAA6D47BC}" name="CDC" initials="CDC" userId="CDC" providerId="None"/>
  <p188:author id="{3DBABDB8-B863-4AFF-930C-1C9A60161F50}" name="Layden, Jennifer (CDC/IOD/OPHDST)" initials="LJ(" userId="S::qbg5@cdc.gov::fe66d973-9f65-483e-9266-f334fa92ea65" providerId="AD"/>
  <p188:author id="{016923BA-E267-9BD6-4BF2-4D143C32E42D}" name="O'Connor, Melissa (CDC/IOD/OCS)" initials="OM(" userId="S::oex0@cdc.gov::ed35bee3-1e5c-4dca-80ac-739dd5452457" providerId="AD"/>
  <p188:author id="{E0C3A7D7-26C2-5E7A-3B5F-F217CE1ED73E}" name="Houry, Debra E. (CDC/IOD)" initials="H(" userId="S::vjz7@cdc.gov::53a04fdb-c7aa-4cd3-8d0b-b5ef6956828f" providerId="AD"/>
  <p188:author id="{0E76ADED-9F3C-4F61-725F-994C72E24A36}" name="Tara Ramanathan Holiday" initials="TRH" userId="Tara Ramanathan Holida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68F"/>
    <a:srgbClr val="348373"/>
    <a:srgbClr val="536DB3"/>
    <a:srgbClr val="007D57"/>
    <a:srgbClr val="993B25"/>
    <a:srgbClr val="7F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6957D-8D23-4381-AA46-799BE1600D7A}" v="3459" dt="2024-02-20T16:34:54.0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ableStyles" Target="tableStyles.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fmann, Lauren (CDC/IOD/OCS)" userId="S::cpf5@cdc.gov::2773c3f9-8fa2-4dfc-a41f-003323918f5e" providerId="AD" clId="Web-{D6217CAD-9C29-0773-6A24-3E180BFDC9A3}"/>
    <pc:docChg chg="sldOrd">
      <pc:chgData name="Hoffmann, Lauren (CDC/IOD/OCS)" userId="S::cpf5@cdc.gov::2773c3f9-8fa2-4dfc-a41f-003323918f5e" providerId="AD" clId="Web-{D6217CAD-9C29-0773-6A24-3E180BFDC9A3}" dt="2024-02-12T21:50:57.429" v="0"/>
      <pc:docMkLst>
        <pc:docMk/>
      </pc:docMkLst>
      <pc:sldChg chg="ord">
        <pc:chgData name="Hoffmann, Lauren (CDC/IOD/OCS)" userId="S::cpf5@cdc.gov::2773c3f9-8fa2-4dfc-a41f-003323918f5e" providerId="AD" clId="Web-{D6217CAD-9C29-0773-6A24-3E180BFDC9A3}" dt="2024-02-12T21:50:57.429" v="0"/>
        <pc:sldMkLst>
          <pc:docMk/>
          <pc:sldMk cId="360834057" sldId="397"/>
        </pc:sldMkLst>
      </pc:sldChg>
    </pc:docChg>
  </pc:docChgLst>
  <pc:docChgLst>
    <pc:chgData name="Melissa" userId="ed35bee3-1e5c-4dca-80ac-739dd5452457" providerId="ADAL" clId="{3A66957D-8D23-4381-AA46-799BE1600D7A}"/>
    <pc:docChg chg="custSel delSld modSld modSection">
      <pc:chgData name="Melissa" userId="ed35bee3-1e5c-4dca-80ac-739dd5452457" providerId="ADAL" clId="{3A66957D-8D23-4381-AA46-799BE1600D7A}" dt="2024-01-18T15:37:22.729" v="10" actId="20577"/>
      <pc:docMkLst>
        <pc:docMk/>
      </pc:docMkLst>
      <pc:sldChg chg="modSp mod">
        <pc:chgData name="Melissa" userId="ed35bee3-1e5c-4dca-80ac-739dd5452457" providerId="ADAL" clId="{3A66957D-8D23-4381-AA46-799BE1600D7A}" dt="2024-01-18T15:37:22.729" v="10" actId="20577"/>
        <pc:sldMkLst>
          <pc:docMk/>
          <pc:sldMk cId="516891896" sldId="398"/>
        </pc:sldMkLst>
        <pc:spChg chg="mod">
          <ac:chgData name="Melissa" userId="ed35bee3-1e5c-4dca-80ac-739dd5452457" providerId="ADAL" clId="{3A66957D-8D23-4381-AA46-799BE1600D7A}" dt="2024-01-18T15:37:22.729" v="10" actId="20577"/>
          <ac:spMkLst>
            <pc:docMk/>
            <pc:sldMk cId="516891896" sldId="398"/>
            <ac:spMk id="5" creationId="{8D125CE9-4F5F-4764-A39C-72F04723A1DA}"/>
          </ac:spMkLst>
        </pc:spChg>
      </pc:sldChg>
      <pc:sldChg chg="del">
        <pc:chgData name="Melissa" userId="ed35bee3-1e5c-4dca-80ac-739dd5452457" providerId="ADAL" clId="{3A66957D-8D23-4381-AA46-799BE1600D7A}" dt="2024-01-18T15:26:25.710" v="0" actId="47"/>
        <pc:sldMkLst>
          <pc:docMk/>
          <pc:sldMk cId="2206867380" sldId="406"/>
        </pc:sldMkLst>
      </pc:sldChg>
    </pc:docChg>
  </pc:docChgLst>
  <pc:docChgLst>
    <pc:chgData name="Charles Brush" userId="697ad36d-54ab-4c1f-ba2e-213b32949f82" providerId="ADAL" clId="{3634FC14-C879-49CA-87D0-7EE8CCF91C1D}"/>
    <pc:docChg chg="modSld sldOrd">
      <pc:chgData name="Charles Brush" userId="697ad36d-54ab-4c1f-ba2e-213b32949f82" providerId="ADAL" clId="{3634FC14-C879-49CA-87D0-7EE8CCF91C1D}" dt="2024-02-16T17:18:22.311" v="3"/>
      <pc:docMkLst>
        <pc:docMk/>
      </pc:docMkLst>
      <pc:sldChg chg="delCm">
        <pc:chgData name="Charles Brush" userId="697ad36d-54ab-4c1f-ba2e-213b32949f82" providerId="ADAL" clId="{3634FC14-C879-49CA-87D0-7EE8CCF91C1D}" dt="2024-02-15T19:08:19.411" v="1"/>
        <pc:sldMkLst>
          <pc:docMk/>
          <pc:sldMk cId="883084714" sldId="423"/>
        </pc:sldMkLst>
        <pc:extLst>
          <p:ext xmlns:p="http://schemas.openxmlformats.org/presentationml/2006/main" uri="{D6D511B9-2390-475A-947B-AFAB55BFBCF1}">
            <pc226:cmChg xmlns:pc226="http://schemas.microsoft.com/office/powerpoint/2022/06/main/command" chg="del">
              <pc226:chgData name="Charles Brush" userId="697ad36d-54ab-4c1f-ba2e-213b32949f82" providerId="ADAL" clId="{3634FC14-C879-49CA-87D0-7EE8CCF91C1D}" dt="2024-02-15T19:08:11.185" v="0"/>
              <pc2:cmMkLst xmlns:pc2="http://schemas.microsoft.com/office/powerpoint/2019/9/main/command">
                <pc:docMk/>
                <pc:sldMk cId="883084714" sldId="423"/>
                <pc2:cmMk id="{EFCF832C-C790-4154-B154-CF1BF83D5293}"/>
              </pc2:cmMkLst>
            </pc226:cmChg>
            <pc226:cmChg xmlns:pc226="http://schemas.microsoft.com/office/powerpoint/2022/06/main/command" chg="del">
              <pc226:chgData name="Charles Brush" userId="697ad36d-54ab-4c1f-ba2e-213b32949f82" providerId="ADAL" clId="{3634FC14-C879-49CA-87D0-7EE8CCF91C1D}" dt="2024-02-15T19:08:19.411" v="1"/>
              <pc2:cmMkLst xmlns:pc2="http://schemas.microsoft.com/office/powerpoint/2019/9/main/command">
                <pc:docMk/>
                <pc:sldMk cId="883084714" sldId="423"/>
                <pc2:cmMk id="{25A60ABC-9FDF-4C1A-B6D9-930546ECFCA0}"/>
              </pc2:cmMkLst>
            </pc226:cmChg>
          </p:ext>
        </pc:extLst>
      </pc:sldChg>
      <pc:sldChg chg="ord">
        <pc:chgData name="Charles Brush" userId="697ad36d-54ab-4c1f-ba2e-213b32949f82" providerId="ADAL" clId="{3634FC14-C879-49CA-87D0-7EE8CCF91C1D}" dt="2024-02-16T17:18:22.311" v="3"/>
        <pc:sldMkLst>
          <pc:docMk/>
          <pc:sldMk cId="2772274492" sldId="424"/>
        </pc:sldMkLst>
      </pc:sldChg>
    </pc:docChg>
  </pc:docChgLst>
  <pc:docChgLst>
    <pc:chgData name="Dauphin, Leslie (CDC/PHIC/OD)" userId="S::lvh7@cdc.gov::2dbbd5e4-680f-4e5d-8f3c-0ffb9dc886e8" providerId="AD" clId="Web-{71C078F7-BC7E-902F-C5D1-9002CD8615A4}"/>
    <pc:docChg chg="modSld">
      <pc:chgData name="Dauphin, Leslie (CDC/PHIC/OD)" userId="S::lvh7@cdc.gov::2dbbd5e4-680f-4e5d-8f3c-0ffb9dc886e8" providerId="AD" clId="Web-{71C078F7-BC7E-902F-C5D1-9002CD8615A4}" dt="2024-02-12T22:22:48.975" v="0" actId="1076"/>
      <pc:docMkLst>
        <pc:docMk/>
      </pc:docMkLst>
      <pc:sldChg chg="modSp">
        <pc:chgData name="Dauphin, Leslie (CDC/PHIC/OD)" userId="S::lvh7@cdc.gov::2dbbd5e4-680f-4e5d-8f3c-0ffb9dc886e8" providerId="AD" clId="Web-{71C078F7-BC7E-902F-C5D1-9002CD8615A4}" dt="2024-02-12T22:22:48.975" v="0" actId="1076"/>
        <pc:sldMkLst>
          <pc:docMk/>
          <pc:sldMk cId="2087502265" sldId="2147376866"/>
        </pc:sldMkLst>
        <pc:spChg chg="mod">
          <ac:chgData name="Dauphin, Leslie (CDC/PHIC/OD)" userId="S::lvh7@cdc.gov::2dbbd5e4-680f-4e5d-8f3c-0ffb9dc886e8" providerId="AD" clId="Web-{71C078F7-BC7E-902F-C5D1-9002CD8615A4}" dt="2024-02-12T22:22:48.975" v="0" actId="1076"/>
          <ac:spMkLst>
            <pc:docMk/>
            <pc:sldMk cId="2087502265" sldId="2147376866"/>
            <ac:spMk id="4" creationId="{A3AFFC93-04D5-FD4D-9F07-FB492588F373}"/>
          </ac:spMkLst>
        </pc:spChg>
      </pc:sldChg>
    </pc:docChg>
  </pc:docChgLst>
  <pc:docChgLst>
    <pc:chgData name="Brush, Charles (Adam) (CDC/IOD/ORR/CFA)" userId="S::bio2@cdc.gov::697ad36d-54ab-4c1f-ba2e-213b32949f82" providerId="AD" clId="Web-{BD64F48C-3A0B-4770-2926-DA113F3FF3F0}"/>
    <pc:docChg chg="">
      <pc:chgData name="Brush, Charles (Adam) (CDC/IOD/ORR/CFA)" userId="S::bio2@cdc.gov::697ad36d-54ab-4c1f-ba2e-213b32949f82" providerId="AD" clId="Web-{BD64F48C-3A0B-4770-2926-DA113F3FF3F0}" dt="2024-02-16T17:00:19.349" v="1"/>
      <pc:docMkLst>
        <pc:docMk/>
      </pc:docMkLst>
      <pc:sldChg chg="delCm modCm">
        <pc:chgData name="Brush, Charles (Adam) (CDC/IOD/ORR/CFA)" userId="S::bio2@cdc.gov::697ad36d-54ab-4c1f-ba2e-213b32949f82" providerId="AD" clId="Web-{BD64F48C-3A0B-4770-2926-DA113F3FF3F0}" dt="2024-02-16T17:00:19.349" v="1"/>
        <pc:sldMkLst>
          <pc:docMk/>
          <pc:sldMk cId="1910862468" sldId="421"/>
        </pc:sldMkLst>
        <pc:extLst>
          <p:ext xmlns:p="http://schemas.openxmlformats.org/presentationml/2006/main" uri="{D6D511B9-2390-475A-947B-AFAB55BFBCF1}">
            <pc226:cmChg xmlns:pc226="http://schemas.microsoft.com/office/powerpoint/2022/06/main/command" chg="del mod">
              <pc226:chgData name="Brush, Charles (Adam) (CDC/IOD/ORR/CFA)" userId="S::bio2@cdc.gov::697ad36d-54ab-4c1f-ba2e-213b32949f82" providerId="AD" clId="Web-{BD64F48C-3A0B-4770-2926-DA113F3FF3F0}" dt="2024-02-16T17:00:19.349" v="1"/>
              <pc2:cmMkLst xmlns:pc2="http://schemas.microsoft.com/office/powerpoint/2019/9/main/command">
                <pc:docMk/>
                <pc:sldMk cId="1910862468" sldId="421"/>
                <pc2:cmMk id="{52FC6F59-2D17-4368-9A95-69AC4644530E}"/>
              </pc2:cmMkLst>
            </pc226:cmChg>
          </p:ext>
        </pc:extLst>
      </pc:sldChg>
    </pc:docChg>
  </pc:docChgLst>
  <pc:docChgLst>
    <pc:chgData name="O'Connor, Melissa (CDC/IOD/OCS)" userId="ed35bee3-1e5c-4dca-80ac-739dd5452457" providerId="ADAL" clId="{3A66957D-8D23-4381-AA46-799BE1600D7A}"/>
    <pc:docChg chg="undo redo custSel addSld delSld modSld sldOrd delMainMaster modMainMaster addSection delSection modSection">
      <pc:chgData name="O'Connor, Melissa (CDC/IOD/OCS)" userId="ed35bee3-1e5c-4dca-80ac-739dd5452457" providerId="ADAL" clId="{3A66957D-8D23-4381-AA46-799BE1600D7A}" dt="2024-02-20T16:34:54.059" v="5972" actId="2"/>
      <pc:docMkLst>
        <pc:docMk/>
      </pc:docMkLst>
      <pc:sldChg chg="modSp mod modTransition modNotesTx">
        <pc:chgData name="O'Connor, Melissa (CDC/IOD/OCS)" userId="ed35bee3-1e5c-4dca-80ac-739dd5452457" providerId="ADAL" clId="{3A66957D-8D23-4381-AA46-799BE1600D7A}" dt="2024-02-20T15:55:41.483" v="5535" actId="20577"/>
        <pc:sldMkLst>
          <pc:docMk/>
          <pc:sldMk cId="1758864316" sldId="257"/>
        </pc:sldMkLst>
        <pc:spChg chg="mod">
          <ac:chgData name="O'Connor, Melissa (CDC/IOD/OCS)" userId="ed35bee3-1e5c-4dca-80ac-739dd5452457" providerId="ADAL" clId="{3A66957D-8D23-4381-AA46-799BE1600D7A}" dt="2024-02-09T21:34:48.093" v="963" actId="20577"/>
          <ac:spMkLst>
            <pc:docMk/>
            <pc:sldMk cId="1758864316" sldId="257"/>
            <ac:spMk id="12" creationId="{6D63F807-9D92-4C76-AE95-C91100592A70}"/>
          </ac:spMkLst>
        </pc:spChg>
        <pc:spChg chg="mod">
          <ac:chgData name="O'Connor, Melissa (CDC/IOD/OCS)" userId="ed35bee3-1e5c-4dca-80ac-739dd5452457" providerId="ADAL" clId="{3A66957D-8D23-4381-AA46-799BE1600D7A}" dt="2024-02-20T15:55:41.483" v="5535" actId="20577"/>
          <ac:spMkLst>
            <pc:docMk/>
            <pc:sldMk cId="1758864316" sldId="257"/>
            <ac:spMk id="13" creationId="{3E863C48-3CF1-4377-AB24-49CBC9428E21}"/>
          </ac:spMkLst>
        </pc:spChg>
      </pc:sldChg>
      <pc:sldChg chg="del">
        <pc:chgData name="O'Connor, Melissa (CDC/IOD/OCS)" userId="ed35bee3-1e5c-4dca-80ac-739dd5452457" providerId="ADAL" clId="{3A66957D-8D23-4381-AA46-799BE1600D7A}" dt="2024-01-25T18:57:16.060" v="637" actId="47"/>
        <pc:sldMkLst>
          <pc:docMk/>
          <pc:sldMk cId="928657610" sldId="260"/>
        </pc:sldMkLst>
      </pc:sldChg>
      <pc:sldChg chg="del">
        <pc:chgData name="O'Connor, Melissa (CDC/IOD/OCS)" userId="ed35bee3-1e5c-4dca-80ac-739dd5452457" providerId="ADAL" clId="{3A66957D-8D23-4381-AA46-799BE1600D7A}" dt="2024-01-25T18:57:16.060" v="637" actId="47"/>
        <pc:sldMkLst>
          <pc:docMk/>
          <pc:sldMk cId="747663681" sldId="263"/>
        </pc:sldMkLst>
      </pc:sldChg>
      <pc:sldChg chg="del">
        <pc:chgData name="O'Connor, Melissa (CDC/IOD/OCS)" userId="ed35bee3-1e5c-4dca-80ac-739dd5452457" providerId="ADAL" clId="{3A66957D-8D23-4381-AA46-799BE1600D7A}" dt="2024-01-25T18:57:16.060" v="637" actId="47"/>
        <pc:sldMkLst>
          <pc:docMk/>
          <pc:sldMk cId="3965618525" sldId="264"/>
        </pc:sldMkLst>
      </pc:sldChg>
      <pc:sldChg chg="del">
        <pc:chgData name="O'Connor, Melissa (CDC/IOD/OCS)" userId="ed35bee3-1e5c-4dca-80ac-739dd5452457" providerId="ADAL" clId="{3A66957D-8D23-4381-AA46-799BE1600D7A}" dt="2024-01-25T18:57:16.060" v="637" actId="47"/>
        <pc:sldMkLst>
          <pc:docMk/>
          <pc:sldMk cId="6895864" sldId="265"/>
        </pc:sldMkLst>
      </pc:sldChg>
      <pc:sldChg chg="del">
        <pc:chgData name="O'Connor, Melissa (CDC/IOD/OCS)" userId="ed35bee3-1e5c-4dca-80ac-739dd5452457" providerId="ADAL" clId="{3A66957D-8D23-4381-AA46-799BE1600D7A}" dt="2024-01-04T18:56:13.132" v="28" actId="47"/>
        <pc:sldMkLst>
          <pc:docMk/>
          <pc:sldMk cId="913936270" sldId="265"/>
        </pc:sldMkLst>
      </pc:sldChg>
      <pc:sldChg chg="del">
        <pc:chgData name="O'Connor, Melissa (CDC/IOD/OCS)" userId="ed35bee3-1e5c-4dca-80ac-739dd5452457" providerId="ADAL" clId="{3A66957D-8D23-4381-AA46-799BE1600D7A}" dt="2024-01-04T18:56:20.760" v="29" actId="47"/>
        <pc:sldMkLst>
          <pc:docMk/>
          <pc:sldMk cId="2220164392" sldId="271"/>
        </pc:sldMkLst>
      </pc:sldChg>
      <pc:sldChg chg="del">
        <pc:chgData name="O'Connor, Melissa (CDC/IOD/OCS)" userId="ed35bee3-1e5c-4dca-80ac-739dd5452457" providerId="ADAL" clId="{3A66957D-8D23-4381-AA46-799BE1600D7A}" dt="2024-01-04T18:56:20.760" v="29" actId="47"/>
        <pc:sldMkLst>
          <pc:docMk/>
          <pc:sldMk cId="701710869" sldId="272"/>
        </pc:sldMkLst>
      </pc:sldChg>
      <pc:sldChg chg="del">
        <pc:chgData name="O'Connor, Melissa (CDC/IOD/OCS)" userId="ed35bee3-1e5c-4dca-80ac-739dd5452457" providerId="ADAL" clId="{3A66957D-8D23-4381-AA46-799BE1600D7A}" dt="2024-01-04T18:56:20.760" v="29" actId="47"/>
        <pc:sldMkLst>
          <pc:docMk/>
          <pc:sldMk cId="848605806" sldId="274"/>
        </pc:sldMkLst>
      </pc:sldChg>
      <pc:sldChg chg="del">
        <pc:chgData name="O'Connor, Melissa (CDC/IOD/OCS)" userId="ed35bee3-1e5c-4dca-80ac-739dd5452457" providerId="ADAL" clId="{3A66957D-8D23-4381-AA46-799BE1600D7A}" dt="2024-01-04T18:56:06.494" v="27" actId="47"/>
        <pc:sldMkLst>
          <pc:docMk/>
          <pc:sldMk cId="3019829789" sldId="275"/>
        </pc:sldMkLst>
      </pc:sldChg>
      <pc:sldChg chg="modTransition">
        <pc:chgData name="O'Connor, Melissa (CDC/IOD/OCS)" userId="ed35bee3-1e5c-4dca-80ac-739dd5452457" providerId="ADAL" clId="{3A66957D-8D23-4381-AA46-799BE1600D7A}" dt="2024-02-09T21:35:51.120" v="964"/>
        <pc:sldMkLst>
          <pc:docMk/>
          <pc:sldMk cId="4202996393" sldId="275"/>
        </pc:sldMkLst>
      </pc:sldChg>
      <pc:sldChg chg="del">
        <pc:chgData name="O'Connor, Melissa (CDC/IOD/OCS)" userId="ed35bee3-1e5c-4dca-80ac-739dd5452457" providerId="ADAL" clId="{3A66957D-8D23-4381-AA46-799BE1600D7A}" dt="2024-01-04T18:56:06.494" v="27" actId="47"/>
        <pc:sldMkLst>
          <pc:docMk/>
          <pc:sldMk cId="2690856125" sldId="276"/>
        </pc:sldMkLst>
      </pc:sldChg>
      <pc:sldChg chg="del">
        <pc:chgData name="O'Connor, Melissa (CDC/IOD/OCS)" userId="ed35bee3-1e5c-4dca-80ac-739dd5452457" providerId="ADAL" clId="{3A66957D-8D23-4381-AA46-799BE1600D7A}" dt="2024-01-04T18:56:06.494" v="27" actId="47"/>
        <pc:sldMkLst>
          <pc:docMk/>
          <pc:sldMk cId="549062691" sldId="277"/>
        </pc:sldMkLst>
      </pc:sldChg>
      <pc:sldChg chg="del">
        <pc:chgData name="O'Connor, Melissa (CDC/IOD/OCS)" userId="ed35bee3-1e5c-4dca-80ac-739dd5452457" providerId="ADAL" clId="{3A66957D-8D23-4381-AA46-799BE1600D7A}" dt="2024-01-04T18:56:06.494" v="27" actId="47"/>
        <pc:sldMkLst>
          <pc:docMk/>
          <pc:sldMk cId="2036671612" sldId="278"/>
        </pc:sldMkLst>
      </pc:sldChg>
      <pc:sldChg chg="del">
        <pc:chgData name="O'Connor, Melissa (CDC/IOD/OCS)" userId="ed35bee3-1e5c-4dca-80ac-739dd5452457" providerId="ADAL" clId="{3A66957D-8D23-4381-AA46-799BE1600D7A}" dt="2024-01-04T18:56:13.132" v="28" actId="47"/>
        <pc:sldMkLst>
          <pc:docMk/>
          <pc:sldMk cId="843158544" sldId="279"/>
        </pc:sldMkLst>
      </pc:sldChg>
      <pc:sldChg chg="del">
        <pc:chgData name="O'Connor, Melissa (CDC/IOD/OCS)" userId="ed35bee3-1e5c-4dca-80ac-739dd5452457" providerId="ADAL" clId="{3A66957D-8D23-4381-AA46-799BE1600D7A}" dt="2024-01-04T18:56:13.132" v="28" actId="47"/>
        <pc:sldMkLst>
          <pc:docMk/>
          <pc:sldMk cId="470975856" sldId="280"/>
        </pc:sldMkLst>
      </pc:sldChg>
      <pc:sldChg chg="del">
        <pc:chgData name="O'Connor, Melissa (CDC/IOD/OCS)" userId="ed35bee3-1e5c-4dca-80ac-739dd5452457" providerId="ADAL" clId="{3A66957D-8D23-4381-AA46-799BE1600D7A}" dt="2024-01-04T18:56:13.132" v="28" actId="47"/>
        <pc:sldMkLst>
          <pc:docMk/>
          <pc:sldMk cId="1633873311" sldId="281"/>
        </pc:sldMkLst>
      </pc:sldChg>
      <pc:sldChg chg="del">
        <pc:chgData name="O'Connor, Melissa (CDC/IOD/OCS)" userId="ed35bee3-1e5c-4dca-80ac-739dd5452457" providerId="ADAL" clId="{3A66957D-8D23-4381-AA46-799BE1600D7A}" dt="2024-01-04T18:56:13.132" v="28" actId="47"/>
        <pc:sldMkLst>
          <pc:docMk/>
          <pc:sldMk cId="1845381611" sldId="282"/>
        </pc:sldMkLst>
      </pc:sldChg>
      <pc:sldChg chg="del">
        <pc:chgData name="O'Connor, Melissa (CDC/IOD/OCS)" userId="ed35bee3-1e5c-4dca-80ac-739dd5452457" providerId="ADAL" clId="{3A66957D-8D23-4381-AA46-799BE1600D7A}" dt="2024-01-04T18:56:06.494" v="27" actId="47"/>
        <pc:sldMkLst>
          <pc:docMk/>
          <pc:sldMk cId="1321382621" sldId="283"/>
        </pc:sldMkLst>
      </pc:sldChg>
      <pc:sldChg chg="del">
        <pc:chgData name="O'Connor, Melissa (CDC/IOD/OCS)" userId="ed35bee3-1e5c-4dca-80ac-739dd5452457" providerId="ADAL" clId="{3A66957D-8D23-4381-AA46-799BE1600D7A}" dt="2024-01-04T18:56:06.494" v="27" actId="47"/>
        <pc:sldMkLst>
          <pc:docMk/>
          <pc:sldMk cId="1271717709" sldId="284"/>
        </pc:sldMkLst>
      </pc:sldChg>
      <pc:sldChg chg="del">
        <pc:chgData name="O'Connor, Melissa (CDC/IOD/OCS)" userId="ed35bee3-1e5c-4dca-80ac-739dd5452457" providerId="ADAL" clId="{3A66957D-8D23-4381-AA46-799BE1600D7A}" dt="2024-01-04T18:56:06.494" v="27" actId="47"/>
        <pc:sldMkLst>
          <pc:docMk/>
          <pc:sldMk cId="897116015" sldId="285"/>
        </pc:sldMkLst>
      </pc:sldChg>
      <pc:sldChg chg="del">
        <pc:chgData name="O'Connor, Melissa (CDC/IOD/OCS)" userId="ed35bee3-1e5c-4dca-80ac-739dd5452457" providerId="ADAL" clId="{3A66957D-8D23-4381-AA46-799BE1600D7A}" dt="2024-01-04T18:56:06.494" v="27" actId="47"/>
        <pc:sldMkLst>
          <pc:docMk/>
          <pc:sldMk cId="182151815" sldId="286"/>
        </pc:sldMkLst>
      </pc:sldChg>
      <pc:sldChg chg="del">
        <pc:chgData name="O'Connor, Melissa (CDC/IOD/OCS)" userId="ed35bee3-1e5c-4dca-80ac-739dd5452457" providerId="ADAL" clId="{3A66957D-8D23-4381-AA46-799BE1600D7A}" dt="2024-01-04T18:56:06.494" v="27" actId="47"/>
        <pc:sldMkLst>
          <pc:docMk/>
          <pc:sldMk cId="3447438150" sldId="287"/>
        </pc:sldMkLst>
      </pc:sldChg>
      <pc:sldChg chg="del">
        <pc:chgData name="O'Connor, Melissa (CDC/IOD/OCS)" userId="ed35bee3-1e5c-4dca-80ac-739dd5452457" providerId="ADAL" clId="{3A66957D-8D23-4381-AA46-799BE1600D7A}" dt="2024-01-04T18:56:06.494" v="27" actId="47"/>
        <pc:sldMkLst>
          <pc:docMk/>
          <pc:sldMk cId="3697671449" sldId="288"/>
        </pc:sldMkLst>
      </pc:sldChg>
      <pc:sldChg chg="del">
        <pc:chgData name="O'Connor, Melissa (CDC/IOD/OCS)" userId="ed35bee3-1e5c-4dca-80ac-739dd5452457" providerId="ADAL" clId="{3A66957D-8D23-4381-AA46-799BE1600D7A}" dt="2024-01-04T18:56:06.494" v="27" actId="47"/>
        <pc:sldMkLst>
          <pc:docMk/>
          <pc:sldMk cId="12942282" sldId="289"/>
        </pc:sldMkLst>
      </pc:sldChg>
      <pc:sldChg chg="del">
        <pc:chgData name="O'Connor, Melissa (CDC/IOD/OCS)" userId="ed35bee3-1e5c-4dca-80ac-739dd5452457" providerId="ADAL" clId="{3A66957D-8D23-4381-AA46-799BE1600D7A}" dt="2024-01-04T18:56:13.132" v="28" actId="47"/>
        <pc:sldMkLst>
          <pc:docMk/>
          <pc:sldMk cId="3178146889" sldId="291"/>
        </pc:sldMkLst>
      </pc:sldChg>
      <pc:sldChg chg="del">
        <pc:chgData name="O'Connor, Melissa (CDC/IOD/OCS)" userId="ed35bee3-1e5c-4dca-80ac-739dd5452457" providerId="ADAL" clId="{3A66957D-8D23-4381-AA46-799BE1600D7A}" dt="2024-01-04T18:56:13.132" v="28" actId="47"/>
        <pc:sldMkLst>
          <pc:docMk/>
          <pc:sldMk cId="2210299056" sldId="292"/>
        </pc:sldMkLst>
      </pc:sldChg>
      <pc:sldChg chg="del">
        <pc:chgData name="O'Connor, Melissa (CDC/IOD/OCS)" userId="ed35bee3-1e5c-4dca-80ac-739dd5452457" providerId="ADAL" clId="{3A66957D-8D23-4381-AA46-799BE1600D7A}" dt="2024-01-04T18:56:13.132" v="28" actId="47"/>
        <pc:sldMkLst>
          <pc:docMk/>
          <pc:sldMk cId="3838620980" sldId="293"/>
        </pc:sldMkLst>
      </pc:sldChg>
      <pc:sldChg chg="addSp delSp modSp del mod">
        <pc:chgData name="O'Connor, Melissa (CDC/IOD/OCS)" userId="ed35bee3-1e5c-4dca-80ac-739dd5452457" providerId="ADAL" clId="{3A66957D-8D23-4381-AA46-799BE1600D7A}" dt="2024-01-04T19:18:33.656" v="278" actId="47"/>
        <pc:sldMkLst>
          <pc:docMk/>
          <pc:sldMk cId="3925469381" sldId="294"/>
        </pc:sldMkLst>
        <pc:spChg chg="add mod">
          <ac:chgData name="O'Connor, Melissa (CDC/IOD/OCS)" userId="ed35bee3-1e5c-4dca-80ac-739dd5452457" providerId="ADAL" clId="{3A66957D-8D23-4381-AA46-799BE1600D7A}" dt="2024-01-04T19:15:27.769" v="176"/>
          <ac:spMkLst>
            <pc:docMk/>
            <pc:sldMk cId="3925469381" sldId="294"/>
            <ac:spMk id="2" creationId="{0381666F-213D-2C48-6284-D851506924A0}"/>
          </ac:spMkLst>
        </pc:spChg>
        <pc:spChg chg="del mod">
          <ac:chgData name="O'Connor, Melissa (CDC/IOD/OCS)" userId="ed35bee3-1e5c-4dca-80ac-739dd5452457" providerId="ADAL" clId="{3A66957D-8D23-4381-AA46-799BE1600D7A}" dt="2024-01-04T19:15:26.601" v="175" actId="478"/>
          <ac:spMkLst>
            <pc:docMk/>
            <pc:sldMk cId="3925469381" sldId="294"/>
            <ac:spMk id="4" creationId="{BA18A7C6-1789-4227-9B2A-ECBB8A73DDF7}"/>
          </ac:spMkLst>
        </pc:spChg>
        <pc:spChg chg="mod">
          <ac:chgData name="O'Connor, Melissa (CDC/IOD/OCS)" userId="ed35bee3-1e5c-4dca-80ac-739dd5452457" providerId="ADAL" clId="{3A66957D-8D23-4381-AA46-799BE1600D7A}" dt="2024-01-04T19:14:13.088" v="56" actId="113"/>
          <ac:spMkLst>
            <pc:docMk/>
            <pc:sldMk cId="3925469381" sldId="294"/>
            <ac:spMk id="5" creationId="{8D125CE9-4F5F-4764-A39C-72F04723A1DA}"/>
          </ac:spMkLst>
        </pc:spChg>
      </pc:sldChg>
      <pc:sldChg chg="del">
        <pc:chgData name="O'Connor, Melissa (CDC/IOD/OCS)" userId="ed35bee3-1e5c-4dca-80ac-739dd5452457" providerId="ADAL" clId="{3A66957D-8D23-4381-AA46-799BE1600D7A}" dt="2024-01-04T18:56:20.760" v="29" actId="47"/>
        <pc:sldMkLst>
          <pc:docMk/>
          <pc:sldMk cId="3013689993" sldId="295"/>
        </pc:sldMkLst>
      </pc:sldChg>
      <pc:sldChg chg="del">
        <pc:chgData name="O'Connor, Melissa (CDC/IOD/OCS)" userId="ed35bee3-1e5c-4dca-80ac-739dd5452457" providerId="ADAL" clId="{3A66957D-8D23-4381-AA46-799BE1600D7A}" dt="2024-01-04T18:56:13.132" v="28" actId="47"/>
        <pc:sldMkLst>
          <pc:docMk/>
          <pc:sldMk cId="3625160616" sldId="296"/>
        </pc:sldMkLst>
      </pc:sldChg>
      <pc:sldChg chg="del">
        <pc:chgData name="O'Connor, Melissa (CDC/IOD/OCS)" userId="ed35bee3-1e5c-4dca-80ac-739dd5452457" providerId="ADAL" clId="{3A66957D-8D23-4381-AA46-799BE1600D7A}" dt="2024-01-04T18:56:20.760" v="29" actId="47"/>
        <pc:sldMkLst>
          <pc:docMk/>
          <pc:sldMk cId="2959207527" sldId="297"/>
        </pc:sldMkLst>
      </pc:sldChg>
      <pc:sldChg chg="del">
        <pc:chgData name="O'Connor, Melissa (CDC/IOD/OCS)" userId="ed35bee3-1e5c-4dca-80ac-739dd5452457" providerId="ADAL" clId="{3A66957D-8D23-4381-AA46-799BE1600D7A}" dt="2024-01-04T18:56:13.132" v="28" actId="47"/>
        <pc:sldMkLst>
          <pc:docMk/>
          <pc:sldMk cId="2835381766" sldId="298"/>
        </pc:sldMkLst>
      </pc:sldChg>
      <pc:sldChg chg="del">
        <pc:chgData name="O'Connor, Melissa (CDC/IOD/OCS)" userId="ed35bee3-1e5c-4dca-80ac-739dd5452457" providerId="ADAL" clId="{3A66957D-8D23-4381-AA46-799BE1600D7A}" dt="2024-01-04T18:56:13.132" v="28" actId="47"/>
        <pc:sldMkLst>
          <pc:docMk/>
          <pc:sldMk cId="4099953705" sldId="299"/>
        </pc:sldMkLst>
      </pc:sldChg>
      <pc:sldChg chg="del">
        <pc:chgData name="O'Connor, Melissa (CDC/IOD/OCS)" userId="ed35bee3-1e5c-4dca-80ac-739dd5452457" providerId="ADAL" clId="{3A66957D-8D23-4381-AA46-799BE1600D7A}" dt="2024-01-04T18:56:13.132" v="28" actId="47"/>
        <pc:sldMkLst>
          <pc:docMk/>
          <pc:sldMk cId="1700058143" sldId="300"/>
        </pc:sldMkLst>
      </pc:sldChg>
      <pc:sldChg chg="del">
        <pc:chgData name="O'Connor, Melissa (CDC/IOD/OCS)" userId="ed35bee3-1e5c-4dca-80ac-739dd5452457" providerId="ADAL" clId="{3A66957D-8D23-4381-AA46-799BE1600D7A}" dt="2024-01-04T19:15:35.103" v="178" actId="47"/>
        <pc:sldMkLst>
          <pc:docMk/>
          <pc:sldMk cId="3416004605" sldId="336"/>
        </pc:sldMkLst>
      </pc:sldChg>
      <pc:sldChg chg="del">
        <pc:chgData name="O'Connor, Melissa (CDC/IOD/OCS)" userId="ed35bee3-1e5c-4dca-80ac-739dd5452457" providerId="ADAL" clId="{3A66957D-8D23-4381-AA46-799BE1600D7A}" dt="2024-01-04T18:56:20.760" v="29" actId="47"/>
        <pc:sldMkLst>
          <pc:docMk/>
          <pc:sldMk cId="1434620578" sldId="351"/>
        </pc:sldMkLst>
      </pc:sldChg>
      <pc:sldChg chg="del">
        <pc:chgData name="O'Connor, Melissa (CDC/IOD/OCS)" userId="ed35bee3-1e5c-4dca-80ac-739dd5452457" providerId="ADAL" clId="{3A66957D-8D23-4381-AA46-799BE1600D7A}" dt="2024-01-04T18:56:20.760" v="29" actId="47"/>
        <pc:sldMkLst>
          <pc:docMk/>
          <pc:sldMk cId="2113233734" sldId="363"/>
        </pc:sldMkLst>
      </pc:sldChg>
      <pc:sldChg chg="del">
        <pc:chgData name="O'Connor, Melissa (CDC/IOD/OCS)" userId="ed35bee3-1e5c-4dca-80ac-739dd5452457" providerId="ADAL" clId="{3A66957D-8D23-4381-AA46-799BE1600D7A}" dt="2024-01-04T19:15:38.956" v="179" actId="47"/>
        <pc:sldMkLst>
          <pc:docMk/>
          <pc:sldMk cId="1187606785" sldId="364"/>
        </pc:sldMkLst>
      </pc:sldChg>
      <pc:sldChg chg="addSp delSp modSp mod modTransition">
        <pc:chgData name="O'Connor, Melissa (CDC/IOD/OCS)" userId="ed35bee3-1e5c-4dca-80ac-739dd5452457" providerId="ADAL" clId="{3A66957D-8D23-4381-AA46-799BE1600D7A}" dt="2024-02-20T16:03:31.260" v="5709" actId="1076"/>
        <pc:sldMkLst>
          <pc:docMk/>
          <pc:sldMk cId="392460371" sldId="372"/>
        </pc:sldMkLst>
        <pc:spChg chg="add del mod">
          <ac:chgData name="O'Connor, Melissa (CDC/IOD/OCS)" userId="ed35bee3-1e5c-4dca-80ac-739dd5452457" providerId="ADAL" clId="{3A66957D-8D23-4381-AA46-799BE1600D7A}" dt="2024-01-04T19:15:45.835" v="181" actId="478"/>
          <ac:spMkLst>
            <pc:docMk/>
            <pc:sldMk cId="392460371" sldId="372"/>
            <ac:spMk id="2" creationId="{12754B06-4EA8-6437-D071-F20592E1F56F}"/>
          </ac:spMkLst>
        </pc:spChg>
        <pc:spChg chg="add mod">
          <ac:chgData name="O'Connor, Melissa (CDC/IOD/OCS)" userId="ed35bee3-1e5c-4dca-80ac-739dd5452457" providerId="ADAL" clId="{3A66957D-8D23-4381-AA46-799BE1600D7A}" dt="2024-02-20T16:03:31.260" v="5709" actId="1076"/>
          <ac:spMkLst>
            <pc:docMk/>
            <pc:sldMk cId="392460371" sldId="372"/>
            <ac:spMk id="2" creationId="{4AEDFB18-AF97-A0C9-46D7-9EE14B6BDA82}"/>
          </ac:spMkLst>
        </pc:spChg>
        <pc:spChg chg="del">
          <ac:chgData name="O'Connor, Melissa (CDC/IOD/OCS)" userId="ed35bee3-1e5c-4dca-80ac-739dd5452457" providerId="ADAL" clId="{3A66957D-8D23-4381-AA46-799BE1600D7A}" dt="2024-01-04T19:15:45.835" v="181" actId="478"/>
          <ac:spMkLst>
            <pc:docMk/>
            <pc:sldMk cId="392460371" sldId="372"/>
            <ac:spMk id="3" creationId="{23DE3995-6491-528F-228E-94A5E0D27116}"/>
          </ac:spMkLst>
        </pc:spChg>
        <pc:spChg chg="del">
          <ac:chgData name="O'Connor, Melissa (CDC/IOD/OCS)" userId="ed35bee3-1e5c-4dca-80ac-739dd5452457" providerId="ADAL" clId="{3A66957D-8D23-4381-AA46-799BE1600D7A}" dt="2024-01-04T19:15:45.835" v="181" actId="478"/>
          <ac:spMkLst>
            <pc:docMk/>
            <pc:sldMk cId="392460371" sldId="372"/>
            <ac:spMk id="4" creationId="{F7B7A43A-F15E-9812-12EB-4A0A71ABBE85}"/>
          </ac:spMkLst>
        </pc:spChg>
        <pc:spChg chg="add del mod">
          <ac:chgData name="O'Connor, Melissa (CDC/IOD/OCS)" userId="ed35bee3-1e5c-4dca-80ac-739dd5452457" providerId="ADAL" clId="{3A66957D-8D23-4381-AA46-799BE1600D7A}" dt="2024-01-04T19:15:45.835" v="181" actId="478"/>
          <ac:spMkLst>
            <pc:docMk/>
            <pc:sldMk cId="392460371" sldId="372"/>
            <ac:spMk id="5" creationId="{3EF1CEE7-D6B7-E694-AEED-363A32585190}"/>
          </ac:spMkLst>
        </pc:spChg>
        <pc:spChg chg="add del mod">
          <ac:chgData name="O'Connor, Melissa (CDC/IOD/OCS)" userId="ed35bee3-1e5c-4dca-80ac-739dd5452457" providerId="ADAL" clId="{3A66957D-8D23-4381-AA46-799BE1600D7A}" dt="2024-01-04T19:15:47.660" v="182" actId="478"/>
          <ac:spMkLst>
            <pc:docMk/>
            <pc:sldMk cId="392460371" sldId="372"/>
            <ac:spMk id="7" creationId="{DCC22973-8BD3-E7EF-0F2D-26007A15BBA0}"/>
          </ac:spMkLst>
        </pc:spChg>
        <pc:spChg chg="add del mod">
          <ac:chgData name="O'Connor, Melissa (CDC/IOD/OCS)" userId="ed35bee3-1e5c-4dca-80ac-739dd5452457" providerId="ADAL" clId="{3A66957D-8D23-4381-AA46-799BE1600D7A}" dt="2024-01-04T19:15:47.660" v="182" actId="478"/>
          <ac:spMkLst>
            <pc:docMk/>
            <pc:sldMk cId="392460371" sldId="372"/>
            <ac:spMk id="9" creationId="{A6EB2599-7C30-B381-2E56-EFDE49AE3AA6}"/>
          </ac:spMkLst>
        </pc:spChg>
        <pc:spChg chg="add del mod">
          <ac:chgData name="O'Connor, Melissa (CDC/IOD/OCS)" userId="ed35bee3-1e5c-4dca-80ac-739dd5452457" providerId="ADAL" clId="{3A66957D-8D23-4381-AA46-799BE1600D7A}" dt="2024-02-20T16:03:07.120" v="5697" actId="478"/>
          <ac:spMkLst>
            <pc:docMk/>
            <pc:sldMk cId="392460371" sldId="372"/>
            <ac:spMk id="10" creationId="{9603EFBD-CF52-3A2D-B999-390D940CAC50}"/>
          </ac:spMkLst>
        </pc:spChg>
        <pc:spChg chg="add mod">
          <ac:chgData name="O'Connor, Melissa (CDC/IOD/OCS)" userId="ed35bee3-1e5c-4dca-80ac-739dd5452457" providerId="ADAL" clId="{3A66957D-8D23-4381-AA46-799BE1600D7A}" dt="2024-01-04T19:15:48.067" v="183"/>
          <ac:spMkLst>
            <pc:docMk/>
            <pc:sldMk cId="392460371" sldId="372"/>
            <ac:spMk id="11" creationId="{DB0BB5B2-0AB2-4B20-4200-D2B80D513E55}"/>
          </ac:spMkLst>
        </pc:spChg>
      </pc:sldChg>
      <pc:sldChg chg="addSp delSp modSp mod modTransition">
        <pc:chgData name="O'Connor, Melissa (CDC/IOD/OCS)" userId="ed35bee3-1e5c-4dca-80ac-739dd5452457" providerId="ADAL" clId="{3A66957D-8D23-4381-AA46-799BE1600D7A}" dt="2024-02-20T16:02:52.694" v="5692" actId="478"/>
        <pc:sldMkLst>
          <pc:docMk/>
          <pc:sldMk cId="187519938" sldId="373"/>
        </pc:sldMkLst>
        <pc:spChg chg="add mod">
          <ac:chgData name="O'Connor, Melissa (CDC/IOD/OCS)" userId="ed35bee3-1e5c-4dca-80ac-739dd5452457" providerId="ADAL" clId="{3A66957D-8D23-4381-AA46-799BE1600D7A}" dt="2024-02-20T16:02:48.565" v="5690" actId="167"/>
          <ac:spMkLst>
            <pc:docMk/>
            <pc:sldMk cId="187519938" sldId="373"/>
            <ac:spMk id="2" creationId="{A6970BE4-5AE4-5005-9148-026372995928}"/>
          </ac:spMkLst>
        </pc:spChg>
        <pc:spChg chg="add del mod">
          <ac:chgData name="O'Connor, Melissa (CDC/IOD/OCS)" userId="ed35bee3-1e5c-4dca-80ac-739dd5452457" providerId="ADAL" clId="{3A66957D-8D23-4381-AA46-799BE1600D7A}" dt="2024-01-04T19:15:56.151" v="200" actId="478"/>
          <ac:spMkLst>
            <pc:docMk/>
            <pc:sldMk cId="187519938" sldId="373"/>
            <ac:spMk id="3" creationId="{6635DE21-6FDA-F2D3-0CA9-CFDEE7D776BD}"/>
          </ac:spMkLst>
        </pc:spChg>
        <pc:spChg chg="add del mod">
          <ac:chgData name="O'Connor, Melissa (CDC/IOD/OCS)" userId="ed35bee3-1e5c-4dca-80ac-739dd5452457" providerId="ADAL" clId="{3A66957D-8D23-4381-AA46-799BE1600D7A}" dt="2024-02-20T16:02:52.694" v="5692" actId="478"/>
          <ac:spMkLst>
            <pc:docMk/>
            <pc:sldMk cId="187519938" sldId="373"/>
            <ac:spMk id="3" creationId="{D35FDD96-5479-83AC-17A8-4B9E0BA7684C}"/>
          </ac:spMkLst>
        </pc:spChg>
        <pc:spChg chg="del">
          <ac:chgData name="O'Connor, Melissa (CDC/IOD/OCS)" userId="ed35bee3-1e5c-4dca-80ac-739dd5452457" providerId="ADAL" clId="{3A66957D-8D23-4381-AA46-799BE1600D7A}" dt="2024-01-04T19:15:54.809" v="199" actId="478"/>
          <ac:spMkLst>
            <pc:docMk/>
            <pc:sldMk cId="187519938" sldId="373"/>
            <ac:spMk id="4" creationId="{F7B7A43A-F15E-9812-12EB-4A0A71ABBE85}"/>
          </ac:spMkLst>
        </pc:spChg>
        <pc:spChg chg="add del mod">
          <ac:chgData name="O'Connor, Melissa (CDC/IOD/OCS)" userId="ed35bee3-1e5c-4dca-80ac-739dd5452457" providerId="ADAL" clId="{3A66957D-8D23-4381-AA46-799BE1600D7A}" dt="2024-02-20T16:02:50.958" v="5691" actId="478"/>
          <ac:spMkLst>
            <pc:docMk/>
            <pc:sldMk cId="187519938" sldId="373"/>
            <ac:spMk id="5" creationId="{57B3EA3E-780B-ADB0-2A5E-66A65E59309D}"/>
          </ac:spMkLst>
        </pc:spChg>
        <pc:spChg chg="add del mod">
          <ac:chgData name="O'Connor, Melissa (CDC/IOD/OCS)" userId="ed35bee3-1e5c-4dca-80ac-739dd5452457" providerId="ADAL" clId="{3A66957D-8D23-4381-AA46-799BE1600D7A}" dt="2024-01-04T19:16:05.305" v="211" actId="478"/>
          <ac:spMkLst>
            <pc:docMk/>
            <pc:sldMk cId="187519938" sldId="373"/>
            <ac:spMk id="6" creationId="{B3B13C99-A074-9742-7D16-28BA09E08555}"/>
          </ac:spMkLst>
        </pc:spChg>
      </pc:sldChg>
      <pc:sldChg chg="del">
        <pc:chgData name="O'Connor, Melissa (CDC/IOD/OCS)" userId="ed35bee3-1e5c-4dca-80ac-739dd5452457" providerId="ADAL" clId="{3A66957D-8D23-4381-AA46-799BE1600D7A}" dt="2024-01-04T18:56:20.760" v="29" actId="47"/>
        <pc:sldMkLst>
          <pc:docMk/>
          <pc:sldMk cId="1183992284" sldId="391"/>
        </pc:sldMkLst>
      </pc:sldChg>
      <pc:sldChg chg="modSp del mod">
        <pc:chgData name="O'Connor, Melissa (CDC/IOD/OCS)" userId="ed35bee3-1e5c-4dca-80ac-739dd5452457" providerId="ADAL" clId="{3A66957D-8D23-4381-AA46-799BE1600D7A}" dt="2024-01-04T19:15:34.438" v="177" actId="47"/>
        <pc:sldMkLst>
          <pc:docMk/>
          <pc:sldMk cId="3222626323" sldId="392"/>
        </pc:sldMkLst>
        <pc:spChg chg="mod">
          <ac:chgData name="O'Connor, Melissa (CDC/IOD/OCS)" userId="ed35bee3-1e5c-4dca-80ac-739dd5452457" providerId="ADAL" clId="{3A66957D-8D23-4381-AA46-799BE1600D7A}" dt="2024-01-04T19:14:46.691" v="149" actId="14100"/>
          <ac:spMkLst>
            <pc:docMk/>
            <pc:sldMk cId="3222626323" sldId="392"/>
            <ac:spMk id="4" creationId="{BA18A7C6-1789-4227-9B2A-ECBB8A73DDF7}"/>
          </ac:spMkLst>
        </pc:spChg>
        <pc:spChg chg="mod">
          <ac:chgData name="O'Connor, Melissa (CDC/IOD/OCS)" userId="ed35bee3-1e5c-4dca-80ac-739dd5452457" providerId="ADAL" clId="{3A66957D-8D23-4381-AA46-799BE1600D7A}" dt="2024-01-04T19:14:55.749" v="150" actId="14100"/>
          <ac:spMkLst>
            <pc:docMk/>
            <pc:sldMk cId="3222626323" sldId="392"/>
            <ac:spMk id="5" creationId="{8D125CE9-4F5F-4764-A39C-72F04723A1DA}"/>
          </ac:spMkLst>
        </pc:spChg>
      </pc:sldChg>
      <pc:sldChg chg="addSp delSp modSp add mod modTransition delCm modNotesTx">
        <pc:chgData name="O'Connor, Melissa (CDC/IOD/OCS)" userId="ed35bee3-1e5c-4dca-80ac-739dd5452457" providerId="ADAL" clId="{3A66957D-8D23-4381-AA46-799BE1600D7A}" dt="2024-02-20T15:56:04.494" v="5541" actId="478"/>
        <pc:sldMkLst>
          <pc:docMk/>
          <pc:sldMk cId="2427930837" sldId="393"/>
        </pc:sldMkLst>
        <pc:spChg chg="add del mod">
          <ac:chgData name="O'Connor, Melissa (CDC/IOD/OCS)" userId="ed35bee3-1e5c-4dca-80ac-739dd5452457" providerId="ADAL" clId="{3A66957D-8D23-4381-AA46-799BE1600D7A}" dt="2024-02-20T15:56:04.494" v="5541" actId="478"/>
          <ac:spMkLst>
            <pc:docMk/>
            <pc:sldMk cId="2427930837" sldId="393"/>
            <ac:spMk id="2" creationId="{10F2DA92-FE09-44BE-28AC-40ADFA7C3454}"/>
          </ac:spMkLst>
        </pc:spChg>
        <pc:spChg chg="add mod">
          <ac:chgData name="O'Connor, Melissa (CDC/IOD/OCS)" userId="ed35bee3-1e5c-4dca-80ac-739dd5452457" providerId="ADAL" clId="{3A66957D-8D23-4381-AA46-799BE1600D7A}" dt="2024-02-20T15:55:59.637" v="5539" actId="167"/>
          <ac:spMkLst>
            <pc:docMk/>
            <pc:sldMk cId="2427930837" sldId="393"/>
            <ac:spMk id="3" creationId="{3F1E7017-C037-6E55-95FA-3898734B7CED}"/>
          </ac:spMkLst>
        </pc:spChg>
        <pc:spChg chg="mod">
          <ac:chgData name="O'Connor, Melissa (CDC/IOD/OCS)" userId="ed35bee3-1e5c-4dca-80ac-739dd5452457" providerId="ADAL" clId="{3A66957D-8D23-4381-AA46-799BE1600D7A}" dt="2024-02-14T18:34:09.663" v="1359" actId="20577"/>
          <ac:spMkLst>
            <pc:docMk/>
            <pc:sldMk cId="2427930837" sldId="393"/>
            <ac:spMk id="4" creationId="{BA18A7C6-1789-4227-9B2A-ECBB8A73DDF7}"/>
          </ac:spMkLst>
        </pc:spChg>
        <pc:spChg chg="del mod">
          <ac:chgData name="O'Connor, Melissa (CDC/IOD/OCS)" userId="ed35bee3-1e5c-4dca-80ac-739dd5452457" providerId="ADAL" clId="{3A66957D-8D23-4381-AA46-799BE1600D7A}" dt="2024-02-20T15:55:24.831" v="5528" actId="478"/>
          <ac:spMkLst>
            <pc:docMk/>
            <pc:sldMk cId="2427930837" sldId="393"/>
            <ac:spMk id="5" creationId="{8D125CE9-4F5F-4764-A39C-72F04723A1DA}"/>
          </ac:spMkLst>
        </pc:spChg>
        <pc:extLst>
          <p:ext xmlns:p="http://schemas.openxmlformats.org/presentationml/2006/main" uri="{D6D511B9-2390-475A-947B-AFAB55BFBCF1}">
            <pc226:cmChg xmlns:pc226="http://schemas.microsoft.com/office/powerpoint/2022/06/main/command" chg="del">
              <pc226:chgData name="O'Connor, Melissa (CDC/IOD/OCS)" userId="ed35bee3-1e5c-4dca-80ac-739dd5452457" providerId="ADAL" clId="{3A66957D-8D23-4381-AA46-799BE1600D7A}" dt="2024-02-14T18:34:12.781" v="1360"/>
              <pc2:cmMkLst xmlns:pc2="http://schemas.microsoft.com/office/powerpoint/2019/9/main/command">
                <pc:docMk/>
                <pc:sldMk cId="2427930837" sldId="393"/>
                <pc2:cmMk id="{B431AFAE-E586-4486-84DA-AAE3FA6C9A7D}"/>
              </pc2:cmMkLst>
            </pc226:cmChg>
          </p:ext>
        </pc:extLst>
      </pc:sldChg>
      <pc:sldChg chg="del">
        <pc:chgData name="O'Connor, Melissa (CDC/IOD/OCS)" userId="ed35bee3-1e5c-4dca-80ac-739dd5452457" providerId="ADAL" clId="{3A66957D-8D23-4381-AA46-799BE1600D7A}" dt="2024-01-04T18:56:20.760" v="29" actId="47"/>
        <pc:sldMkLst>
          <pc:docMk/>
          <pc:sldMk cId="480121036" sldId="394"/>
        </pc:sldMkLst>
      </pc:sldChg>
      <pc:sldChg chg="new del">
        <pc:chgData name="O'Connor, Melissa (CDC/IOD/OCS)" userId="ed35bee3-1e5c-4dca-80ac-739dd5452457" providerId="ADAL" clId="{3A66957D-8D23-4381-AA46-799BE1600D7A}" dt="2024-01-04T19:16:33.960" v="216" actId="47"/>
        <pc:sldMkLst>
          <pc:docMk/>
          <pc:sldMk cId="1020409140" sldId="394"/>
        </pc:sldMkLst>
      </pc:sldChg>
      <pc:sldChg chg="del">
        <pc:chgData name="O'Connor, Melissa (CDC/IOD/OCS)" userId="ed35bee3-1e5c-4dca-80ac-739dd5452457" providerId="ADAL" clId="{3A66957D-8D23-4381-AA46-799BE1600D7A}" dt="2024-01-04T18:56:20.760" v="29" actId="47"/>
        <pc:sldMkLst>
          <pc:docMk/>
          <pc:sldMk cId="2395124083" sldId="395"/>
        </pc:sldMkLst>
      </pc:sldChg>
      <pc:sldChg chg="new del">
        <pc:chgData name="O'Connor, Melissa (CDC/IOD/OCS)" userId="ed35bee3-1e5c-4dca-80ac-739dd5452457" providerId="ADAL" clId="{3A66957D-8D23-4381-AA46-799BE1600D7A}" dt="2024-01-04T19:16:27.571" v="215" actId="47"/>
        <pc:sldMkLst>
          <pc:docMk/>
          <pc:sldMk cId="2652839564" sldId="395"/>
        </pc:sldMkLst>
      </pc:sldChg>
      <pc:sldChg chg="new del ord">
        <pc:chgData name="O'Connor, Melissa (CDC/IOD/OCS)" userId="ed35bee3-1e5c-4dca-80ac-739dd5452457" providerId="ADAL" clId="{3A66957D-8D23-4381-AA46-799BE1600D7A}" dt="2024-02-09T17:16:04.839" v="926" actId="47"/>
        <pc:sldMkLst>
          <pc:docMk/>
          <pc:sldMk cId="2208001876" sldId="396"/>
        </pc:sldMkLst>
      </pc:sldChg>
      <pc:sldChg chg="del">
        <pc:chgData name="O'Connor, Melissa (CDC/IOD/OCS)" userId="ed35bee3-1e5c-4dca-80ac-739dd5452457" providerId="ADAL" clId="{3A66957D-8D23-4381-AA46-799BE1600D7A}" dt="2024-01-04T18:56:20.760" v="29" actId="47"/>
        <pc:sldMkLst>
          <pc:docMk/>
          <pc:sldMk cId="3578707080" sldId="396"/>
        </pc:sldMkLst>
      </pc:sldChg>
      <pc:sldChg chg="addSp delSp modSp add mod ord modTransition modNotesTx">
        <pc:chgData name="O'Connor, Melissa (CDC/IOD/OCS)" userId="ed35bee3-1e5c-4dca-80ac-739dd5452457" providerId="ADAL" clId="{3A66957D-8D23-4381-AA46-799BE1600D7A}" dt="2024-02-20T15:55:08.856" v="5523" actId="478"/>
        <pc:sldMkLst>
          <pc:docMk/>
          <pc:sldMk cId="360834057" sldId="397"/>
        </pc:sldMkLst>
        <pc:spChg chg="add mod">
          <ac:chgData name="O'Connor, Melissa (CDC/IOD/OCS)" userId="ed35bee3-1e5c-4dca-80ac-739dd5452457" providerId="ADAL" clId="{3A66957D-8D23-4381-AA46-799BE1600D7A}" dt="2024-02-20T15:55:04.651" v="5521" actId="167"/>
          <ac:spMkLst>
            <pc:docMk/>
            <pc:sldMk cId="360834057" sldId="397"/>
            <ac:spMk id="2" creationId="{20EA8918-22DD-9737-A187-E8649EC34CCD}"/>
          </ac:spMkLst>
        </pc:spChg>
        <pc:spChg chg="mod">
          <ac:chgData name="O'Connor, Melissa (CDC/IOD/OCS)" userId="ed35bee3-1e5c-4dca-80ac-739dd5452457" providerId="ADAL" clId="{3A66957D-8D23-4381-AA46-799BE1600D7A}" dt="2024-01-04T19:18:31.956" v="277"/>
          <ac:spMkLst>
            <pc:docMk/>
            <pc:sldMk cId="360834057" sldId="397"/>
            <ac:spMk id="4" creationId="{BA18A7C6-1789-4227-9B2A-ECBB8A73DDF7}"/>
          </ac:spMkLst>
        </pc:spChg>
        <pc:spChg chg="del mod">
          <ac:chgData name="O'Connor, Melissa (CDC/IOD/OCS)" userId="ed35bee3-1e5c-4dca-80ac-739dd5452457" providerId="ADAL" clId="{3A66957D-8D23-4381-AA46-799BE1600D7A}" dt="2024-02-20T15:55:08.856" v="5523" actId="478"/>
          <ac:spMkLst>
            <pc:docMk/>
            <pc:sldMk cId="360834057" sldId="397"/>
            <ac:spMk id="5" creationId="{8D125CE9-4F5F-4764-A39C-72F04723A1DA}"/>
          </ac:spMkLst>
        </pc:spChg>
      </pc:sldChg>
      <pc:sldChg chg="modSp add del mod">
        <pc:chgData name="O'Connor, Melissa (CDC/IOD/OCS)" userId="ed35bee3-1e5c-4dca-80ac-739dd5452457" providerId="ADAL" clId="{3A66957D-8D23-4381-AA46-799BE1600D7A}" dt="2024-01-04T19:17:43.200" v="264" actId="47"/>
        <pc:sldMkLst>
          <pc:docMk/>
          <pc:sldMk cId="1995843863" sldId="397"/>
        </pc:sldMkLst>
        <pc:spChg chg="mod">
          <ac:chgData name="O'Connor, Melissa (CDC/IOD/OCS)" userId="ed35bee3-1e5c-4dca-80ac-739dd5452457" providerId="ADAL" clId="{3A66957D-8D23-4381-AA46-799BE1600D7A}" dt="2024-01-04T19:17:40.640" v="263"/>
          <ac:spMkLst>
            <pc:docMk/>
            <pc:sldMk cId="1995843863" sldId="397"/>
            <ac:spMk id="4" creationId="{BA18A7C6-1789-4227-9B2A-ECBB8A73DDF7}"/>
          </ac:spMkLst>
        </pc:spChg>
        <pc:spChg chg="mod">
          <ac:chgData name="O'Connor, Melissa (CDC/IOD/OCS)" userId="ed35bee3-1e5c-4dca-80ac-739dd5452457" providerId="ADAL" clId="{3A66957D-8D23-4381-AA46-799BE1600D7A}" dt="2024-01-04T19:17:38.319" v="258" actId="1076"/>
          <ac:spMkLst>
            <pc:docMk/>
            <pc:sldMk cId="1995843863" sldId="397"/>
            <ac:spMk id="5" creationId="{8D125CE9-4F5F-4764-A39C-72F04723A1DA}"/>
          </ac:spMkLst>
        </pc:spChg>
      </pc:sldChg>
      <pc:sldChg chg="del">
        <pc:chgData name="O'Connor, Melissa (CDC/IOD/OCS)" userId="ed35bee3-1e5c-4dca-80ac-739dd5452457" providerId="ADAL" clId="{3A66957D-8D23-4381-AA46-799BE1600D7A}" dt="2024-01-04T18:56:20.760" v="29" actId="47"/>
        <pc:sldMkLst>
          <pc:docMk/>
          <pc:sldMk cId="2265031626" sldId="397"/>
        </pc:sldMkLst>
      </pc:sldChg>
      <pc:sldChg chg="del">
        <pc:chgData name="O'Connor, Melissa (CDC/IOD/OCS)" userId="ed35bee3-1e5c-4dca-80ac-739dd5452457" providerId="ADAL" clId="{3A66957D-8D23-4381-AA46-799BE1600D7A}" dt="2024-01-04T18:56:20.760" v="29" actId="47"/>
        <pc:sldMkLst>
          <pc:docMk/>
          <pc:sldMk cId="456331630" sldId="398"/>
        </pc:sldMkLst>
      </pc:sldChg>
      <pc:sldChg chg="modSp add del mod modTransition modNotesTx">
        <pc:chgData name="O'Connor, Melissa (CDC/IOD/OCS)" userId="ed35bee3-1e5c-4dca-80ac-739dd5452457" providerId="ADAL" clId="{3A66957D-8D23-4381-AA46-799BE1600D7A}" dt="2024-02-20T16:01:46.017" v="5678" actId="47"/>
        <pc:sldMkLst>
          <pc:docMk/>
          <pc:sldMk cId="516891896" sldId="398"/>
        </pc:sldMkLst>
        <pc:spChg chg="mod">
          <ac:chgData name="O'Connor, Melissa (CDC/IOD/OCS)" userId="ed35bee3-1e5c-4dca-80ac-739dd5452457" providerId="ADAL" clId="{3A66957D-8D23-4381-AA46-799BE1600D7A}" dt="2024-02-20T16:01:31.689" v="5667" actId="21"/>
          <ac:spMkLst>
            <pc:docMk/>
            <pc:sldMk cId="516891896" sldId="398"/>
            <ac:spMk id="4" creationId="{BA18A7C6-1789-4227-9B2A-ECBB8A73DDF7}"/>
          </ac:spMkLst>
        </pc:spChg>
        <pc:spChg chg="mod">
          <ac:chgData name="O'Connor, Melissa (CDC/IOD/OCS)" userId="ed35bee3-1e5c-4dca-80ac-739dd5452457" providerId="ADAL" clId="{3A66957D-8D23-4381-AA46-799BE1600D7A}" dt="2024-02-20T16:01:38.699" v="5672" actId="27636"/>
          <ac:spMkLst>
            <pc:docMk/>
            <pc:sldMk cId="516891896" sldId="398"/>
            <ac:spMk id="5" creationId="{8D125CE9-4F5F-4764-A39C-72F04723A1DA}"/>
          </ac:spMkLst>
        </pc:spChg>
      </pc:sldChg>
      <pc:sldChg chg="add del">
        <pc:chgData name="O'Connor, Melissa (CDC/IOD/OCS)" userId="ed35bee3-1e5c-4dca-80ac-739dd5452457" providerId="ADAL" clId="{3A66957D-8D23-4381-AA46-799BE1600D7A}" dt="2024-01-04T19:17:43.200" v="264" actId="47"/>
        <pc:sldMkLst>
          <pc:docMk/>
          <pc:sldMk cId="3389074857" sldId="398"/>
        </pc:sldMkLst>
      </pc:sldChg>
      <pc:sldChg chg="addSp delSp modSp add mod ord modTransition modNotesTx">
        <pc:chgData name="O'Connor, Melissa (CDC/IOD/OCS)" userId="ed35bee3-1e5c-4dca-80ac-739dd5452457" providerId="ADAL" clId="{3A66957D-8D23-4381-AA46-799BE1600D7A}" dt="2024-02-20T16:06:54.221" v="5780" actId="113"/>
        <pc:sldMkLst>
          <pc:docMk/>
          <pc:sldMk cId="174807432" sldId="399"/>
        </pc:sldMkLst>
        <pc:spChg chg="add mod">
          <ac:chgData name="O'Connor, Melissa (CDC/IOD/OCS)" userId="ed35bee3-1e5c-4dca-80ac-739dd5452457" providerId="ADAL" clId="{3A66957D-8D23-4381-AA46-799BE1600D7A}" dt="2024-02-20T16:06:54.221" v="5780" actId="113"/>
          <ac:spMkLst>
            <pc:docMk/>
            <pc:sldMk cId="174807432" sldId="399"/>
            <ac:spMk id="2" creationId="{805934C7-DD79-DC94-5C22-28FCD20FEF94}"/>
          </ac:spMkLst>
        </pc:spChg>
        <pc:spChg chg="mod">
          <ac:chgData name="O'Connor, Melissa (CDC/IOD/OCS)" userId="ed35bee3-1e5c-4dca-80ac-739dd5452457" providerId="ADAL" clId="{3A66957D-8D23-4381-AA46-799BE1600D7A}" dt="2024-01-05T15:48:09.899" v="409" actId="403"/>
          <ac:spMkLst>
            <pc:docMk/>
            <pc:sldMk cId="174807432" sldId="399"/>
            <ac:spMk id="4" creationId="{BA18A7C6-1789-4227-9B2A-ECBB8A73DDF7}"/>
          </ac:spMkLst>
        </pc:spChg>
        <pc:spChg chg="del mod">
          <ac:chgData name="O'Connor, Melissa (CDC/IOD/OCS)" userId="ed35bee3-1e5c-4dca-80ac-739dd5452457" providerId="ADAL" clId="{3A66957D-8D23-4381-AA46-799BE1600D7A}" dt="2024-02-20T15:58:51.546" v="5629" actId="478"/>
          <ac:spMkLst>
            <pc:docMk/>
            <pc:sldMk cId="174807432" sldId="399"/>
            <ac:spMk id="5" creationId="{8D125CE9-4F5F-4764-A39C-72F04723A1DA}"/>
          </ac:spMkLst>
        </pc:spChg>
      </pc:sldChg>
      <pc:sldChg chg="del">
        <pc:chgData name="O'Connor, Melissa (CDC/IOD/OCS)" userId="ed35bee3-1e5c-4dca-80ac-739dd5452457" providerId="ADAL" clId="{3A66957D-8D23-4381-AA46-799BE1600D7A}" dt="2024-01-04T18:56:20.760" v="29" actId="47"/>
        <pc:sldMkLst>
          <pc:docMk/>
          <pc:sldMk cId="826455837" sldId="399"/>
        </pc:sldMkLst>
      </pc:sldChg>
      <pc:sldChg chg="add del">
        <pc:chgData name="O'Connor, Melissa (CDC/IOD/OCS)" userId="ed35bee3-1e5c-4dca-80ac-739dd5452457" providerId="ADAL" clId="{3A66957D-8D23-4381-AA46-799BE1600D7A}" dt="2024-01-04T19:17:43.200" v="264" actId="47"/>
        <pc:sldMkLst>
          <pc:docMk/>
          <pc:sldMk cId="1306956027" sldId="399"/>
        </pc:sldMkLst>
      </pc:sldChg>
      <pc:sldChg chg="modSp add del mod ord modNotesTx">
        <pc:chgData name="O'Connor, Melissa (CDC/IOD/OCS)" userId="ed35bee3-1e5c-4dca-80ac-739dd5452457" providerId="ADAL" clId="{3A66957D-8D23-4381-AA46-799BE1600D7A}" dt="2024-02-09T19:11:23.484" v="942" actId="47"/>
        <pc:sldMkLst>
          <pc:docMk/>
          <pc:sldMk cId="1123158347" sldId="400"/>
        </pc:sldMkLst>
        <pc:spChg chg="mod">
          <ac:chgData name="O'Connor, Melissa (CDC/IOD/OCS)" userId="ed35bee3-1e5c-4dca-80ac-739dd5452457" providerId="ADAL" clId="{3A66957D-8D23-4381-AA46-799BE1600D7A}" dt="2024-01-05T15:45:35.183" v="350" actId="255"/>
          <ac:spMkLst>
            <pc:docMk/>
            <pc:sldMk cId="1123158347" sldId="400"/>
            <ac:spMk id="4" creationId="{BA18A7C6-1789-4227-9B2A-ECBB8A73DDF7}"/>
          </ac:spMkLst>
        </pc:spChg>
        <pc:spChg chg="mod">
          <ac:chgData name="O'Connor, Melissa (CDC/IOD/OCS)" userId="ed35bee3-1e5c-4dca-80ac-739dd5452457" providerId="ADAL" clId="{3A66957D-8D23-4381-AA46-799BE1600D7A}" dt="2024-01-05T15:45:19.813" v="348"/>
          <ac:spMkLst>
            <pc:docMk/>
            <pc:sldMk cId="1123158347" sldId="400"/>
            <ac:spMk id="5" creationId="{8D125CE9-4F5F-4764-A39C-72F04723A1DA}"/>
          </ac:spMkLst>
        </pc:spChg>
      </pc:sldChg>
      <pc:sldChg chg="del">
        <pc:chgData name="O'Connor, Melissa (CDC/IOD/OCS)" userId="ed35bee3-1e5c-4dca-80ac-739dd5452457" providerId="ADAL" clId="{3A66957D-8D23-4381-AA46-799BE1600D7A}" dt="2024-01-04T18:56:13.132" v="28" actId="47"/>
        <pc:sldMkLst>
          <pc:docMk/>
          <pc:sldMk cId="3818590652" sldId="400"/>
        </pc:sldMkLst>
      </pc:sldChg>
      <pc:sldChg chg="modSp add del mod modTransition addCm delCm modCm">
        <pc:chgData name="O'Connor, Melissa (CDC/IOD/OCS)" userId="ed35bee3-1e5c-4dca-80ac-739dd5452457" providerId="ADAL" clId="{3A66957D-8D23-4381-AA46-799BE1600D7A}" dt="2024-02-20T16:02:13.679" v="5686" actId="47"/>
        <pc:sldMkLst>
          <pc:docMk/>
          <pc:sldMk cId="1541703732" sldId="401"/>
        </pc:sldMkLst>
        <pc:spChg chg="mod">
          <ac:chgData name="O'Connor, Melissa (CDC/IOD/OCS)" userId="ed35bee3-1e5c-4dca-80ac-739dd5452457" providerId="ADAL" clId="{3A66957D-8D23-4381-AA46-799BE1600D7A}" dt="2024-02-20T16:02:05.608" v="5683" actId="21"/>
          <ac:spMkLst>
            <pc:docMk/>
            <pc:sldMk cId="1541703732" sldId="401"/>
            <ac:spMk id="4" creationId="{BA18A7C6-1789-4227-9B2A-ECBB8A73DDF7}"/>
          </ac:spMkLst>
        </pc:spChg>
        <pc:spChg chg="mod">
          <ac:chgData name="O'Connor, Melissa (CDC/IOD/OCS)" userId="ed35bee3-1e5c-4dca-80ac-739dd5452457" providerId="ADAL" clId="{3A66957D-8D23-4381-AA46-799BE1600D7A}" dt="2024-02-20T16:01:59.676" v="5680" actId="21"/>
          <ac:spMkLst>
            <pc:docMk/>
            <pc:sldMk cId="1541703732" sldId="401"/>
            <ac:spMk id="5" creationId="{8D125CE9-4F5F-4764-A39C-72F04723A1DA}"/>
          </ac:spMkLst>
        </pc:spChg>
        <pc:extLst>
          <p:ext xmlns:p="http://schemas.openxmlformats.org/presentationml/2006/main" uri="{D6D511B9-2390-475A-947B-AFAB55BFBCF1}">
            <pc226:cmChg xmlns:pc226="http://schemas.microsoft.com/office/powerpoint/2022/06/main/command" chg="add del">
              <pc226:chgData name="O'Connor, Melissa (CDC/IOD/OCS)" userId="ed35bee3-1e5c-4dca-80ac-739dd5452457" providerId="ADAL" clId="{3A66957D-8D23-4381-AA46-799BE1600D7A}" dt="2024-02-20T14:02:51.651" v="2555"/>
              <pc2:cmMkLst xmlns:pc2="http://schemas.microsoft.com/office/powerpoint/2019/9/main/command">
                <pc:docMk/>
                <pc:sldMk cId="1541703732" sldId="401"/>
                <pc2:cmMk id="{E0B2E2D6-D115-4918-A7BB-B49A390BDADF}"/>
              </pc2:cmMkLst>
              <pc226:cmRplyChg chg="add">
                <pc226:chgData name="O'Connor, Melissa (CDC/IOD/OCS)" userId="ed35bee3-1e5c-4dca-80ac-739dd5452457" providerId="ADAL" clId="{3A66957D-8D23-4381-AA46-799BE1600D7A}" dt="2024-02-14T20:38:39.151" v="2498"/>
                <pc2:cmRplyMkLst xmlns:pc2="http://schemas.microsoft.com/office/powerpoint/2019/9/main/command">
                  <pc:docMk/>
                  <pc:sldMk cId="1541703732" sldId="401"/>
                  <pc2:cmMk id="{E0B2E2D6-D115-4918-A7BB-B49A390BDADF}"/>
                  <pc2:cmRplyMk id="{8E5900BB-5783-4D45-B559-20E8A126D3CA}"/>
                </pc2:cmRplyMkLst>
              </pc226:cmRplyChg>
            </pc226:cmChg>
          </p:ext>
        </pc:extLst>
      </pc:sldChg>
      <pc:sldChg chg="del">
        <pc:chgData name="O'Connor, Melissa (CDC/IOD/OCS)" userId="ed35bee3-1e5c-4dca-80ac-739dd5452457" providerId="ADAL" clId="{3A66957D-8D23-4381-AA46-799BE1600D7A}" dt="2024-01-04T18:56:13.132" v="28" actId="47"/>
        <pc:sldMkLst>
          <pc:docMk/>
          <pc:sldMk cId="2513905011" sldId="401"/>
        </pc:sldMkLst>
      </pc:sldChg>
      <pc:sldChg chg="addSp delSp modSp add del mod">
        <pc:chgData name="O'Connor, Melissa (CDC/IOD/OCS)" userId="ed35bee3-1e5c-4dca-80ac-739dd5452457" providerId="ADAL" clId="{3A66957D-8D23-4381-AA46-799BE1600D7A}" dt="2024-02-09T17:16:04.748" v="925" actId="47"/>
        <pc:sldMkLst>
          <pc:docMk/>
          <pc:sldMk cId="2271967792" sldId="402"/>
        </pc:sldMkLst>
        <pc:spChg chg="mod">
          <ac:chgData name="O'Connor, Melissa (CDC/IOD/OCS)" userId="ed35bee3-1e5c-4dca-80ac-739dd5452457" providerId="ADAL" clId="{3A66957D-8D23-4381-AA46-799BE1600D7A}" dt="2024-01-05T15:48:20.214" v="410" actId="403"/>
          <ac:spMkLst>
            <pc:docMk/>
            <pc:sldMk cId="2271967792" sldId="402"/>
            <ac:spMk id="4" creationId="{BA18A7C6-1789-4227-9B2A-ECBB8A73DDF7}"/>
          </ac:spMkLst>
        </pc:spChg>
        <pc:spChg chg="mod">
          <ac:chgData name="O'Connor, Melissa (CDC/IOD/OCS)" userId="ed35bee3-1e5c-4dca-80ac-739dd5452457" providerId="ADAL" clId="{3A66957D-8D23-4381-AA46-799BE1600D7A}" dt="2024-01-05T15:47:15.109" v="404" actId="20577"/>
          <ac:spMkLst>
            <pc:docMk/>
            <pc:sldMk cId="2271967792" sldId="402"/>
            <ac:spMk id="5" creationId="{8D125CE9-4F5F-4764-A39C-72F04723A1DA}"/>
          </ac:spMkLst>
        </pc:spChg>
        <pc:graphicFrameChg chg="add del mod">
          <ac:chgData name="O'Connor, Melissa (CDC/IOD/OCS)" userId="ed35bee3-1e5c-4dca-80ac-739dd5452457" providerId="ADAL" clId="{3A66957D-8D23-4381-AA46-799BE1600D7A}" dt="2024-01-05T15:47:23.039" v="406"/>
          <ac:graphicFrameMkLst>
            <pc:docMk/>
            <pc:sldMk cId="2271967792" sldId="402"/>
            <ac:graphicFrameMk id="2" creationId="{3FAA2C2C-F56C-F086-6184-8B2A59F10D82}"/>
          </ac:graphicFrameMkLst>
        </pc:graphicFrameChg>
      </pc:sldChg>
      <pc:sldChg chg="del">
        <pc:chgData name="O'Connor, Melissa (CDC/IOD/OCS)" userId="ed35bee3-1e5c-4dca-80ac-739dd5452457" providerId="ADAL" clId="{3A66957D-8D23-4381-AA46-799BE1600D7A}" dt="2024-01-04T18:56:13.132" v="28" actId="47"/>
        <pc:sldMkLst>
          <pc:docMk/>
          <pc:sldMk cId="3504481559" sldId="402"/>
        </pc:sldMkLst>
      </pc:sldChg>
      <pc:sldChg chg="add del">
        <pc:chgData name="O'Connor, Melissa (CDC/IOD/OCS)" userId="ed35bee3-1e5c-4dca-80ac-739dd5452457" providerId="ADAL" clId="{3A66957D-8D23-4381-AA46-799BE1600D7A}" dt="2024-02-09T21:30:53.493" v="952" actId="47"/>
        <pc:sldMkLst>
          <pc:docMk/>
          <pc:sldMk cId="789450436" sldId="403"/>
        </pc:sldMkLst>
      </pc:sldChg>
      <pc:sldChg chg="add del">
        <pc:chgData name="O'Connor, Melissa (CDC/IOD/OCS)" userId="ed35bee3-1e5c-4dca-80ac-739dd5452457" providerId="ADAL" clId="{3A66957D-8D23-4381-AA46-799BE1600D7A}" dt="2024-01-05T15:48:28.093" v="412"/>
        <pc:sldMkLst>
          <pc:docMk/>
          <pc:sldMk cId="3977150874" sldId="403"/>
        </pc:sldMkLst>
      </pc:sldChg>
      <pc:sldChg chg="add del ord">
        <pc:chgData name="O'Connor, Melissa (CDC/IOD/OCS)" userId="ed35bee3-1e5c-4dca-80ac-739dd5452457" providerId="ADAL" clId="{3A66957D-8D23-4381-AA46-799BE1600D7A}" dt="2024-02-09T19:11:23.484" v="942" actId="47"/>
        <pc:sldMkLst>
          <pc:docMk/>
          <pc:sldMk cId="1082614005" sldId="404"/>
        </pc:sldMkLst>
      </pc:sldChg>
      <pc:sldChg chg="addSp delSp modSp add mod ord modTransition addCm delCm modCm modNotesTx">
        <pc:chgData name="O'Connor, Melissa (CDC/IOD/OCS)" userId="ed35bee3-1e5c-4dca-80ac-739dd5452457" providerId="ADAL" clId="{3A66957D-8D23-4381-AA46-799BE1600D7A}" dt="2024-02-20T15:45:40.126" v="3577" actId="962"/>
        <pc:sldMkLst>
          <pc:docMk/>
          <pc:sldMk cId="286410843" sldId="405"/>
        </pc:sldMkLst>
        <pc:spChg chg="del">
          <ac:chgData name="O'Connor, Melissa (CDC/IOD/OCS)" userId="ed35bee3-1e5c-4dca-80ac-739dd5452457" providerId="ADAL" clId="{3A66957D-8D23-4381-AA46-799BE1600D7A}" dt="2024-02-01T15:56:32.663" v="709" actId="478"/>
          <ac:spMkLst>
            <pc:docMk/>
            <pc:sldMk cId="286410843" sldId="405"/>
            <ac:spMk id="2" creationId="{46E0BC75-6609-6842-411A-CD037504325D}"/>
          </ac:spMkLst>
        </pc:spChg>
        <pc:spChg chg="mod">
          <ac:chgData name="O'Connor, Melissa (CDC/IOD/OCS)" userId="ed35bee3-1e5c-4dca-80ac-739dd5452457" providerId="ADAL" clId="{3A66957D-8D23-4381-AA46-799BE1600D7A}" dt="2024-02-01T15:56:26.269" v="707" actId="20577"/>
          <ac:spMkLst>
            <pc:docMk/>
            <pc:sldMk cId="286410843" sldId="405"/>
            <ac:spMk id="3" creationId="{5DA0F1F4-DF64-77F3-A558-630856B931DF}"/>
          </ac:spMkLst>
        </pc:spChg>
        <pc:spChg chg="add del mod">
          <ac:chgData name="O'Connor, Melissa (CDC/IOD/OCS)" userId="ed35bee3-1e5c-4dca-80ac-739dd5452457" providerId="ADAL" clId="{3A66957D-8D23-4381-AA46-799BE1600D7A}" dt="2024-02-01T15:56:28.941" v="708" actId="478"/>
          <ac:spMkLst>
            <pc:docMk/>
            <pc:sldMk cId="286410843" sldId="405"/>
            <ac:spMk id="5" creationId="{6121C93E-E9A4-9EC8-E8BB-B5F8AB2C90A1}"/>
          </ac:spMkLst>
        </pc:spChg>
        <pc:spChg chg="add del mod">
          <ac:chgData name="O'Connor, Melissa (CDC/IOD/OCS)" userId="ed35bee3-1e5c-4dca-80ac-739dd5452457" providerId="ADAL" clId="{3A66957D-8D23-4381-AA46-799BE1600D7A}" dt="2024-02-01T15:56:34.451" v="711"/>
          <ac:spMkLst>
            <pc:docMk/>
            <pc:sldMk cId="286410843" sldId="405"/>
            <ac:spMk id="6" creationId="{C33D63D9-E632-D3DE-52A3-A9B32BE2355F}"/>
          </ac:spMkLst>
        </pc:spChg>
        <pc:spChg chg="add mod">
          <ac:chgData name="O'Connor, Melissa (CDC/IOD/OCS)" userId="ed35bee3-1e5c-4dca-80ac-739dd5452457" providerId="ADAL" clId="{3A66957D-8D23-4381-AA46-799BE1600D7A}" dt="2024-02-01T16:43:56.277" v="922" actId="1076"/>
          <ac:spMkLst>
            <pc:docMk/>
            <pc:sldMk cId="286410843" sldId="405"/>
            <ac:spMk id="7" creationId="{185E5132-8003-92CD-3448-347D5CBE8E29}"/>
          </ac:spMkLst>
        </pc:spChg>
        <pc:spChg chg="add del mod">
          <ac:chgData name="O'Connor, Melissa (CDC/IOD/OCS)" userId="ed35bee3-1e5c-4dca-80ac-739dd5452457" providerId="ADAL" clId="{3A66957D-8D23-4381-AA46-799BE1600D7A}" dt="2024-02-01T16:36:11.999" v="828" actId="478"/>
          <ac:spMkLst>
            <pc:docMk/>
            <pc:sldMk cId="286410843" sldId="405"/>
            <ac:spMk id="10" creationId="{47962A72-11F8-A493-ACAF-62259DA67A0B}"/>
          </ac:spMkLst>
        </pc:spChg>
        <pc:spChg chg="add del mod">
          <ac:chgData name="O'Connor, Melissa (CDC/IOD/OCS)" userId="ed35bee3-1e5c-4dca-80ac-739dd5452457" providerId="ADAL" clId="{3A66957D-8D23-4381-AA46-799BE1600D7A}" dt="2024-02-01T16:36:08.424" v="826" actId="478"/>
          <ac:spMkLst>
            <pc:docMk/>
            <pc:sldMk cId="286410843" sldId="405"/>
            <ac:spMk id="11" creationId="{E247946E-98FB-E487-97C6-58CB6C0DAF1D}"/>
          </ac:spMkLst>
        </pc:spChg>
        <pc:spChg chg="add del mod">
          <ac:chgData name="O'Connor, Melissa (CDC/IOD/OCS)" userId="ed35bee3-1e5c-4dca-80ac-739dd5452457" providerId="ADAL" clId="{3A66957D-8D23-4381-AA46-799BE1600D7A}" dt="2024-02-01T16:38:56.330" v="862" actId="21"/>
          <ac:spMkLst>
            <pc:docMk/>
            <pc:sldMk cId="286410843" sldId="405"/>
            <ac:spMk id="12" creationId="{2981239A-FC02-6617-6CBE-BB311AB0F113}"/>
          </ac:spMkLst>
        </pc:spChg>
        <pc:grpChg chg="add mod">
          <ac:chgData name="O'Connor, Melissa (CDC/IOD/OCS)" userId="ed35bee3-1e5c-4dca-80ac-739dd5452457" providerId="ADAL" clId="{3A66957D-8D23-4381-AA46-799BE1600D7A}" dt="2024-02-20T15:45:40.126" v="3577" actId="962"/>
          <ac:grpSpMkLst>
            <pc:docMk/>
            <pc:sldMk cId="286410843" sldId="405"/>
            <ac:grpSpMk id="15" creationId="{6441E0AD-D46C-5828-3706-4C288BAD3EC6}"/>
          </ac:grpSpMkLst>
        </pc:grpChg>
        <pc:picChg chg="add del mod modCrop">
          <ac:chgData name="O'Connor, Melissa (CDC/IOD/OCS)" userId="ed35bee3-1e5c-4dca-80ac-739dd5452457" providerId="ADAL" clId="{3A66957D-8D23-4381-AA46-799BE1600D7A}" dt="2024-02-01T16:43:45.955" v="919" actId="164"/>
          <ac:picMkLst>
            <pc:docMk/>
            <pc:sldMk cId="286410843" sldId="405"/>
            <ac:picMk id="9" creationId="{E69C704E-A67C-8CDB-1F7D-136B32179BE8}"/>
          </ac:picMkLst>
        </pc:picChg>
        <pc:picChg chg="add del mod">
          <ac:chgData name="O'Connor, Melissa (CDC/IOD/OCS)" userId="ed35bee3-1e5c-4dca-80ac-739dd5452457" providerId="ADAL" clId="{3A66957D-8D23-4381-AA46-799BE1600D7A}" dt="2024-02-01T16:38:52.384" v="860"/>
          <ac:picMkLst>
            <pc:docMk/>
            <pc:sldMk cId="286410843" sldId="405"/>
            <ac:picMk id="13" creationId="{DBEEBE13-0537-928D-B8B9-20421B78E6DC}"/>
          </ac:picMkLst>
        </pc:picChg>
        <pc:picChg chg="add mod modCrop">
          <ac:chgData name="O'Connor, Melissa (CDC/IOD/OCS)" userId="ed35bee3-1e5c-4dca-80ac-739dd5452457" providerId="ADAL" clId="{3A66957D-8D23-4381-AA46-799BE1600D7A}" dt="2024-02-01T16:45:37.218" v="923" actId="14100"/>
          <ac:picMkLst>
            <pc:docMk/>
            <pc:sldMk cId="286410843" sldId="405"/>
            <ac:picMk id="14" creationId="{62C16AA7-7BB7-8F79-853A-B7AD629248BF}"/>
          </ac:picMkLst>
        </pc:picChg>
        <pc:picChg chg="add del mod">
          <ac:chgData name="O'Connor, Melissa (CDC/IOD/OCS)" userId="ed35bee3-1e5c-4dca-80ac-739dd5452457" providerId="ADAL" clId="{3A66957D-8D23-4381-AA46-799BE1600D7A}" dt="2024-02-01T16:10:35.371" v="763" actId="478"/>
          <ac:picMkLst>
            <pc:docMk/>
            <pc:sldMk cId="286410843" sldId="405"/>
            <ac:picMk id="1026" creationId="{4616CF04-067D-F1B6-38D0-6242E6D2318C}"/>
          </ac:picMkLst>
        </pc:picChg>
        <pc:extLst>
          <p:ext xmlns:p="http://schemas.openxmlformats.org/presentationml/2006/main" uri="{D6D511B9-2390-475A-947B-AFAB55BFBCF1}">
            <pc226:cmChg xmlns:pc226="http://schemas.microsoft.com/office/powerpoint/2022/06/main/command" chg="add del mod">
              <pc226:chgData name="O'Connor, Melissa (CDC/IOD/OCS)" userId="ed35bee3-1e5c-4dca-80ac-739dd5452457" providerId="ADAL" clId="{3A66957D-8D23-4381-AA46-799BE1600D7A}" dt="2024-02-14T18:34:40.003" v="1362"/>
              <pc2:cmMkLst xmlns:pc2="http://schemas.microsoft.com/office/powerpoint/2019/9/main/command">
                <pc:docMk/>
                <pc:sldMk cId="286410843" sldId="405"/>
                <pc2:cmMk id="{6D860299-074B-4818-8DFE-85F3C801B8F0}"/>
              </pc2:cmMkLst>
            </pc226:cmChg>
          </p:ext>
        </pc:extLst>
      </pc:sldChg>
      <pc:sldChg chg="add">
        <pc:chgData name="O'Connor, Melissa (CDC/IOD/OCS)" userId="ed35bee3-1e5c-4dca-80ac-739dd5452457" providerId="ADAL" clId="{3A66957D-8D23-4381-AA46-799BE1600D7A}" dt="2024-01-05T15:48:32.825" v="416"/>
        <pc:sldMkLst>
          <pc:docMk/>
          <pc:sldMk cId="2206867380" sldId="406"/>
        </pc:sldMkLst>
      </pc:sldChg>
      <pc:sldChg chg="add del">
        <pc:chgData name="O'Connor, Melissa (CDC/IOD/OCS)" userId="ed35bee3-1e5c-4dca-80ac-739dd5452457" providerId="ADAL" clId="{3A66957D-8D23-4381-AA46-799BE1600D7A}" dt="2024-02-09T19:11:38.210" v="947" actId="47"/>
        <pc:sldMkLst>
          <pc:docMk/>
          <pc:sldMk cId="3122780034" sldId="407"/>
        </pc:sldMkLst>
      </pc:sldChg>
      <pc:sldChg chg="add">
        <pc:chgData name="O'Connor, Melissa (CDC/IOD/OCS)" userId="ed35bee3-1e5c-4dca-80ac-739dd5452457" providerId="ADAL" clId="{3A66957D-8D23-4381-AA46-799BE1600D7A}" dt="2024-01-05T15:48:35.575" v="418"/>
        <pc:sldMkLst>
          <pc:docMk/>
          <pc:sldMk cId="1310245201" sldId="408"/>
        </pc:sldMkLst>
      </pc:sldChg>
      <pc:sldChg chg="addSp delSp modSp del mod">
        <pc:chgData name="O'Connor, Melissa (CDC/IOD/OCS)" userId="ed35bee3-1e5c-4dca-80ac-739dd5452457" providerId="ADAL" clId="{3A66957D-8D23-4381-AA46-799BE1600D7A}" dt="2024-01-05T15:49:55.196" v="456" actId="47"/>
        <pc:sldMkLst>
          <pc:docMk/>
          <pc:sldMk cId="1597554256" sldId="409"/>
        </pc:sldMkLst>
        <pc:spChg chg="add del mod">
          <ac:chgData name="O'Connor, Melissa (CDC/IOD/OCS)" userId="ed35bee3-1e5c-4dca-80ac-739dd5452457" providerId="ADAL" clId="{3A66957D-8D23-4381-AA46-799BE1600D7A}" dt="2024-01-05T15:48:50.730" v="430" actId="478"/>
          <ac:spMkLst>
            <pc:docMk/>
            <pc:sldMk cId="1597554256" sldId="409"/>
            <ac:spMk id="3" creationId="{F09A6431-421D-8EE4-C04D-9AB157190E8B}"/>
          </ac:spMkLst>
        </pc:spChg>
        <pc:spChg chg="del">
          <ac:chgData name="O'Connor, Melissa (CDC/IOD/OCS)" userId="ed35bee3-1e5c-4dca-80ac-739dd5452457" providerId="ADAL" clId="{3A66957D-8D23-4381-AA46-799BE1600D7A}" dt="2024-01-05T15:48:49.069" v="429" actId="478"/>
          <ac:spMkLst>
            <pc:docMk/>
            <pc:sldMk cId="1597554256" sldId="409"/>
            <ac:spMk id="4" creationId="{BA18A7C6-1789-4227-9B2A-ECBB8A73DDF7}"/>
          </ac:spMkLst>
        </pc:spChg>
        <pc:spChg chg="mod">
          <ac:chgData name="O'Connor, Melissa (CDC/IOD/OCS)" userId="ed35bee3-1e5c-4dca-80ac-739dd5452457" providerId="ADAL" clId="{3A66957D-8D23-4381-AA46-799BE1600D7A}" dt="2024-01-05T15:48:46.493" v="428" actId="20577"/>
          <ac:spMkLst>
            <pc:docMk/>
            <pc:sldMk cId="1597554256" sldId="409"/>
            <ac:spMk id="5" creationId="{8D125CE9-4F5F-4764-A39C-72F04723A1DA}"/>
          </ac:spMkLst>
        </pc:spChg>
      </pc:sldChg>
      <pc:sldChg chg="modSp new mod">
        <pc:chgData name="O'Connor, Melissa (CDC/IOD/OCS)" userId="ed35bee3-1e5c-4dca-80ac-739dd5452457" providerId="ADAL" clId="{3A66957D-8D23-4381-AA46-799BE1600D7A}" dt="2024-01-05T15:49:51.324" v="455" actId="113"/>
        <pc:sldMkLst>
          <pc:docMk/>
          <pc:sldMk cId="305284047" sldId="410"/>
        </pc:sldMkLst>
        <pc:spChg chg="mod">
          <ac:chgData name="O'Connor, Melissa (CDC/IOD/OCS)" userId="ed35bee3-1e5c-4dca-80ac-739dd5452457" providerId="ADAL" clId="{3A66957D-8D23-4381-AA46-799BE1600D7A}" dt="2024-01-05T15:49:51.324" v="455" actId="113"/>
          <ac:spMkLst>
            <pc:docMk/>
            <pc:sldMk cId="305284047" sldId="410"/>
            <ac:spMk id="2" creationId="{CB077603-A061-F898-7C18-ACC0D5D8749E}"/>
          </ac:spMkLst>
        </pc:spChg>
      </pc:sldChg>
      <pc:sldChg chg="add del">
        <pc:chgData name="O'Connor, Melissa (CDC/IOD/OCS)" userId="ed35bee3-1e5c-4dca-80ac-739dd5452457" providerId="ADAL" clId="{3A66957D-8D23-4381-AA46-799BE1600D7A}" dt="2024-01-05T15:58:21.104" v="459" actId="47"/>
        <pc:sldMkLst>
          <pc:docMk/>
          <pc:sldMk cId="2684994473" sldId="411"/>
        </pc:sldMkLst>
      </pc:sldChg>
      <pc:sldChg chg="addSp delSp modSp add modTransition">
        <pc:chgData name="O'Connor, Melissa (CDC/IOD/OCS)" userId="ed35bee3-1e5c-4dca-80ac-739dd5452457" providerId="ADAL" clId="{3A66957D-8D23-4381-AA46-799BE1600D7A}" dt="2024-02-20T15:56:57.184" v="5578" actId="1035"/>
        <pc:sldMkLst>
          <pc:docMk/>
          <pc:sldMk cId="3789683101" sldId="411"/>
        </pc:sldMkLst>
        <pc:spChg chg="del">
          <ac:chgData name="O'Connor, Melissa (CDC/IOD/OCS)" userId="ed35bee3-1e5c-4dca-80ac-739dd5452457" providerId="ADAL" clId="{3A66957D-8D23-4381-AA46-799BE1600D7A}" dt="2024-02-20T15:56:16.073" v="5555" actId="478"/>
          <ac:spMkLst>
            <pc:docMk/>
            <pc:sldMk cId="3789683101" sldId="411"/>
            <ac:spMk id="2" creationId="{CB077603-A061-F898-7C18-ACC0D5D8749E}"/>
          </ac:spMkLst>
        </pc:spChg>
        <pc:spChg chg="add del mod">
          <ac:chgData name="O'Connor, Melissa (CDC/IOD/OCS)" userId="ed35bee3-1e5c-4dca-80ac-739dd5452457" providerId="ADAL" clId="{3A66957D-8D23-4381-AA46-799BE1600D7A}" dt="2024-02-20T15:55:37.771" v="5534"/>
          <ac:spMkLst>
            <pc:docMk/>
            <pc:sldMk cId="3789683101" sldId="411"/>
            <ac:spMk id="3" creationId="{0D688798-E5B5-11FA-2DE4-1EF983E75583}"/>
          </ac:spMkLst>
        </pc:spChg>
        <pc:spChg chg="add del mod">
          <ac:chgData name="O'Connor, Melissa (CDC/IOD/OCS)" userId="ed35bee3-1e5c-4dca-80ac-739dd5452457" providerId="ADAL" clId="{3A66957D-8D23-4381-AA46-799BE1600D7A}" dt="2024-02-20T15:56:54.162" v="5576" actId="478"/>
          <ac:spMkLst>
            <pc:docMk/>
            <pc:sldMk cId="3789683101" sldId="411"/>
            <ac:spMk id="4" creationId="{F9ED8D0F-943C-8056-C481-1AFB9161A4C0}"/>
          </ac:spMkLst>
        </pc:spChg>
        <pc:spChg chg="add del mod">
          <ac:chgData name="O'Connor, Melissa (CDC/IOD/OCS)" userId="ed35bee3-1e5c-4dca-80ac-739dd5452457" providerId="ADAL" clId="{3A66957D-8D23-4381-AA46-799BE1600D7A}" dt="2024-02-20T15:56:18.176" v="5556" actId="478"/>
          <ac:spMkLst>
            <pc:docMk/>
            <pc:sldMk cId="3789683101" sldId="411"/>
            <ac:spMk id="5" creationId="{850589DE-9A19-E29C-CF25-40D4D0760A08}"/>
          </ac:spMkLst>
        </pc:spChg>
        <pc:spChg chg="add del mod">
          <ac:chgData name="O'Connor, Melissa (CDC/IOD/OCS)" userId="ed35bee3-1e5c-4dca-80ac-739dd5452457" providerId="ADAL" clId="{3A66957D-8D23-4381-AA46-799BE1600D7A}" dt="2024-02-20T15:56:23.952" v="5558"/>
          <ac:spMkLst>
            <pc:docMk/>
            <pc:sldMk cId="3789683101" sldId="411"/>
            <ac:spMk id="6" creationId="{D20273D0-8F7E-EBFF-2BD8-AC8181625B2D}"/>
          </ac:spMkLst>
        </pc:spChg>
        <pc:spChg chg="add del mod">
          <ac:chgData name="O'Connor, Melissa (CDC/IOD/OCS)" userId="ed35bee3-1e5c-4dca-80ac-739dd5452457" providerId="ADAL" clId="{3A66957D-8D23-4381-AA46-799BE1600D7A}" dt="2024-02-20T15:56:57.184" v="5578" actId="1035"/>
          <ac:spMkLst>
            <pc:docMk/>
            <pc:sldMk cId="3789683101" sldId="411"/>
            <ac:spMk id="7" creationId="{D85ACC41-77D9-2F8A-243A-70124DA2F669}"/>
          </ac:spMkLst>
        </pc:spChg>
      </pc:sldChg>
      <pc:sldChg chg="add del modTransition">
        <pc:chgData name="O'Connor, Melissa (CDC/IOD/OCS)" userId="ed35bee3-1e5c-4dca-80ac-739dd5452457" providerId="ADAL" clId="{3A66957D-8D23-4381-AA46-799BE1600D7A}" dt="2024-02-20T15:59:47.727" v="5650" actId="47"/>
        <pc:sldMkLst>
          <pc:docMk/>
          <pc:sldMk cId="3844893260" sldId="412"/>
        </pc:sldMkLst>
      </pc:sldChg>
      <pc:sldChg chg="add del ord modTransition">
        <pc:chgData name="O'Connor, Melissa (CDC/IOD/OCS)" userId="ed35bee3-1e5c-4dca-80ac-739dd5452457" providerId="ADAL" clId="{3A66957D-8D23-4381-AA46-799BE1600D7A}" dt="2024-02-12T14:51:37.855" v="1230" actId="47"/>
        <pc:sldMkLst>
          <pc:docMk/>
          <pc:sldMk cId="2093961312" sldId="413"/>
        </pc:sldMkLst>
      </pc:sldChg>
      <pc:sldChg chg="addSp delSp modSp add del ord modTransition">
        <pc:chgData name="O'Connor, Melissa (CDC/IOD/OCS)" userId="ed35bee3-1e5c-4dca-80ac-739dd5452457" providerId="ADAL" clId="{3A66957D-8D23-4381-AA46-799BE1600D7A}" dt="2024-02-20T15:59:39.288" v="5647" actId="47"/>
        <pc:sldMkLst>
          <pc:docMk/>
          <pc:sldMk cId="2123247908" sldId="414"/>
        </pc:sldMkLst>
        <pc:spChg chg="del">
          <ac:chgData name="O'Connor, Melissa (CDC/IOD/OCS)" userId="ed35bee3-1e5c-4dca-80ac-739dd5452457" providerId="ADAL" clId="{3A66957D-8D23-4381-AA46-799BE1600D7A}" dt="2024-02-20T15:57:03.934" v="5580" actId="478"/>
          <ac:spMkLst>
            <pc:docMk/>
            <pc:sldMk cId="2123247908" sldId="414"/>
            <ac:spMk id="2" creationId="{CB077603-A061-F898-7C18-ACC0D5D8749E}"/>
          </ac:spMkLst>
        </pc:spChg>
        <pc:spChg chg="add mod">
          <ac:chgData name="O'Connor, Melissa (CDC/IOD/OCS)" userId="ed35bee3-1e5c-4dca-80ac-739dd5452457" providerId="ADAL" clId="{3A66957D-8D23-4381-AA46-799BE1600D7A}" dt="2024-02-20T15:57:02.157" v="5579"/>
          <ac:spMkLst>
            <pc:docMk/>
            <pc:sldMk cId="2123247908" sldId="414"/>
            <ac:spMk id="3" creationId="{599DBD05-31D9-070D-5448-EEAD40F43732}"/>
          </ac:spMkLst>
        </pc:spChg>
        <pc:spChg chg="add del mod">
          <ac:chgData name="O'Connor, Melissa (CDC/IOD/OCS)" userId="ed35bee3-1e5c-4dca-80ac-739dd5452457" providerId="ADAL" clId="{3A66957D-8D23-4381-AA46-799BE1600D7A}" dt="2024-02-20T15:57:05.321" v="5581" actId="478"/>
          <ac:spMkLst>
            <pc:docMk/>
            <pc:sldMk cId="2123247908" sldId="414"/>
            <ac:spMk id="4" creationId="{9C7F4F57-BA33-0505-2FDD-2676F52400A4}"/>
          </ac:spMkLst>
        </pc:spChg>
      </pc:sldChg>
      <pc:sldChg chg="add del modTransition">
        <pc:chgData name="O'Connor, Melissa (CDC/IOD/OCS)" userId="ed35bee3-1e5c-4dca-80ac-739dd5452457" providerId="ADAL" clId="{3A66957D-8D23-4381-AA46-799BE1600D7A}" dt="2024-02-20T16:00:10.611" v="5654" actId="47"/>
        <pc:sldMkLst>
          <pc:docMk/>
          <pc:sldMk cId="757369288" sldId="415"/>
        </pc:sldMkLst>
      </pc:sldChg>
      <pc:sldChg chg="add del modTransition">
        <pc:chgData name="O'Connor, Melissa (CDC/IOD/OCS)" userId="ed35bee3-1e5c-4dca-80ac-739dd5452457" providerId="ADAL" clId="{3A66957D-8D23-4381-AA46-799BE1600D7A}" dt="2024-02-20T16:00:03.911" v="5653" actId="47"/>
        <pc:sldMkLst>
          <pc:docMk/>
          <pc:sldMk cId="1893096670" sldId="416"/>
        </pc:sldMkLst>
      </pc:sldChg>
      <pc:sldChg chg="addSp delSp modSp del mod modTransition addCm delCm modCm">
        <pc:chgData name="O'Connor, Melissa (CDC/IOD/OCS)" userId="ed35bee3-1e5c-4dca-80ac-739dd5452457" providerId="ADAL" clId="{3A66957D-8D23-4381-AA46-799BE1600D7A}" dt="2024-02-20T16:04:17.209" v="5721" actId="27636"/>
        <pc:sldMkLst>
          <pc:docMk/>
          <pc:sldMk cId="3508660463" sldId="417"/>
        </pc:sldMkLst>
        <pc:spChg chg="add mod">
          <ac:chgData name="O'Connor, Melissa (CDC/IOD/OCS)" userId="ed35bee3-1e5c-4dca-80ac-739dd5452457" providerId="ADAL" clId="{3A66957D-8D23-4381-AA46-799BE1600D7A}" dt="2024-02-20T16:04:17.209" v="5721" actId="27636"/>
          <ac:spMkLst>
            <pc:docMk/>
            <pc:sldMk cId="3508660463" sldId="417"/>
            <ac:spMk id="2" creationId="{41F4576E-981D-5949-E1DC-CD6D097AF831}"/>
          </ac:spMkLst>
        </pc:spChg>
        <pc:spChg chg="mod">
          <ac:chgData name="O'Connor, Melissa (CDC/IOD/OCS)" userId="ed35bee3-1e5c-4dca-80ac-739dd5452457" providerId="ADAL" clId="{3A66957D-8D23-4381-AA46-799BE1600D7A}" dt="2024-02-20T16:04:10.033" v="5719" actId="14100"/>
          <ac:spMkLst>
            <pc:docMk/>
            <pc:sldMk cId="3508660463" sldId="417"/>
            <ac:spMk id="4" creationId="{BA18A7C6-1789-4227-9B2A-ECBB8A73DDF7}"/>
          </ac:spMkLst>
        </pc:spChg>
        <pc:spChg chg="del mod">
          <ac:chgData name="O'Connor, Melissa (CDC/IOD/OCS)" userId="ed35bee3-1e5c-4dca-80ac-739dd5452457" providerId="ADAL" clId="{3A66957D-8D23-4381-AA46-799BE1600D7A}" dt="2024-02-20T16:04:00.639" v="5717" actId="478"/>
          <ac:spMkLst>
            <pc:docMk/>
            <pc:sldMk cId="3508660463" sldId="417"/>
            <ac:spMk id="5" creationId="{8D125CE9-4F5F-4764-A39C-72F04723A1DA}"/>
          </ac:spMkLst>
        </pc:spChg>
        <pc:extLst>
          <p:ext xmlns:p="http://schemas.openxmlformats.org/presentationml/2006/main" uri="{D6D511B9-2390-475A-947B-AFAB55BFBCF1}">
            <pc226:cmChg xmlns:pc226="http://schemas.microsoft.com/office/powerpoint/2022/06/main/command" chg="add del mod">
              <pc226:chgData name="O'Connor, Melissa (CDC/IOD/OCS)" userId="ed35bee3-1e5c-4dca-80ac-739dd5452457" providerId="ADAL" clId="{3A66957D-8D23-4381-AA46-799BE1600D7A}" dt="2024-02-20T14:03:02.217" v="2557"/>
              <pc2:cmMkLst xmlns:pc2="http://schemas.microsoft.com/office/powerpoint/2019/9/main/command">
                <pc:docMk/>
                <pc:sldMk cId="3508660463" sldId="417"/>
                <pc2:cmMk id="{397166EE-7437-46FD-86C2-E2EDF0CDE9E9}"/>
              </pc2:cmMkLst>
            </pc226:cmChg>
          </p:ext>
        </pc:extLst>
      </pc:sldChg>
      <pc:sldChg chg="modSp del mod modTransition">
        <pc:chgData name="O'Connor, Melissa (CDC/IOD/OCS)" userId="ed35bee3-1e5c-4dca-80ac-739dd5452457" providerId="ADAL" clId="{3A66957D-8D23-4381-AA46-799BE1600D7A}" dt="2024-02-20T16:00:16.192" v="5655" actId="47"/>
        <pc:sldMkLst>
          <pc:docMk/>
          <pc:sldMk cId="1256573294" sldId="418"/>
        </pc:sldMkLst>
        <pc:spChg chg="mod">
          <ac:chgData name="O'Connor, Melissa (CDC/IOD/OCS)" userId="ed35bee3-1e5c-4dca-80ac-739dd5452457" providerId="ADAL" clId="{3A66957D-8D23-4381-AA46-799BE1600D7A}" dt="2024-02-14T21:02:44.281" v="2548" actId="20577"/>
          <ac:spMkLst>
            <pc:docMk/>
            <pc:sldMk cId="1256573294" sldId="418"/>
            <ac:spMk id="2" creationId="{CB077603-A061-F898-7C18-ACC0D5D8749E}"/>
          </ac:spMkLst>
        </pc:spChg>
      </pc:sldChg>
      <pc:sldChg chg="modSp mod modTransition">
        <pc:chgData name="O'Connor, Melissa (CDC/IOD/OCS)" userId="ed35bee3-1e5c-4dca-80ac-739dd5452457" providerId="ADAL" clId="{3A66957D-8D23-4381-AA46-799BE1600D7A}" dt="2024-02-20T15:52:05.996" v="4963" actId="962"/>
        <pc:sldMkLst>
          <pc:docMk/>
          <pc:sldMk cId="914987769" sldId="419"/>
        </pc:sldMkLst>
        <pc:spChg chg="mod">
          <ac:chgData name="O'Connor, Melissa (CDC/IOD/OCS)" userId="ed35bee3-1e5c-4dca-80ac-739dd5452457" providerId="ADAL" clId="{3A66957D-8D23-4381-AA46-799BE1600D7A}" dt="2024-02-20T15:34:55.573" v="2723" actId="2710"/>
          <ac:spMkLst>
            <pc:docMk/>
            <pc:sldMk cId="914987769" sldId="419"/>
            <ac:spMk id="2" creationId="{46E0BC75-6609-6842-411A-CD037504325D}"/>
          </ac:spMkLst>
        </pc:spChg>
        <pc:spChg chg="mod">
          <ac:chgData name="O'Connor, Melissa (CDC/IOD/OCS)" userId="ed35bee3-1e5c-4dca-80ac-739dd5452457" providerId="ADAL" clId="{3A66957D-8D23-4381-AA46-799BE1600D7A}" dt="2024-02-20T15:52:05.996" v="4963" actId="962"/>
          <ac:spMkLst>
            <pc:docMk/>
            <pc:sldMk cId="914987769" sldId="419"/>
            <ac:spMk id="4" creationId="{38B3CA2F-CCF4-3EE0-28BB-6D4C620B3BC6}"/>
          </ac:spMkLst>
        </pc:spChg>
        <pc:spChg chg="mod">
          <ac:chgData name="O'Connor, Melissa (CDC/IOD/OCS)" userId="ed35bee3-1e5c-4dca-80ac-739dd5452457" providerId="ADAL" clId="{3A66957D-8D23-4381-AA46-799BE1600D7A}" dt="2024-02-20T15:34:46.385" v="2722" actId="20577"/>
          <ac:spMkLst>
            <pc:docMk/>
            <pc:sldMk cId="914987769" sldId="419"/>
            <ac:spMk id="7" creationId="{4BBA17D9-0B24-BDE6-E506-3CF13656E68B}"/>
          </ac:spMkLst>
        </pc:spChg>
      </pc:sldChg>
      <pc:sldChg chg="del">
        <pc:chgData name="O'Connor, Melissa (CDC/IOD/OCS)" userId="ed35bee3-1e5c-4dca-80ac-739dd5452457" providerId="ADAL" clId="{3A66957D-8D23-4381-AA46-799BE1600D7A}" dt="2024-01-25T18:57:16.060" v="637" actId="47"/>
        <pc:sldMkLst>
          <pc:docMk/>
          <pc:sldMk cId="3236547280" sldId="419"/>
        </pc:sldMkLst>
      </pc:sldChg>
      <pc:sldChg chg="modSp add del mod modTransition">
        <pc:chgData name="O'Connor, Melissa (CDC/IOD/OCS)" userId="ed35bee3-1e5c-4dca-80ac-739dd5452457" providerId="ADAL" clId="{3A66957D-8D23-4381-AA46-799BE1600D7A}" dt="2024-02-20T16:34:54.059" v="5972" actId="2"/>
        <pc:sldMkLst>
          <pc:docMk/>
          <pc:sldMk cId="741348823" sldId="420"/>
        </pc:sldMkLst>
        <pc:spChg chg="mod">
          <ac:chgData name="O'Connor, Melissa (CDC/IOD/OCS)" userId="ed35bee3-1e5c-4dca-80ac-739dd5452457" providerId="ADAL" clId="{3A66957D-8D23-4381-AA46-799BE1600D7A}" dt="2024-02-20T16:34:54.059" v="5972" actId="2"/>
          <ac:spMkLst>
            <pc:docMk/>
            <pc:sldMk cId="741348823" sldId="420"/>
            <ac:spMk id="2" creationId="{46E0BC75-6609-6842-411A-CD037504325D}"/>
          </ac:spMkLst>
        </pc:spChg>
        <pc:spChg chg="mod">
          <ac:chgData name="O'Connor, Melissa (CDC/IOD/OCS)" userId="ed35bee3-1e5c-4dca-80ac-739dd5452457" providerId="ADAL" clId="{3A66957D-8D23-4381-AA46-799BE1600D7A}" dt="2024-02-20T16:22:43.417" v="5934" actId="13244"/>
          <ac:spMkLst>
            <pc:docMk/>
            <pc:sldMk cId="741348823" sldId="420"/>
            <ac:spMk id="3" creationId="{5DA0F1F4-DF64-77F3-A558-630856B931DF}"/>
          </ac:spMkLst>
        </pc:spChg>
      </pc:sldChg>
      <pc:sldChg chg="addSp delSp modSp modTransition addCm modCm">
        <pc:chgData name="O'Connor, Melissa (CDC/IOD/OCS)" userId="ed35bee3-1e5c-4dca-80ac-739dd5452457" providerId="ADAL" clId="{3A66957D-8D23-4381-AA46-799BE1600D7A}" dt="2024-02-20T16:15:51.175" v="5877" actId="13244"/>
        <pc:sldMkLst>
          <pc:docMk/>
          <pc:sldMk cId="1910862468" sldId="421"/>
        </pc:sldMkLst>
        <pc:spChg chg="del">
          <ac:chgData name="O'Connor, Melissa (CDC/IOD/OCS)" userId="ed35bee3-1e5c-4dca-80ac-739dd5452457" providerId="ADAL" clId="{3A66957D-8D23-4381-AA46-799BE1600D7A}" dt="2024-02-20T16:05:27.280" v="5754" actId="478"/>
          <ac:spMkLst>
            <pc:docMk/>
            <pc:sldMk cId="1910862468" sldId="421"/>
            <ac:spMk id="2" creationId="{D7266834-2538-D63C-84E2-FA25BAC841C5}"/>
          </ac:spMkLst>
        </pc:spChg>
        <pc:spChg chg="mod">
          <ac:chgData name="O'Connor, Melissa (CDC/IOD/OCS)" userId="ed35bee3-1e5c-4dca-80ac-739dd5452457" providerId="ADAL" clId="{3A66957D-8D23-4381-AA46-799BE1600D7A}" dt="2024-02-20T16:15:51.175" v="5877" actId="13244"/>
          <ac:spMkLst>
            <pc:docMk/>
            <pc:sldMk cId="1910862468" sldId="421"/>
            <ac:spMk id="3" creationId="{ECAF7F6E-73D2-D1A5-4146-36B4B2D61C1D}"/>
          </ac:spMkLst>
        </pc:spChg>
        <pc:spChg chg="mod">
          <ac:chgData name="O'Connor, Melissa (CDC/IOD/OCS)" userId="ed35bee3-1e5c-4dca-80ac-739dd5452457" providerId="ADAL" clId="{3A66957D-8D23-4381-AA46-799BE1600D7A}" dt="2024-02-20T16:15:43.580" v="5876" actId="13244"/>
          <ac:spMkLst>
            <pc:docMk/>
            <pc:sldMk cId="1910862468" sldId="421"/>
            <ac:spMk id="4" creationId="{6783DA2A-21B7-3714-4C9C-7D0F03DE6B9B}"/>
          </ac:spMkLst>
        </pc:spChg>
        <pc:spChg chg="add mod">
          <ac:chgData name="O'Connor, Melissa (CDC/IOD/OCS)" userId="ed35bee3-1e5c-4dca-80ac-739dd5452457" providerId="ADAL" clId="{3A66957D-8D23-4381-AA46-799BE1600D7A}" dt="2024-02-20T16:15:27.642" v="5874" actId="13244"/>
          <ac:spMkLst>
            <pc:docMk/>
            <pc:sldMk cId="1910862468" sldId="421"/>
            <ac:spMk id="5" creationId="{DFE2F372-AC6D-9D1D-025B-A67BA3C2AF83}"/>
          </ac:spMkLst>
        </pc:spChg>
        <pc:spChg chg="mod">
          <ac:chgData name="O'Connor, Melissa (CDC/IOD/OCS)" userId="ed35bee3-1e5c-4dca-80ac-739dd5452457" providerId="ADAL" clId="{3A66957D-8D23-4381-AA46-799BE1600D7A}" dt="2024-02-20T16:15:34.231" v="5875" actId="13244"/>
          <ac:spMkLst>
            <pc:docMk/>
            <pc:sldMk cId="1910862468" sldId="421"/>
            <ac:spMk id="36" creationId="{8B3D3DCA-1000-73DE-5AAE-6D902760981B}"/>
          </ac:spMkLst>
        </pc:spChg>
        <pc:extLst>
          <p:ext xmlns:p="http://schemas.openxmlformats.org/presentationml/2006/main" uri="{D6D511B9-2390-475A-947B-AFAB55BFBCF1}">
            <pc226:cmChg xmlns:pc226="http://schemas.microsoft.com/office/powerpoint/2022/06/main/command" chg="add mod">
              <pc226:chgData name="O'Connor, Melissa (CDC/IOD/OCS)" userId="ed35bee3-1e5c-4dca-80ac-739dd5452457" providerId="ADAL" clId="{3A66957D-8D23-4381-AA46-799BE1600D7A}" dt="2024-02-12T21:42:00.848" v="1330"/>
              <pc2:cmMkLst xmlns:pc2="http://schemas.microsoft.com/office/powerpoint/2019/9/main/command">
                <pc:docMk/>
                <pc:sldMk cId="1910862468" sldId="421"/>
                <pc2:cmMk id="{52FC6F59-2D17-4368-9A95-69AC4644530E}"/>
              </pc2:cmMkLst>
            </pc226:cmChg>
          </p:ext>
        </pc:extLst>
      </pc:sldChg>
      <pc:sldChg chg="modSp mod modTransition">
        <pc:chgData name="O'Connor, Melissa (CDC/IOD/OCS)" userId="ed35bee3-1e5c-4dca-80ac-739dd5452457" providerId="ADAL" clId="{3A66957D-8D23-4381-AA46-799BE1600D7A}" dt="2024-02-20T16:34:44.686" v="5967" actId="2"/>
        <pc:sldMkLst>
          <pc:docMk/>
          <pc:sldMk cId="1405403480" sldId="422"/>
        </pc:sldMkLst>
        <pc:spChg chg="mod">
          <ac:chgData name="O'Connor, Melissa (CDC/IOD/OCS)" userId="ed35bee3-1e5c-4dca-80ac-739dd5452457" providerId="ADAL" clId="{3A66957D-8D23-4381-AA46-799BE1600D7A}" dt="2024-02-20T16:16:53.582" v="5886" actId="13244"/>
          <ac:spMkLst>
            <pc:docMk/>
            <pc:sldMk cId="1405403480" sldId="422"/>
            <ac:spMk id="2" creationId="{10524D5F-3C15-7AFD-F2D9-DCA93C7C62D4}"/>
          </ac:spMkLst>
        </pc:spChg>
        <pc:spChg chg="mod">
          <ac:chgData name="O'Connor, Melissa (CDC/IOD/OCS)" userId="ed35bee3-1e5c-4dca-80ac-739dd5452457" providerId="ADAL" clId="{3A66957D-8D23-4381-AA46-799BE1600D7A}" dt="2024-02-20T16:15:59.875" v="5878" actId="13244"/>
          <ac:spMkLst>
            <pc:docMk/>
            <pc:sldMk cId="1405403480" sldId="422"/>
            <ac:spMk id="4" creationId="{AB253712-B91A-EC05-B781-448DAB8AF416}"/>
          </ac:spMkLst>
        </pc:spChg>
        <pc:spChg chg="mod">
          <ac:chgData name="O'Connor, Melissa (CDC/IOD/OCS)" userId="ed35bee3-1e5c-4dca-80ac-739dd5452457" providerId="ADAL" clId="{3A66957D-8D23-4381-AA46-799BE1600D7A}" dt="2024-02-20T16:16:44.636" v="5885" actId="13244"/>
          <ac:spMkLst>
            <pc:docMk/>
            <pc:sldMk cId="1405403480" sldId="422"/>
            <ac:spMk id="7" creationId="{92BD257E-8CCB-3373-0CF2-64DEFA84CAD1}"/>
          </ac:spMkLst>
        </pc:spChg>
        <pc:spChg chg="mod">
          <ac:chgData name="O'Connor, Melissa (CDC/IOD/OCS)" userId="ed35bee3-1e5c-4dca-80ac-739dd5452457" providerId="ADAL" clId="{3A66957D-8D23-4381-AA46-799BE1600D7A}" dt="2024-02-20T15:48:08.590" v="4281" actId="962"/>
          <ac:spMkLst>
            <pc:docMk/>
            <pc:sldMk cId="1405403480" sldId="422"/>
            <ac:spMk id="10" creationId="{B38391DA-4DEF-1725-7803-176A6ED251BF}"/>
          </ac:spMkLst>
        </pc:spChg>
        <pc:spChg chg="mod">
          <ac:chgData name="O'Connor, Melissa (CDC/IOD/OCS)" userId="ed35bee3-1e5c-4dca-80ac-739dd5452457" providerId="ADAL" clId="{3A66957D-8D23-4381-AA46-799BE1600D7A}" dt="2024-02-20T16:16:16.883" v="5880" actId="13244"/>
          <ac:spMkLst>
            <pc:docMk/>
            <pc:sldMk cId="1405403480" sldId="422"/>
            <ac:spMk id="13" creationId="{133A9DEA-D908-8583-0F07-F5957067565E}"/>
          </ac:spMkLst>
        </pc:spChg>
        <pc:spChg chg="mod">
          <ac:chgData name="O'Connor, Melissa (CDC/IOD/OCS)" userId="ed35bee3-1e5c-4dca-80ac-739dd5452457" providerId="ADAL" clId="{3A66957D-8D23-4381-AA46-799BE1600D7A}" dt="2024-02-20T16:34:43.394" v="5966" actId="2"/>
          <ac:spMkLst>
            <pc:docMk/>
            <pc:sldMk cId="1405403480" sldId="422"/>
            <ac:spMk id="15" creationId="{37839AEC-0333-C6B1-3C3A-56ED116CF3AC}"/>
          </ac:spMkLst>
        </pc:spChg>
        <pc:spChg chg="mod">
          <ac:chgData name="O'Connor, Melissa (CDC/IOD/OCS)" userId="ed35bee3-1e5c-4dca-80ac-739dd5452457" providerId="ADAL" clId="{3A66957D-8D23-4381-AA46-799BE1600D7A}" dt="2024-02-20T16:34:44.686" v="5967" actId="2"/>
          <ac:spMkLst>
            <pc:docMk/>
            <pc:sldMk cId="1405403480" sldId="422"/>
            <ac:spMk id="16" creationId="{E03D37EF-7E31-8A87-B1A7-7CC075DD6DFC}"/>
          </ac:spMkLst>
        </pc:spChg>
        <pc:spChg chg="mod">
          <ac:chgData name="O'Connor, Melissa (CDC/IOD/OCS)" userId="ed35bee3-1e5c-4dca-80ac-739dd5452457" providerId="ADAL" clId="{3A66957D-8D23-4381-AA46-799BE1600D7A}" dt="2024-02-20T15:48:38.343" v="4357" actId="962"/>
          <ac:spMkLst>
            <pc:docMk/>
            <pc:sldMk cId="1405403480" sldId="422"/>
            <ac:spMk id="17" creationId="{A95C0ABC-DFC4-79E3-C578-7B1217B150CC}"/>
          </ac:spMkLst>
        </pc:spChg>
        <pc:spChg chg="mod">
          <ac:chgData name="O'Connor, Melissa (CDC/IOD/OCS)" userId="ed35bee3-1e5c-4dca-80ac-739dd5452457" providerId="ADAL" clId="{3A66957D-8D23-4381-AA46-799BE1600D7A}" dt="2024-02-20T16:16:30.978" v="5882" actId="13244"/>
          <ac:spMkLst>
            <pc:docMk/>
            <pc:sldMk cId="1405403480" sldId="422"/>
            <ac:spMk id="18" creationId="{B0C00919-5BC9-6090-B56A-B52D883F6760}"/>
          </ac:spMkLst>
        </pc:spChg>
        <pc:spChg chg="mod">
          <ac:chgData name="O'Connor, Melissa (CDC/IOD/OCS)" userId="ed35bee3-1e5c-4dca-80ac-739dd5452457" providerId="ADAL" clId="{3A66957D-8D23-4381-AA46-799BE1600D7A}" dt="2024-02-20T15:48:40.026" v="4358" actId="962"/>
          <ac:spMkLst>
            <pc:docMk/>
            <pc:sldMk cId="1405403480" sldId="422"/>
            <ac:spMk id="19" creationId="{EE148C31-2E94-6AB4-500D-3B2409148322}"/>
          </ac:spMkLst>
        </pc:spChg>
        <pc:picChg chg="mod">
          <ac:chgData name="O'Connor, Melissa (CDC/IOD/OCS)" userId="ed35bee3-1e5c-4dca-80ac-739dd5452457" providerId="ADAL" clId="{3A66957D-8D23-4381-AA46-799BE1600D7A}" dt="2024-02-20T16:16:22.666" v="5881" actId="13244"/>
          <ac:picMkLst>
            <pc:docMk/>
            <pc:sldMk cId="1405403480" sldId="422"/>
            <ac:picMk id="9" creationId="{6D837C67-C9E2-0A79-C9E2-8C59129A7D49}"/>
          </ac:picMkLst>
        </pc:picChg>
        <pc:picChg chg="mod">
          <ac:chgData name="O'Connor, Melissa (CDC/IOD/OCS)" userId="ed35bee3-1e5c-4dca-80ac-739dd5452457" providerId="ADAL" clId="{3A66957D-8D23-4381-AA46-799BE1600D7A}" dt="2024-02-20T16:16:12.821" v="5879" actId="13244"/>
          <ac:picMkLst>
            <pc:docMk/>
            <pc:sldMk cId="1405403480" sldId="422"/>
            <ac:picMk id="11" creationId="{8A7A0D9E-F7FA-08AB-0D6D-3369E9EB1D26}"/>
          </ac:picMkLst>
        </pc:picChg>
        <pc:picChg chg="mod">
          <ac:chgData name="O'Connor, Melissa (CDC/IOD/OCS)" userId="ed35bee3-1e5c-4dca-80ac-739dd5452457" providerId="ADAL" clId="{3A66957D-8D23-4381-AA46-799BE1600D7A}" dt="2024-02-20T16:17:01.459" v="5887" actId="13244"/>
          <ac:picMkLst>
            <pc:docMk/>
            <pc:sldMk cId="1405403480" sldId="422"/>
            <ac:picMk id="12" creationId="{0FED3FE8-2E06-406E-8122-65944359EF0D}"/>
          </ac:picMkLst>
        </pc:picChg>
      </pc:sldChg>
      <pc:sldChg chg="modSp mod modTransition addCm">
        <pc:chgData name="O'Connor, Melissa (CDC/IOD/OCS)" userId="ed35bee3-1e5c-4dca-80ac-739dd5452457" providerId="ADAL" clId="{3A66957D-8D23-4381-AA46-799BE1600D7A}" dt="2024-02-20T16:18:29.847" v="5903" actId="13244"/>
        <pc:sldMkLst>
          <pc:docMk/>
          <pc:sldMk cId="883084714" sldId="423"/>
        </pc:sldMkLst>
        <pc:spChg chg="mod">
          <ac:chgData name="O'Connor, Melissa (CDC/IOD/OCS)" userId="ed35bee3-1e5c-4dca-80ac-739dd5452457" providerId="ADAL" clId="{3A66957D-8D23-4381-AA46-799BE1600D7A}" dt="2024-02-20T16:18:01.133" v="5898" actId="13244"/>
          <ac:spMkLst>
            <pc:docMk/>
            <pc:sldMk cId="883084714" sldId="423"/>
            <ac:spMk id="3" creationId="{0D312251-0308-30C9-71B9-0AAD653D78BD}"/>
          </ac:spMkLst>
        </pc:spChg>
        <pc:spChg chg="mod">
          <ac:chgData name="O'Connor, Melissa (CDC/IOD/OCS)" userId="ed35bee3-1e5c-4dca-80ac-739dd5452457" providerId="ADAL" clId="{3A66957D-8D23-4381-AA46-799BE1600D7A}" dt="2024-02-20T16:17:46.743" v="5895" actId="13244"/>
          <ac:spMkLst>
            <pc:docMk/>
            <pc:sldMk cId="883084714" sldId="423"/>
            <ac:spMk id="8" creationId="{5FCC5204-85A4-47A6-BBA2-C163E49D7CB2}"/>
          </ac:spMkLst>
        </pc:spChg>
        <pc:spChg chg="mod">
          <ac:chgData name="O'Connor, Melissa (CDC/IOD/OCS)" userId="ed35bee3-1e5c-4dca-80ac-739dd5452457" providerId="ADAL" clId="{3A66957D-8D23-4381-AA46-799BE1600D7A}" dt="2024-02-20T16:17:50.494" v="5896" actId="13244"/>
          <ac:spMkLst>
            <pc:docMk/>
            <pc:sldMk cId="883084714" sldId="423"/>
            <ac:spMk id="9" creationId="{7E4BFA69-B37F-8244-4C60-0B82D0349DAA}"/>
          </ac:spMkLst>
        </pc:spChg>
        <pc:spChg chg="mod">
          <ac:chgData name="O'Connor, Melissa (CDC/IOD/OCS)" userId="ed35bee3-1e5c-4dca-80ac-739dd5452457" providerId="ADAL" clId="{3A66957D-8D23-4381-AA46-799BE1600D7A}" dt="2024-02-20T16:18:06.331" v="5900" actId="13244"/>
          <ac:spMkLst>
            <pc:docMk/>
            <pc:sldMk cId="883084714" sldId="423"/>
            <ac:spMk id="10" creationId="{753E7619-B415-6F8F-1DBF-6BCF1454377C}"/>
          </ac:spMkLst>
        </pc:spChg>
        <pc:spChg chg="mod">
          <ac:chgData name="O'Connor, Melissa (CDC/IOD/OCS)" userId="ed35bee3-1e5c-4dca-80ac-739dd5452457" providerId="ADAL" clId="{3A66957D-8D23-4381-AA46-799BE1600D7A}" dt="2024-02-20T16:18:29.847" v="5903" actId="13244"/>
          <ac:spMkLst>
            <pc:docMk/>
            <pc:sldMk cId="883084714" sldId="423"/>
            <ac:spMk id="11" creationId="{37EFDC6A-3C04-22E8-B50F-2A119D0BB952}"/>
          </ac:spMkLst>
        </pc:spChg>
        <pc:spChg chg="mod">
          <ac:chgData name="O'Connor, Melissa (CDC/IOD/OCS)" userId="ed35bee3-1e5c-4dca-80ac-739dd5452457" providerId="ADAL" clId="{3A66957D-8D23-4381-AA46-799BE1600D7A}" dt="2024-02-20T16:18:08.506" v="5901" actId="13244"/>
          <ac:spMkLst>
            <pc:docMk/>
            <pc:sldMk cId="883084714" sldId="423"/>
            <ac:spMk id="13" creationId="{90C197C6-B905-3EF5-F7AA-ABB59779DE25}"/>
          </ac:spMkLst>
        </pc:spChg>
        <pc:picChg chg="mod">
          <ac:chgData name="O'Connor, Melissa (CDC/IOD/OCS)" userId="ed35bee3-1e5c-4dca-80ac-739dd5452457" providerId="ADAL" clId="{3A66957D-8D23-4381-AA46-799BE1600D7A}" dt="2024-02-20T16:18:24.510" v="5902" actId="962"/>
          <ac:picMkLst>
            <pc:docMk/>
            <pc:sldMk cId="883084714" sldId="423"/>
            <ac:picMk id="5" creationId="{1949492B-331A-F8DC-7268-6B557FD7F0B4}"/>
          </ac:picMkLst>
        </pc:picChg>
        <pc:extLst>
          <p:ext xmlns:p="http://schemas.openxmlformats.org/presentationml/2006/main" uri="{D6D511B9-2390-475A-947B-AFAB55BFBCF1}">
            <pc226:cmChg xmlns:pc226="http://schemas.microsoft.com/office/powerpoint/2022/06/main/command" chg="add">
              <pc226:chgData name="O'Connor, Melissa (CDC/IOD/OCS)" userId="ed35bee3-1e5c-4dca-80ac-739dd5452457" providerId="ADAL" clId="{3A66957D-8D23-4381-AA46-799BE1600D7A}" dt="2024-02-14T20:25:44.595" v="2495"/>
              <pc2:cmMkLst xmlns:pc2="http://schemas.microsoft.com/office/powerpoint/2019/9/main/command">
                <pc:docMk/>
                <pc:sldMk cId="883084714" sldId="423"/>
                <pc2:cmMk id="{EFCF832C-C790-4154-B154-CF1BF83D5293}"/>
              </pc2:cmMkLst>
            </pc226:cmChg>
            <pc226:cmChg xmlns:pc226="http://schemas.microsoft.com/office/powerpoint/2022/06/main/command" chg="add">
              <pc226:chgData name="O'Connor, Melissa (CDC/IOD/OCS)" userId="ed35bee3-1e5c-4dca-80ac-739dd5452457" providerId="ADAL" clId="{3A66957D-8D23-4381-AA46-799BE1600D7A}" dt="2024-02-14T20:32:57.011" v="2496"/>
              <pc2:cmMkLst xmlns:pc2="http://schemas.microsoft.com/office/powerpoint/2019/9/main/command">
                <pc:docMk/>
                <pc:sldMk cId="883084714" sldId="423"/>
                <pc2:cmMk id="{25A60ABC-9FDF-4C1A-B6D9-930546ECFCA0}"/>
              </pc2:cmMkLst>
            </pc226:cmChg>
          </p:ext>
        </pc:extLst>
      </pc:sldChg>
      <pc:sldChg chg="modSp mod modTransition">
        <pc:chgData name="O'Connor, Melissa (CDC/IOD/OCS)" userId="ed35bee3-1e5c-4dca-80ac-739dd5452457" providerId="ADAL" clId="{3A66957D-8D23-4381-AA46-799BE1600D7A}" dt="2024-02-20T16:17:36.779" v="5894" actId="13244"/>
        <pc:sldMkLst>
          <pc:docMk/>
          <pc:sldMk cId="2772274492" sldId="424"/>
        </pc:sldMkLst>
        <pc:spChg chg="mod">
          <ac:chgData name="O'Connor, Melissa (CDC/IOD/OCS)" userId="ed35bee3-1e5c-4dca-80ac-739dd5452457" providerId="ADAL" clId="{3A66957D-8D23-4381-AA46-799BE1600D7A}" dt="2024-02-20T16:17:16.417" v="5889" actId="13244"/>
          <ac:spMkLst>
            <pc:docMk/>
            <pc:sldMk cId="2772274492" sldId="424"/>
            <ac:spMk id="2" creationId="{10524D5F-3C15-7AFD-F2D9-DCA93C7C62D4}"/>
          </ac:spMkLst>
        </pc:spChg>
        <pc:spChg chg="mod">
          <ac:chgData name="O'Connor, Melissa (CDC/IOD/OCS)" userId="ed35bee3-1e5c-4dca-80ac-739dd5452457" providerId="ADAL" clId="{3A66957D-8D23-4381-AA46-799BE1600D7A}" dt="2024-02-20T15:48:42.863" v="4359" actId="962"/>
          <ac:spMkLst>
            <pc:docMk/>
            <pc:sldMk cId="2772274492" sldId="424"/>
            <ac:spMk id="3" creationId="{F26C4BC8-051C-59F1-13F7-2716F3673254}"/>
          </ac:spMkLst>
        </pc:spChg>
        <pc:spChg chg="mod">
          <ac:chgData name="O'Connor, Melissa (CDC/IOD/OCS)" userId="ed35bee3-1e5c-4dca-80ac-739dd5452457" providerId="ADAL" clId="{3A66957D-8D23-4381-AA46-799BE1600D7A}" dt="2024-02-20T16:17:09.757" v="5888" actId="13244"/>
          <ac:spMkLst>
            <pc:docMk/>
            <pc:sldMk cId="2772274492" sldId="424"/>
            <ac:spMk id="4" creationId="{AB253712-B91A-EC05-B781-448DAB8AF416}"/>
          </ac:spMkLst>
        </pc:spChg>
        <pc:spChg chg="mod">
          <ac:chgData name="O'Connor, Melissa (CDC/IOD/OCS)" userId="ed35bee3-1e5c-4dca-80ac-739dd5452457" providerId="ADAL" clId="{3A66957D-8D23-4381-AA46-799BE1600D7A}" dt="2024-02-20T16:17:21.404" v="5890" actId="13244"/>
          <ac:spMkLst>
            <pc:docMk/>
            <pc:sldMk cId="2772274492" sldId="424"/>
            <ac:spMk id="8" creationId="{1F6532EA-A77C-30DC-D5E0-BE5D389AC775}"/>
          </ac:spMkLst>
        </pc:spChg>
        <pc:spChg chg="mod">
          <ac:chgData name="O'Connor, Melissa (CDC/IOD/OCS)" userId="ed35bee3-1e5c-4dca-80ac-739dd5452457" providerId="ADAL" clId="{3A66957D-8D23-4381-AA46-799BE1600D7A}" dt="2024-02-20T16:17:24.995" v="5891" actId="13244"/>
          <ac:spMkLst>
            <pc:docMk/>
            <pc:sldMk cId="2772274492" sldId="424"/>
            <ac:spMk id="9" creationId="{0C38DFC0-7D9F-798A-4698-B475FEF7E9F0}"/>
          </ac:spMkLst>
        </pc:spChg>
        <pc:spChg chg="mod">
          <ac:chgData name="O'Connor, Melissa (CDC/IOD/OCS)" userId="ed35bee3-1e5c-4dca-80ac-739dd5452457" providerId="ADAL" clId="{3A66957D-8D23-4381-AA46-799BE1600D7A}" dt="2024-02-20T16:17:36.779" v="5894" actId="13244"/>
          <ac:spMkLst>
            <pc:docMk/>
            <pc:sldMk cId="2772274492" sldId="424"/>
            <ac:spMk id="10" creationId="{1609516E-6492-D338-B44C-56BA75396C44}"/>
          </ac:spMkLst>
        </pc:spChg>
        <pc:picChg chg="mod">
          <ac:chgData name="O'Connor, Melissa (CDC/IOD/OCS)" userId="ed35bee3-1e5c-4dca-80ac-739dd5452457" providerId="ADAL" clId="{3A66957D-8D23-4381-AA46-799BE1600D7A}" dt="2024-02-20T16:17:32.256" v="5892" actId="13244"/>
          <ac:picMkLst>
            <pc:docMk/>
            <pc:sldMk cId="2772274492" sldId="424"/>
            <ac:picMk id="6" creationId="{D9C6E841-2EDD-23C0-D883-C6CA5D73B962}"/>
          </ac:picMkLst>
        </pc:picChg>
      </pc:sldChg>
      <pc:sldChg chg="modSp mod modTransition">
        <pc:chgData name="O'Connor, Melissa (CDC/IOD/OCS)" userId="ed35bee3-1e5c-4dca-80ac-739dd5452457" providerId="ADAL" clId="{3A66957D-8D23-4381-AA46-799BE1600D7A}" dt="2024-02-20T16:19:44.976" v="5917" actId="13244"/>
        <pc:sldMkLst>
          <pc:docMk/>
          <pc:sldMk cId="2233260553" sldId="425"/>
        </pc:sldMkLst>
        <pc:spChg chg="mod">
          <ac:chgData name="O'Connor, Melissa (CDC/IOD/OCS)" userId="ed35bee3-1e5c-4dca-80ac-739dd5452457" providerId="ADAL" clId="{3A66957D-8D23-4381-AA46-799BE1600D7A}" dt="2024-02-20T15:51:22.022" v="4826" actId="962"/>
          <ac:spMkLst>
            <pc:docMk/>
            <pc:sldMk cId="2233260553" sldId="425"/>
            <ac:spMk id="2" creationId="{B68E79DF-906B-96D0-4C72-EF0160B8667F}"/>
          </ac:spMkLst>
        </pc:spChg>
        <pc:spChg chg="mod">
          <ac:chgData name="O'Connor, Melissa (CDC/IOD/OCS)" userId="ed35bee3-1e5c-4dca-80ac-739dd5452457" providerId="ADAL" clId="{3A66957D-8D23-4381-AA46-799BE1600D7A}" dt="2024-02-20T16:19:44.976" v="5917" actId="13244"/>
          <ac:spMkLst>
            <pc:docMk/>
            <pc:sldMk cId="2233260553" sldId="425"/>
            <ac:spMk id="3" creationId="{24014EBF-5A30-E5C6-780C-B7AFC414A692}"/>
          </ac:spMkLst>
        </pc:spChg>
        <pc:spChg chg="mod">
          <ac:chgData name="O'Connor, Melissa (CDC/IOD/OCS)" userId="ed35bee3-1e5c-4dca-80ac-739dd5452457" providerId="ADAL" clId="{3A66957D-8D23-4381-AA46-799BE1600D7A}" dt="2024-02-20T16:18:47.166" v="5906" actId="13244"/>
          <ac:spMkLst>
            <pc:docMk/>
            <pc:sldMk cId="2233260553" sldId="425"/>
            <ac:spMk id="6" creationId="{63DE34EA-DED1-E76B-A772-F77E17BA89C8}"/>
          </ac:spMkLst>
        </pc:spChg>
        <pc:spChg chg="mod">
          <ac:chgData name="O'Connor, Melissa (CDC/IOD/OCS)" userId="ed35bee3-1e5c-4dca-80ac-739dd5452457" providerId="ADAL" clId="{3A66957D-8D23-4381-AA46-799BE1600D7A}" dt="2024-02-20T16:19:05.639" v="5909" actId="13244"/>
          <ac:spMkLst>
            <pc:docMk/>
            <pc:sldMk cId="2233260553" sldId="425"/>
            <ac:spMk id="7" creationId="{5329B398-E92B-1B19-0744-57E7B148A41C}"/>
          </ac:spMkLst>
        </pc:spChg>
        <pc:spChg chg="mod">
          <ac:chgData name="O'Connor, Melissa (CDC/IOD/OCS)" userId="ed35bee3-1e5c-4dca-80ac-739dd5452457" providerId="ADAL" clId="{3A66957D-8D23-4381-AA46-799BE1600D7A}" dt="2024-02-20T16:18:41.608" v="5904" actId="13244"/>
          <ac:spMkLst>
            <pc:docMk/>
            <pc:sldMk cId="2233260553" sldId="425"/>
            <ac:spMk id="8" creationId="{FE3063D6-6FD3-BCA1-043D-B9131CFAC343}"/>
          </ac:spMkLst>
        </pc:spChg>
        <pc:spChg chg="mod">
          <ac:chgData name="O'Connor, Melissa (CDC/IOD/OCS)" userId="ed35bee3-1e5c-4dca-80ac-739dd5452457" providerId="ADAL" clId="{3A66957D-8D23-4381-AA46-799BE1600D7A}" dt="2024-02-20T16:19:23.565" v="5913" actId="13244"/>
          <ac:spMkLst>
            <pc:docMk/>
            <pc:sldMk cId="2233260553" sldId="425"/>
            <ac:spMk id="13" creationId="{BBAF6BE8-D1BC-3291-0359-5403C6F33DAE}"/>
          </ac:spMkLst>
        </pc:spChg>
        <pc:spChg chg="mod">
          <ac:chgData name="O'Connor, Melissa (CDC/IOD/OCS)" userId="ed35bee3-1e5c-4dca-80ac-739dd5452457" providerId="ADAL" clId="{3A66957D-8D23-4381-AA46-799BE1600D7A}" dt="2024-02-20T16:19:29.690" v="5914" actId="13244"/>
          <ac:spMkLst>
            <pc:docMk/>
            <pc:sldMk cId="2233260553" sldId="425"/>
            <ac:spMk id="14" creationId="{3A870A21-1DAD-18E8-FF11-CE759024BF08}"/>
          </ac:spMkLst>
        </pc:spChg>
        <pc:spChg chg="mod">
          <ac:chgData name="O'Connor, Melissa (CDC/IOD/OCS)" userId="ed35bee3-1e5c-4dca-80ac-739dd5452457" providerId="ADAL" clId="{3A66957D-8D23-4381-AA46-799BE1600D7A}" dt="2024-02-20T15:51:52.960" v="4907" actId="962"/>
          <ac:spMkLst>
            <pc:docMk/>
            <pc:sldMk cId="2233260553" sldId="425"/>
            <ac:spMk id="15" creationId="{ACEDE2BD-17DE-7452-73B6-B193AAD7B87B}"/>
          </ac:spMkLst>
        </pc:spChg>
        <pc:spChg chg="mod">
          <ac:chgData name="O'Connor, Melissa (CDC/IOD/OCS)" userId="ed35bee3-1e5c-4dca-80ac-739dd5452457" providerId="ADAL" clId="{3A66957D-8D23-4381-AA46-799BE1600D7A}" dt="2024-02-20T15:51:54.263" v="4908" actId="962"/>
          <ac:spMkLst>
            <pc:docMk/>
            <pc:sldMk cId="2233260553" sldId="425"/>
            <ac:spMk id="16" creationId="{1FD5F394-A7D4-6419-FEEB-43A2A76EF904}"/>
          </ac:spMkLst>
        </pc:spChg>
        <pc:spChg chg="mod">
          <ac:chgData name="O'Connor, Melissa (CDC/IOD/OCS)" userId="ed35bee3-1e5c-4dca-80ac-739dd5452457" providerId="ADAL" clId="{3A66957D-8D23-4381-AA46-799BE1600D7A}" dt="2024-02-20T16:18:52.879" v="5907" actId="13244"/>
          <ac:spMkLst>
            <pc:docMk/>
            <pc:sldMk cId="2233260553" sldId="425"/>
            <ac:spMk id="17" creationId="{9714FD43-159B-904E-67C2-331B7FE7AEE6}"/>
          </ac:spMkLst>
        </pc:spChg>
        <pc:picChg chg="mod">
          <ac:chgData name="O'Connor, Melissa (CDC/IOD/OCS)" userId="ed35bee3-1e5c-4dca-80ac-739dd5452457" providerId="ADAL" clId="{3A66957D-8D23-4381-AA46-799BE1600D7A}" dt="2024-02-20T16:18:57.928" v="5908" actId="13244"/>
          <ac:picMkLst>
            <pc:docMk/>
            <pc:sldMk cId="2233260553" sldId="425"/>
            <ac:picMk id="9" creationId="{7AA3F90C-F5FB-8BAD-9CCA-760A11C8E2D4}"/>
          </ac:picMkLst>
        </pc:picChg>
        <pc:picChg chg="mod">
          <ac:chgData name="O'Connor, Melissa (CDC/IOD/OCS)" userId="ed35bee3-1e5c-4dca-80ac-739dd5452457" providerId="ADAL" clId="{3A66957D-8D23-4381-AA46-799BE1600D7A}" dt="2024-02-20T16:19:11.524" v="5910" actId="13244"/>
          <ac:picMkLst>
            <pc:docMk/>
            <pc:sldMk cId="2233260553" sldId="425"/>
            <ac:picMk id="11" creationId="{9FA27BCF-B337-AD41-4D6E-1F931BB043EE}"/>
          </ac:picMkLst>
        </pc:picChg>
        <pc:picChg chg="mod">
          <ac:chgData name="O'Connor, Melissa (CDC/IOD/OCS)" userId="ed35bee3-1e5c-4dca-80ac-739dd5452457" providerId="ADAL" clId="{3A66957D-8D23-4381-AA46-799BE1600D7A}" dt="2024-02-20T16:19:18.141" v="5912" actId="13244"/>
          <ac:picMkLst>
            <pc:docMk/>
            <pc:sldMk cId="2233260553" sldId="425"/>
            <ac:picMk id="12" creationId="{C8F04095-1AB1-0959-2A3D-3420F494E000}"/>
          </ac:picMkLst>
        </pc:picChg>
      </pc:sldChg>
      <pc:sldChg chg="del">
        <pc:chgData name="O'Connor, Melissa (CDC/IOD/OCS)" userId="ed35bee3-1e5c-4dca-80ac-739dd5452457" providerId="ADAL" clId="{3A66957D-8D23-4381-AA46-799BE1600D7A}" dt="2024-02-09T15:50:32.120" v="924" actId="47"/>
        <pc:sldMkLst>
          <pc:docMk/>
          <pc:sldMk cId="208839598" sldId="426"/>
        </pc:sldMkLst>
      </pc:sldChg>
      <pc:sldChg chg="del">
        <pc:chgData name="O'Connor, Melissa (CDC/IOD/OCS)" userId="ed35bee3-1e5c-4dca-80ac-739dd5452457" providerId="ADAL" clId="{3A66957D-8D23-4381-AA46-799BE1600D7A}" dt="2024-02-09T15:50:32.120" v="924" actId="47"/>
        <pc:sldMkLst>
          <pc:docMk/>
          <pc:sldMk cId="3638395346" sldId="427"/>
        </pc:sldMkLst>
      </pc:sldChg>
      <pc:sldChg chg="del">
        <pc:chgData name="O'Connor, Melissa (CDC/IOD/OCS)" userId="ed35bee3-1e5c-4dca-80ac-739dd5452457" providerId="ADAL" clId="{3A66957D-8D23-4381-AA46-799BE1600D7A}" dt="2024-02-09T15:50:32.120" v="924" actId="47"/>
        <pc:sldMkLst>
          <pc:docMk/>
          <pc:sldMk cId="1803804882" sldId="428"/>
        </pc:sldMkLst>
      </pc:sldChg>
      <pc:sldChg chg="new del">
        <pc:chgData name="O'Connor, Melissa (CDC/IOD/OCS)" userId="ed35bee3-1e5c-4dca-80ac-739dd5452457" providerId="ADAL" clId="{3A66957D-8D23-4381-AA46-799BE1600D7A}" dt="2024-02-09T21:26:17.583" v="949" actId="47"/>
        <pc:sldMkLst>
          <pc:docMk/>
          <pc:sldMk cId="492830763" sldId="429"/>
        </pc:sldMkLst>
      </pc:sldChg>
      <pc:sldChg chg="addSp delSp modSp mod modTransition addCm delCm modCm">
        <pc:chgData name="O'Connor, Melissa (CDC/IOD/OCS)" userId="ed35bee3-1e5c-4dca-80ac-739dd5452457" providerId="ADAL" clId="{3A66957D-8D23-4381-AA46-799BE1600D7A}" dt="2024-02-20T15:54:34.107" v="5517" actId="962"/>
        <pc:sldMkLst>
          <pc:docMk/>
          <pc:sldMk cId="2074117688" sldId="430"/>
        </pc:sldMkLst>
        <pc:spChg chg="add del mod">
          <ac:chgData name="O'Connor, Melissa (CDC/IOD/OCS)" userId="ed35bee3-1e5c-4dca-80ac-739dd5452457" providerId="ADAL" clId="{3A66957D-8D23-4381-AA46-799BE1600D7A}" dt="2024-02-20T15:54:32.234" v="5516" actId="478"/>
          <ac:spMkLst>
            <pc:docMk/>
            <pc:sldMk cId="2074117688" sldId="430"/>
            <ac:spMk id="4" creationId="{82A9DBE8-887C-F5AC-15A9-2D118016744E}"/>
          </ac:spMkLst>
        </pc:spChg>
        <pc:graphicFrameChg chg="add del mod modGraphic">
          <ac:chgData name="O'Connor, Melissa (CDC/IOD/OCS)" userId="ed35bee3-1e5c-4dca-80ac-739dd5452457" providerId="ADAL" clId="{3A66957D-8D23-4381-AA46-799BE1600D7A}" dt="2024-02-20T15:54:34.107" v="5517" actId="962"/>
          <ac:graphicFrameMkLst>
            <pc:docMk/>
            <pc:sldMk cId="2074117688" sldId="430"/>
            <ac:graphicFrameMk id="82" creationId="{C150B6D3-2CA2-DD58-FD5F-562C79B9701A}"/>
          </ac:graphicFrameMkLst>
        </pc:graphicFrameChg>
        <pc:extLst>
          <p:ext xmlns:p="http://schemas.openxmlformats.org/presentationml/2006/main" uri="{D6D511B9-2390-475A-947B-AFAB55BFBCF1}">
            <pc226:cmChg xmlns:pc226="http://schemas.microsoft.com/office/powerpoint/2022/06/main/command" chg="add del mod">
              <pc226:chgData name="O'Connor, Melissa (CDC/IOD/OCS)" userId="ed35bee3-1e5c-4dca-80ac-739dd5452457" providerId="ADAL" clId="{3A66957D-8D23-4381-AA46-799BE1600D7A}" dt="2024-02-20T14:03:05.359" v="2558"/>
              <pc2:cmMkLst xmlns:pc2="http://schemas.microsoft.com/office/powerpoint/2019/9/main/command">
                <pc:docMk/>
                <pc:sldMk cId="2074117688" sldId="430"/>
                <pc2:cmMk id="{85BFAAC0-D4CB-4E32-B8B9-70D74C829693}"/>
              </pc2:cmMkLst>
              <pc226:cmRplyChg chg="add">
                <pc226:chgData name="O'Connor, Melissa (CDC/IOD/OCS)" userId="ed35bee3-1e5c-4dca-80ac-739dd5452457" providerId="ADAL" clId="{3A66957D-8D23-4381-AA46-799BE1600D7A}" dt="2024-02-14T20:58:07.913" v="2502"/>
                <pc2:cmRplyMkLst xmlns:pc2="http://schemas.microsoft.com/office/powerpoint/2019/9/main/command">
                  <pc:docMk/>
                  <pc:sldMk cId="2074117688" sldId="430"/>
                  <pc2:cmMk id="{85BFAAC0-D4CB-4E32-B8B9-70D74C829693}"/>
                  <pc2:cmRplyMk id="{79717BA7-F817-4D10-B24F-C5E12254EB6D}"/>
                </pc2:cmRplyMkLst>
              </pc226:cmRplyChg>
            </pc226:cmChg>
          </p:ext>
        </pc:extLst>
      </pc:sldChg>
      <pc:sldChg chg="modSp mod modTransition">
        <pc:chgData name="O'Connor, Melissa (CDC/IOD/OCS)" userId="ed35bee3-1e5c-4dca-80ac-739dd5452457" providerId="ADAL" clId="{3A66957D-8D23-4381-AA46-799BE1600D7A}" dt="2024-02-20T15:50:45.820" v="4669" actId="962"/>
        <pc:sldMkLst>
          <pc:docMk/>
          <pc:sldMk cId="2682155095" sldId="431"/>
        </pc:sldMkLst>
        <pc:graphicFrameChg chg="mod modGraphic">
          <ac:chgData name="O'Connor, Melissa (CDC/IOD/OCS)" userId="ed35bee3-1e5c-4dca-80ac-739dd5452457" providerId="ADAL" clId="{3A66957D-8D23-4381-AA46-799BE1600D7A}" dt="2024-02-20T15:50:45.820" v="4669" actId="962"/>
          <ac:graphicFrameMkLst>
            <pc:docMk/>
            <pc:sldMk cId="2682155095" sldId="431"/>
            <ac:graphicFrameMk id="23" creationId="{40380319-F244-F2FA-8102-38758DEA9FEB}"/>
          </ac:graphicFrameMkLst>
        </pc:graphicFrameChg>
      </pc:sldChg>
      <pc:sldChg chg="modSp mod modTransition">
        <pc:chgData name="O'Connor, Melissa (CDC/IOD/OCS)" userId="ed35bee3-1e5c-4dca-80ac-739dd5452457" providerId="ADAL" clId="{3A66957D-8D23-4381-AA46-799BE1600D7A}" dt="2024-02-20T16:22:38.869" v="5933" actId="13244"/>
        <pc:sldMkLst>
          <pc:docMk/>
          <pc:sldMk cId="3638395346" sldId="432"/>
        </pc:sldMkLst>
        <pc:spChg chg="mod">
          <ac:chgData name="O'Connor, Melissa (CDC/IOD/OCS)" userId="ed35bee3-1e5c-4dca-80ac-739dd5452457" providerId="ADAL" clId="{3A66957D-8D23-4381-AA46-799BE1600D7A}" dt="2024-02-20T16:03:14.848" v="5703" actId="20577"/>
          <ac:spMkLst>
            <pc:docMk/>
            <pc:sldMk cId="3638395346" sldId="432"/>
            <ac:spMk id="2" creationId="{B96CA752-D365-1933-33F4-6CC8514B1EE3}"/>
          </ac:spMkLst>
        </pc:spChg>
        <pc:spChg chg="mod">
          <ac:chgData name="O'Connor, Melissa (CDC/IOD/OCS)" userId="ed35bee3-1e5c-4dca-80ac-739dd5452457" providerId="ADAL" clId="{3A66957D-8D23-4381-AA46-799BE1600D7A}" dt="2024-02-20T16:22:38.869" v="5933" actId="13244"/>
          <ac:spMkLst>
            <pc:docMk/>
            <pc:sldMk cId="3638395346" sldId="432"/>
            <ac:spMk id="3" creationId="{62FF4749-A4A0-0555-FAB2-C9037F3994FC}"/>
          </ac:spMkLst>
        </pc:spChg>
      </pc:sldChg>
      <pc:sldChg chg="modSp mod modTransition addCm delCm modCm">
        <pc:chgData name="O'Connor, Melissa (CDC/IOD/OCS)" userId="ed35bee3-1e5c-4dca-80ac-739dd5452457" providerId="ADAL" clId="{3A66957D-8D23-4381-AA46-799BE1600D7A}" dt="2024-02-20T16:22:32.644" v="5932" actId="13244"/>
        <pc:sldMkLst>
          <pc:docMk/>
          <pc:sldMk cId="1803804882" sldId="433"/>
        </pc:sldMkLst>
        <pc:spChg chg="mod">
          <ac:chgData name="O'Connor, Melissa (CDC/IOD/OCS)" userId="ed35bee3-1e5c-4dca-80ac-739dd5452457" providerId="ADAL" clId="{3A66957D-8D23-4381-AA46-799BE1600D7A}" dt="2024-02-20T16:03:12.265" v="5702" actId="20577"/>
          <ac:spMkLst>
            <pc:docMk/>
            <pc:sldMk cId="1803804882" sldId="433"/>
            <ac:spMk id="2" creationId="{0B675E91-B8F6-58B9-599F-C90858F58C1D}"/>
          </ac:spMkLst>
        </pc:spChg>
        <pc:spChg chg="mod">
          <ac:chgData name="O'Connor, Melissa (CDC/IOD/OCS)" userId="ed35bee3-1e5c-4dca-80ac-739dd5452457" providerId="ADAL" clId="{3A66957D-8D23-4381-AA46-799BE1600D7A}" dt="2024-02-20T16:22:32.644" v="5932" actId="13244"/>
          <ac:spMkLst>
            <pc:docMk/>
            <pc:sldMk cId="1803804882" sldId="433"/>
            <ac:spMk id="3" creationId="{453179A2-B567-9679-2B83-DF8A16190AFE}"/>
          </ac:spMkLst>
        </pc:spChg>
        <pc:extLst>
          <p:ext xmlns:p="http://schemas.openxmlformats.org/presentationml/2006/main" uri="{D6D511B9-2390-475A-947B-AFAB55BFBCF1}">
            <pc226:cmChg xmlns:pc226="http://schemas.microsoft.com/office/powerpoint/2022/06/main/command" chg="add del mod">
              <pc226:chgData name="O'Connor, Melissa (CDC/IOD/OCS)" userId="ed35bee3-1e5c-4dca-80ac-739dd5452457" providerId="ADAL" clId="{3A66957D-8D23-4381-AA46-799BE1600D7A}" dt="2024-02-14T18:35:08.073" v="1363"/>
              <pc2:cmMkLst xmlns:pc2="http://schemas.microsoft.com/office/powerpoint/2019/9/main/command">
                <pc:docMk/>
                <pc:sldMk cId="1803804882" sldId="433"/>
                <pc2:cmMk id="{D8E1D963-3BD9-4731-B10F-1DA9665CDE82}"/>
              </pc2:cmMkLst>
            </pc226:cmChg>
          </p:ext>
        </pc:extLst>
      </pc:sldChg>
      <pc:sldChg chg="modSp mod modTransition">
        <pc:chgData name="O'Connor, Melissa (CDC/IOD/OCS)" userId="ed35bee3-1e5c-4dca-80ac-739dd5452457" providerId="ADAL" clId="{3A66957D-8D23-4381-AA46-799BE1600D7A}" dt="2024-02-20T16:34:46.632" v="5969" actId="2"/>
        <pc:sldMkLst>
          <pc:docMk/>
          <pc:sldMk cId="797231347" sldId="437"/>
        </pc:sldMkLst>
        <pc:spChg chg="mod">
          <ac:chgData name="O'Connor, Melissa (CDC/IOD/OCS)" userId="ed35bee3-1e5c-4dca-80ac-739dd5452457" providerId="ADAL" clId="{3A66957D-8D23-4381-AA46-799BE1600D7A}" dt="2024-02-20T16:23:36.103" v="5941" actId="13244"/>
          <ac:spMkLst>
            <pc:docMk/>
            <pc:sldMk cId="797231347" sldId="437"/>
            <ac:spMk id="5" creationId="{7AAA74CA-BDF8-BA85-5FF7-B5081C52858A}"/>
          </ac:spMkLst>
        </pc:spChg>
        <pc:spChg chg="mod">
          <ac:chgData name="O'Connor, Melissa (CDC/IOD/OCS)" userId="ed35bee3-1e5c-4dca-80ac-739dd5452457" providerId="ADAL" clId="{3A66957D-8D23-4381-AA46-799BE1600D7A}" dt="2024-02-20T16:20:16.673" v="5920" actId="13244"/>
          <ac:spMkLst>
            <pc:docMk/>
            <pc:sldMk cId="797231347" sldId="437"/>
            <ac:spMk id="7" creationId="{ADF62F50-3BA9-F226-1EB0-72F7B1A96CAF}"/>
          </ac:spMkLst>
        </pc:spChg>
        <pc:spChg chg="mod">
          <ac:chgData name="O'Connor, Melissa (CDC/IOD/OCS)" userId="ed35bee3-1e5c-4dca-80ac-739dd5452457" providerId="ADAL" clId="{3A66957D-8D23-4381-AA46-799BE1600D7A}" dt="2024-02-20T16:20:22.395" v="5921" actId="13244"/>
          <ac:spMkLst>
            <pc:docMk/>
            <pc:sldMk cId="797231347" sldId="437"/>
            <ac:spMk id="8" creationId="{3E5A724A-40DE-3AA5-098A-D336B9B4A82F}"/>
          </ac:spMkLst>
        </pc:spChg>
        <pc:spChg chg="mod">
          <ac:chgData name="O'Connor, Melissa (CDC/IOD/OCS)" userId="ed35bee3-1e5c-4dca-80ac-739dd5452457" providerId="ADAL" clId="{3A66957D-8D23-4381-AA46-799BE1600D7A}" dt="2024-02-20T16:34:46.632" v="5969" actId="2"/>
          <ac:spMkLst>
            <pc:docMk/>
            <pc:sldMk cId="797231347" sldId="437"/>
            <ac:spMk id="20" creationId="{2A8688FC-3B5A-8928-796D-B5F5ED9B1CFB}"/>
          </ac:spMkLst>
        </pc:spChg>
        <pc:grpChg chg="mod">
          <ac:chgData name="O'Connor, Melissa (CDC/IOD/OCS)" userId="ed35bee3-1e5c-4dca-80ac-739dd5452457" providerId="ADAL" clId="{3A66957D-8D23-4381-AA46-799BE1600D7A}" dt="2024-02-20T16:20:33.206" v="5922" actId="13244"/>
          <ac:grpSpMkLst>
            <pc:docMk/>
            <pc:sldMk cId="797231347" sldId="437"/>
            <ac:grpSpMk id="17" creationId="{77747CBF-D498-5DFE-1157-B1F16E4E67F3}"/>
          </ac:grpSpMkLst>
        </pc:grpChg>
        <pc:grpChg chg="mod">
          <ac:chgData name="O'Connor, Melissa (CDC/IOD/OCS)" userId="ed35bee3-1e5c-4dca-80ac-739dd5452457" providerId="ADAL" clId="{3A66957D-8D23-4381-AA46-799BE1600D7A}" dt="2024-02-20T16:20:44.918" v="5923" actId="13244"/>
          <ac:grpSpMkLst>
            <pc:docMk/>
            <pc:sldMk cId="797231347" sldId="437"/>
            <ac:grpSpMk id="18" creationId="{346A6385-25BC-786E-3F65-1304E879468B}"/>
          </ac:grpSpMkLst>
        </pc:grpChg>
        <pc:picChg chg="mod">
          <ac:chgData name="O'Connor, Melissa (CDC/IOD/OCS)" userId="ed35bee3-1e5c-4dca-80ac-739dd5452457" providerId="ADAL" clId="{3A66957D-8D23-4381-AA46-799BE1600D7A}" dt="2024-02-20T16:19:58.746" v="5918" actId="13244"/>
          <ac:picMkLst>
            <pc:docMk/>
            <pc:sldMk cId="797231347" sldId="437"/>
            <ac:picMk id="22" creationId="{1AE9033F-DB9A-B7F0-0014-8B0D6B0FFA67}"/>
          </ac:picMkLst>
        </pc:picChg>
      </pc:sldChg>
      <pc:sldChg chg="modSp mod modTransition">
        <pc:chgData name="O'Connor, Melissa (CDC/IOD/OCS)" userId="ed35bee3-1e5c-4dca-80ac-739dd5452457" providerId="ADAL" clId="{3A66957D-8D23-4381-AA46-799BE1600D7A}" dt="2024-02-20T16:34:47.904" v="5970" actId="2"/>
        <pc:sldMkLst>
          <pc:docMk/>
          <pc:sldMk cId="3697806826" sldId="438"/>
        </pc:sldMkLst>
        <pc:spChg chg="mod">
          <ac:chgData name="O'Connor, Melissa (CDC/IOD/OCS)" userId="ed35bee3-1e5c-4dca-80ac-739dd5452457" providerId="ADAL" clId="{3A66957D-8D23-4381-AA46-799BE1600D7A}" dt="2024-02-20T15:49:24.039" v="4592" actId="20577"/>
          <ac:spMkLst>
            <pc:docMk/>
            <pc:sldMk cId="3697806826" sldId="438"/>
            <ac:spMk id="3" creationId="{E2298D2C-86CF-9CD3-BA1A-2473A40E33C8}"/>
          </ac:spMkLst>
        </pc:spChg>
        <pc:spChg chg="mod">
          <ac:chgData name="O'Connor, Melissa (CDC/IOD/OCS)" userId="ed35bee3-1e5c-4dca-80ac-739dd5452457" providerId="ADAL" clId="{3A66957D-8D23-4381-AA46-799BE1600D7A}" dt="2024-02-20T16:21:50.413" v="5927" actId="13244"/>
          <ac:spMkLst>
            <pc:docMk/>
            <pc:sldMk cId="3697806826" sldId="438"/>
            <ac:spMk id="7" creationId="{49E78456-A11B-6B5C-AC85-A096F12361F1}"/>
          </ac:spMkLst>
        </pc:spChg>
        <pc:spChg chg="mod">
          <ac:chgData name="O'Connor, Melissa (CDC/IOD/OCS)" userId="ed35bee3-1e5c-4dca-80ac-739dd5452457" providerId="ADAL" clId="{3A66957D-8D23-4381-AA46-799BE1600D7A}" dt="2024-02-20T16:21:22.339" v="5924" actId="13244"/>
          <ac:spMkLst>
            <pc:docMk/>
            <pc:sldMk cId="3697806826" sldId="438"/>
            <ac:spMk id="26" creationId="{3A97D80B-D4DE-ABC8-BE46-AE2A3C471FE8}"/>
          </ac:spMkLst>
        </pc:spChg>
        <pc:spChg chg="mod">
          <ac:chgData name="O'Connor, Melissa (CDC/IOD/OCS)" userId="ed35bee3-1e5c-4dca-80ac-739dd5452457" providerId="ADAL" clId="{3A66957D-8D23-4381-AA46-799BE1600D7A}" dt="2024-02-20T16:34:47.904" v="5970" actId="2"/>
          <ac:spMkLst>
            <pc:docMk/>
            <pc:sldMk cId="3697806826" sldId="438"/>
            <ac:spMk id="28" creationId="{2F1BF9B6-2C21-1546-9145-99B457F85400}"/>
          </ac:spMkLst>
        </pc:spChg>
        <pc:spChg chg="mod">
          <ac:chgData name="O'Connor, Melissa (CDC/IOD/OCS)" userId="ed35bee3-1e5c-4dca-80ac-739dd5452457" providerId="ADAL" clId="{3A66957D-8D23-4381-AA46-799BE1600D7A}" dt="2024-02-20T16:21:35.590" v="5925" actId="13244"/>
          <ac:spMkLst>
            <pc:docMk/>
            <pc:sldMk cId="3697806826" sldId="438"/>
            <ac:spMk id="31" creationId="{E9B35E02-9490-528C-DAED-B9329FEA194C}"/>
          </ac:spMkLst>
        </pc:spChg>
        <pc:grpChg chg="mod">
          <ac:chgData name="O'Connor, Melissa (CDC/IOD/OCS)" userId="ed35bee3-1e5c-4dca-80ac-739dd5452457" providerId="ADAL" clId="{3A66957D-8D23-4381-AA46-799BE1600D7A}" dt="2024-02-20T15:52:56.575" v="5269" actId="962"/>
          <ac:grpSpMkLst>
            <pc:docMk/>
            <pc:sldMk cId="3697806826" sldId="438"/>
            <ac:grpSpMk id="29" creationId="{E4B3B757-1BAA-DD61-8516-920F73587925}"/>
          </ac:grpSpMkLst>
        </pc:grpChg>
        <pc:picChg chg="mod">
          <ac:chgData name="O'Connor, Melissa (CDC/IOD/OCS)" userId="ed35bee3-1e5c-4dca-80ac-739dd5452457" providerId="ADAL" clId="{3A66957D-8D23-4381-AA46-799BE1600D7A}" dt="2024-02-20T16:21:45.446" v="5926" actId="13244"/>
          <ac:picMkLst>
            <pc:docMk/>
            <pc:sldMk cId="3697806826" sldId="438"/>
            <ac:picMk id="6" creationId="{CAD7E453-537B-4755-E0F1-843ECE5520A0}"/>
          </ac:picMkLst>
        </pc:picChg>
        <pc:picChg chg="mod">
          <ac:chgData name="O'Connor, Melissa (CDC/IOD/OCS)" userId="ed35bee3-1e5c-4dca-80ac-739dd5452457" providerId="ADAL" clId="{3A66957D-8D23-4381-AA46-799BE1600D7A}" dt="2024-02-20T15:52:49.440" v="5237" actId="962"/>
          <ac:picMkLst>
            <pc:docMk/>
            <pc:sldMk cId="3697806826" sldId="438"/>
            <ac:picMk id="19" creationId="{0F8786F4-5D8D-5E71-057B-6A816440FEDA}"/>
          </ac:picMkLst>
        </pc:picChg>
      </pc:sldChg>
      <pc:sldChg chg="modSp mod modTransition">
        <pc:chgData name="O'Connor, Melissa (CDC/IOD/OCS)" userId="ed35bee3-1e5c-4dca-80ac-739dd5452457" providerId="ADAL" clId="{3A66957D-8D23-4381-AA46-799BE1600D7A}" dt="2024-02-20T16:34:49.585" v="5971" actId="2"/>
        <pc:sldMkLst>
          <pc:docMk/>
          <pc:sldMk cId="3589973214" sldId="443"/>
        </pc:sldMkLst>
        <pc:spChg chg="mod">
          <ac:chgData name="O'Connor, Melissa (CDC/IOD/OCS)" userId="ed35bee3-1e5c-4dca-80ac-739dd5452457" providerId="ADAL" clId="{3A66957D-8D23-4381-AA46-799BE1600D7A}" dt="2024-02-20T16:22:15.349" v="5930" actId="13244"/>
          <ac:spMkLst>
            <pc:docMk/>
            <pc:sldMk cId="3589973214" sldId="443"/>
            <ac:spMk id="8" creationId="{812B3DED-D526-00EC-D07C-6815D66A6BC2}"/>
          </ac:spMkLst>
        </pc:spChg>
        <pc:spChg chg="mod">
          <ac:chgData name="O'Connor, Melissa (CDC/IOD/OCS)" userId="ed35bee3-1e5c-4dca-80ac-739dd5452457" providerId="ADAL" clId="{3A66957D-8D23-4381-AA46-799BE1600D7A}" dt="2024-02-20T15:49:30.061" v="4594" actId="20577"/>
          <ac:spMkLst>
            <pc:docMk/>
            <pc:sldMk cId="3589973214" sldId="443"/>
            <ac:spMk id="16" creationId="{62CEE37B-2570-1C79-D072-62FEE622C59E}"/>
          </ac:spMkLst>
        </pc:spChg>
        <pc:spChg chg="mod">
          <ac:chgData name="O'Connor, Melissa (CDC/IOD/OCS)" userId="ed35bee3-1e5c-4dca-80ac-739dd5452457" providerId="ADAL" clId="{3A66957D-8D23-4381-AA46-799BE1600D7A}" dt="2024-02-20T15:53:31.050" v="5351" actId="962"/>
          <ac:spMkLst>
            <pc:docMk/>
            <pc:sldMk cId="3589973214" sldId="443"/>
            <ac:spMk id="17" creationId="{C4D67F6C-DD74-713D-C554-EC7FF2052A12}"/>
          </ac:spMkLst>
        </pc:spChg>
        <pc:spChg chg="mod">
          <ac:chgData name="O'Connor, Melissa (CDC/IOD/OCS)" userId="ed35bee3-1e5c-4dca-80ac-739dd5452457" providerId="ADAL" clId="{3A66957D-8D23-4381-AA46-799BE1600D7A}" dt="2024-02-20T16:34:49.585" v="5971" actId="2"/>
          <ac:spMkLst>
            <pc:docMk/>
            <pc:sldMk cId="3589973214" sldId="443"/>
            <ac:spMk id="22" creationId="{7032FD52-09CD-6C46-33C1-8F7D8C96F51E}"/>
          </ac:spMkLst>
        </pc:spChg>
        <pc:spChg chg="mod">
          <ac:chgData name="O'Connor, Melissa (CDC/IOD/OCS)" userId="ed35bee3-1e5c-4dca-80ac-739dd5452457" providerId="ADAL" clId="{3A66957D-8D23-4381-AA46-799BE1600D7A}" dt="2024-02-20T16:22:01.448" v="5928" actId="13244"/>
          <ac:spMkLst>
            <pc:docMk/>
            <pc:sldMk cId="3589973214" sldId="443"/>
            <ac:spMk id="23" creationId="{A2F5E0C5-5879-C280-5858-90B87561369B}"/>
          </ac:spMkLst>
        </pc:spChg>
        <pc:spChg chg="mod">
          <ac:chgData name="O'Connor, Melissa (CDC/IOD/OCS)" userId="ed35bee3-1e5c-4dca-80ac-739dd5452457" providerId="ADAL" clId="{3A66957D-8D23-4381-AA46-799BE1600D7A}" dt="2024-02-20T16:22:09.894" v="5929" actId="13244"/>
          <ac:spMkLst>
            <pc:docMk/>
            <pc:sldMk cId="3589973214" sldId="443"/>
            <ac:spMk id="27" creationId="{0EF80B17-5023-46F1-CAB4-A11C69B8D6AE}"/>
          </ac:spMkLst>
        </pc:spChg>
        <pc:grpChg chg="mod">
          <ac:chgData name="O'Connor, Melissa (CDC/IOD/OCS)" userId="ed35bee3-1e5c-4dca-80ac-739dd5452457" providerId="ADAL" clId="{3A66957D-8D23-4381-AA46-799BE1600D7A}" dt="2024-02-20T15:54:11.901" v="5511" actId="962"/>
          <ac:grpSpMkLst>
            <pc:docMk/>
            <pc:sldMk cId="3589973214" sldId="443"/>
            <ac:grpSpMk id="31" creationId="{F69E52D2-CBCC-F5C7-0750-3353E1146EE5}"/>
          </ac:grpSpMkLst>
        </pc:grpChg>
        <pc:grpChg chg="mod">
          <ac:chgData name="O'Connor, Melissa (CDC/IOD/OCS)" userId="ed35bee3-1e5c-4dca-80ac-739dd5452457" providerId="ADAL" clId="{3A66957D-8D23-4381-AA46-799BE1600D7A}" dt="2024-02-20T15:53:55.251" v="5435" actId="962"/>
          <ac:grpSpMkLst>
            <pc:docMk/>
            <pc:sldMk cId="3589973214" sldId="443"/>
            <ac:grpSpMk id="32" creationId="{51011BE7-F004-7873-6261-3A70009F5351}"/>
          </ac:grpSpMkLst>
        </pc:grpChg>
        <pc:grpChg chg="mod">
          <ac:chgData name="O'Connor, Melissa (CDC/IOD/OCS)" userId="ed35bee3-1e5c-4dca-80ac-739dd5452457" providerId="ADAL" clId="{3A66957D-8D23-4381-AA46-799BE1600D7A}" dt="2024-02-20T15:54:07.043" v="5487" actId="962"/>
          <ac:grpSpMkLst>
            <pc:docMk/>
            <pc:sldMk cId="3589973214" sldId="443"/>
            <ac:grpSpMk id="33" creationId="{BA42D4DF-FE00-CE7D-9EFD-CA747AB4811A}"/>
          </ac:grpSpMkLst>
        </pc:grpChg>
        <pc:picChg chg="mod">
          <ac:chgData name="O'Connor, Melissa (CDC/IOD/OCS)" userId="ed35bee3-1e5c-4dca-80ac-739dd5452457" providerId="ADAL" clId="{3A66957D-8D23-4381-AA46-799BE1600D7A}" dt="2024-02-20T16:22:19.796" v="5931" actId="13244"/>
          <ac:picMkLst>
            <pc:docMk/>
            <pc:sldMk cId="3589973214" sldId="443"/>
            <ac:picMk id="5" creationId="{8912F4C8-4038-1108-D211-AB5FDC526E06}"/>
          </ac:picMkLst>
        </pc:picChg>
        <pc:picChg chg="mod">
          <ac:chgData name="O'Connor, Melissa (CDC/IOD/OCS)" userId="ed35bee3-1e5c-4dca-80ac-739dd5452457" providerId="ADAL" clId="{3A66957D-8D23-4381-AA46-799BE1600D7A}" dt="2024-02-20T15:53:19.545" v="5349" actId="962"/>
          <ac:picMkLst>
            <pc:docMk/>
            <pc:sldMk cId="3589973214" sldId="443"/>
            <ac:picMk id="21" creationId="{2C67A425-849D-3D27-2E22-6438276B4D8B}"/>
          </ac:picMkLst>
        </pc:picChg>
      </pc:sldChg>
      <pc:sldChg chg="del">
        <pc:chgData name="O'Connor, Melissa (CDC/IOD/OCS)" userId="ed35bee3-1e5c-4dca-80ac-739dd5452457" providerId="ADAL" clId="{3A66957D-8D23-4381-AA46-799BE1600D7A}" dt="2024-01-04T18:56:20.760" v="29" actId="47"/>
        <pc:sldMkLst>
          <pc:docMk/>
          <pc:sldMk cId="3374327431" sldId="2147376686"/>
        </pc:sldMkLst>
      </pc:sldChg>
      <pc:sldChg chg="del">
        <pc:chgData name="O'Connor, Melissa (CDC/IOD/OCS)" userId="ed35bee3-1e5c-4dca-80ac-739dd5452457" providerId="ADAL" clId="{3A66957D-8D23-4381-AA46-799BE1600D7A}" dt="2024-01-04T18:56:20.760" v="29" actId="47"/>
        <pc:sldMkLst>
          <pc:docMk/>
          <pc:sldMk cId="2456134836" sldId="2147376687"/>
        </pc:sldMkLst>
      </pc:sldChg>
      <pc:sldChg chg="del">
        <pc:chgData name="O'Connor, Melissa (CDC/IOD/OCS)" userId="ed35bee3-1e5c-4dca-80ac-739dd5452457" providerId="ADAL" clId="{3A66957D-8D23-4381-AA46-799BE1600D7A}" dt="2024-01-04T18:56:20.760" v="29" actId="47"/>
        <pc:sldMkLst>
          <pc:docMk/>
          <pc:sldMk cId="977091767" sldId="2147376689"/>
        </pc:sldMkLst>
      </pc:sldChg>
      <pc:sldChg chg="del">
        <pc:chgData name="O'Connor, Melissa (CDC/IOD/OCS)" userId="ed35bee3-1e5c-4dca-80ac-739dd5452457" providerId="ADAL" clId="{3A66957D-8D23-4381-AA46-799BE1600D7A}" dt="2024-01-04T18:56:20.760" v="29" actId="47"/>
        <pc:sldMkLst>
          <pc:docMk/>
          <pc:sldMk cId="613441315" sldId="2147376690"/>
        </pc:sldMkLst>
      </pc:sldChg>
      <pc:sldChg chg="del">
        <pc:chgData name="O'Connor, Melissa (CDC/IOD/OCS)" userId="ed35bee3-1e5c-4dca-80ac-739dd5452457" providerId="ADAL" clId="{3A66957D-8D23-4381-AA46-799BE1600D7A}" dt="2024-01-04T18:56:20.760" v="29" actId="47"/>
        <pc:sldMkLst>
          <pc:docMk/>
          <pc:sldMk cId="2487546000" sldId="2147376692"/>
        </pc:sldMkLst>
      </pc:sldChg>
      <pc:sldChg chg="del">
        <pc:chgData name="O'Connor, Melissa (CDC/IOD/OCS)" userId="ed35bee3-1e5c-4dca-80ac-739dd5452457" providerId="ADAL" clId="{3A66957D-8D23-4381-AA46-799BE1600D7A}" dt="2024-01-04T18:56:20.760" v="29" actId="47"/>
        <pc:sldMkLst>
          <pc:docMk/>
          <pc:sldMk cId="1536706070" sldId="2147376693"/>
        </pc:sldMkLst>
      </pc:sldChg>
      <pc:sldChg chg="del">
        <pc:chgData name="O'Connor, Melissa (CDC/IOD/OCS)" userId="ed35bee3-1e5c-4dca-80ac-739dd5452457" providerId="ADAL" clId="{3A66957D-8D23-4381-AA46-799BE1600D7A}" dt="2024-01-04T18:56:20.760" v="29" actId="47"/>
        <pc:sldMkLst>
          <pc:docMk/>
          <pc:sldMk cId="125086355" sldId="2147376694"/>
        </pc:sldMkLst>
      </pc:sldChg>
      <pc:sldChg chg="del">
        <pc:chgData name="O'Connor, Melissa (CDC/IOD/OCS)" userId="ed35bee3-1e5c-4dca-80ac-739dd5452457" providerId="ADAL" clId="{3A66957D-8D23-4381-AA46-799BE1600D7A}" dt="2024-01-04T18:56:20.760" v="29" actId="47"/>
        <pc:sldMkLst>
          <pc:docMk/>
          <pc:sldMk cId="3158041603" sldId="2147376695"/>
        </pc:sldMkLst>
      </pc:sldChg>
      <pc:sldChg chg="del">
        <pc:chgData name="O'Connor, Melissa (CDC/IOD/OCS)" userId="ed35bee3-1e5c-4dca-80ac-739dd5452457" providerId="ADAL" clId="{3A66957D-8D23-4381-AA46-799BE1600D7A}" dt="2024-01-04T18:56:20.760" v="29" actId="47"/>
        <pc:sldMkLst>
          <pc:docMk/>
          <pc:sldMk cId="2885954786" sldId="2147376696"/>
        </pc:sldMkLst>
      </pc:sldChg>
      <pc:sldChg chg="del">
        <pc:chgData name="O'Connor, Melissa (CDC/IOD/OCS)" userId="ed35bee3-1e5c-4dca-80ac-739dd5452457" providerId="ADAL" clId="{3A66957D-8D23-4381-AA46-799BE1600D7A}" dt="2024-01-04T18:56:20.760" v="29" actId="47"/>
        <pc:sldMkLst>
          <pc:docMk/>
          <pc:sldMk cId="2865055258" sldId="2147376697"/>
        </pc:sldMkLst>
      </pc:sldChg>
      <pc:sldChg chg="del">
        <pc:chgData name="O'Connor, Melissa (CDC/IOD/OCS)" userId="ed35bee3-1e5c-4dca-80ac-739dd5452457" providerId="ADAL" clId="{3A66957D-8D23-4381-AA46-799BE1600D7A}" dt="2024-01-04T18:56:20.760" v="29" actId="47"/>
        <pc:sldMkLst>
          <pc:docMk/>
          <pc:sldMk cId="54889400" sldId="2147376741"/>
        </pc:sldMkLst>
      </pc:sldChg>
      <pc:sldChg chg="del">
        <pc:chgData name="O'Connor, Melissa (CDC/IOD/OCS)" userId="ed35bee3-1e5c-4dca-80ac-739dd5452457" providerId="ADAL" clId="{3A66957D-8D23-4381-AA46-799BE1600D7A}" dt="2024-01-04T18:56:20.760" v="29" actId="47"/>
        <pc:sldMkLst>
          <pc:docMk/>
          <pc:sldMk cId="2327659263" sldId="2147376757"/>
        </pc:sldMkLst>
      </pc:sldChg>
      <pc:sldChg chg="del">
        <pc:chgData name="O'Connor, Melissa (CDC/IOD/OCS)" userId="ed35bee3-1e5c-4dca-80ac-739dd5452457" providerId="ADAL" clId="{3A66957D-8D23-4381-AA46-799BE1600D7A}" dt="2024-01-04T18:56:20.760" v="29" actId="47"/>
        <pc:sldMkLst>
          <pc:docMk/>
          <pc:sldMk cId="3652504655" sldId="2147376785"/>
        </pc:sldMkLst>
      </pc:sldChg>
      <pc:sldChg chg="del">
        <pc:chgData name="O'Connor, Melissa (CDC/IOD/OCS)" userId="ed35bee3-1e5c-4dca-80ac-739dd5452457" providerId="ADAL" clId="{3A66957D-8D23-4381-AA46-799BE1600D7A}" dt="2024-01-04T18:56:20.760" v="29" actId="47"/>
        <pc:sldMkLst>
          <pc:docMk/>
          <pc:sldMk cId="4290102476" sldId="2147376796"/>
        </pc:sldMkLst>
      </pc:sldChg>
      <pc:sldChg chg="del">
        <pc:chgData name="O'Connor, Melissa (CDC/IOD/OCS)" userId="ed35bee3-1e5c-4dca-80ac-739dd5452457" providerId="ADAL" clId="{3A66957D-8D23-4381-AA46-799BE1600D7A}" dt="2024-01-04T18:56:20.760" v="29" actId="47"/>
        <pc:sldMkLst>
          <pc:docMk/>
          <pc:sldMk cId="2170393248" sldId="2147376798"/>
        </pc:sldMkLst>
      </pc:sldChg>
      <pc:sldChg chg="del">
        <pc:chgData name="O'Connor, Melissa (CDC/IOD/OCS)" userId="ed35bee3-1e5c-4dca-80ac-739dd5452457" providerId="ADAL" clId="{3A66957D-8D23-4381-AA46-799BE1600D7A}" dt="2024-01-04T18:56:20.760" v="29" actId="47"/>
        <pc:sldMkLst>
          <pc:docMk/>
          <pc:sldMk cId="2905804867" sldId="2147376799"/>
        </pc:sldMkLst>
      </pc:sldChg>
      <pc:sldChg chg="del">
        <pc:chgData name="O'Connor, Melissa (CDC/IOD/OCS)" userId="ed35bee3-1e5c-4dca-80ac-739dd5452457" providerId="ADAL" clId="{3A66957D-8D23-4381-AA46-799BE1600D7A}" dt="2024-01-04T18:56:20.760" v="29" actId="47"/>
        <pc:sldMkLst>
          <pc:docMk/>
          <pc:sldMk cId="3155707302" sldId="2147376800"/>
        </pc:sldMkLst>
      </pc:sldChg>
      <pc:sldChg chg="del">
        <pc:chgData name="O'Connor, Melissa (CDC/IOD/OCS)" userId="ed35bee3-1e5c-4dca-80ac-739dd5452457" providerId="ADAL" clId="{3A66957D-8D23-4381-AA46-799BE1600D7A}" dt="2024-01-04T18:56:20.760" v="29" actId="47"/>
        <pc:sldMkLst>
          <pc:docMk/>
          <pc:sldMk cId="2543839410" sldId="2147376802"/>
        </pc:sldMkLst>
      </pc:sldChg>
      <pc:sldChg chg="del">
        <pc:chgData name="O'Connor, Melissa (CDC/IOD/OCS)" userId="ed35bee3-1e5c-4dca-80ac-739dd5452457" providerId="ADAL" clId="{3A66957D-8D23-4381-AA46-799BE1600D7A}" dt="2024-01-04T18:56:20.760" v="29" actId="47"/>
        <pc:sldMkLst>
          <pc:docMk/>
          <pc:sldMk cId="1686401713" sldId="2147376805"/>
        </pc:sldMkLst>
      </pc:sldChg>
      <pc:sldChg chg="del">
        <pc:chgData name="O'Connor, Melissa (CDC/IOD/OCS)" userId="ed35bee3-1e5c-4dca-80ac-739dd5452457" providerId="ADAL" clId="{3A66957D-8D23-4381-AA46-799BE1600D7A}" dt="2024-01-04T18:56:20.760" v="29" actId="47"/>
        <pc:sldMkLst>
          <pc:docMk/>
          <pc:sldMk cId="4096668217" sldId="2147376862"/>
        </pc:sldMkLst>
      </pc:sldChg>
      <pc:sldChg chg="del">
        <pc:chgData name="O'Connor, Melissa (CDC/IOD/OCS)" userId="ed35bee3-1e5c-4dca-80ac-739dd5452457" providerId="ADAL" clId="{3A66957D-8D23-4381-AA46-799BE1600D7A}" dt="2024-01-04T18:56:20.760" v="29" actId="47"/>
        <pc:sldMkLst>
          <pc:docMk/>
          <pc:sldMk cId="901728060" sldId="2147376863"/>
        </pc:sldMkLst>
      </pc:sldChg>
      <pc:sldChg chg="del">
        <pc:chgData name="O'Connor, Melissa (CDC/IOD/OCS)" userId="ed35bee3-1e5c-4dca-80ac-739dd5452457" providerId="ADAL" clId="{3A66957D-8D23-4381-AA46-799BE1600D7A}" dt="2024-01-04T18:56:13.132" v="28" actId="47"/>
        <pc:sldMkLst>
          <pc:docMk/>
          <pc:sldMk cId="51616941" sldId="2147376864"/>
        </pc:sldMkLst>
      </pc:sldChg>
      <pc:sldChg chg="addSp delSp modSp mod modTransition">
        <pc:chgData name="O'Connor, Melissa (CDC/IOD/OCS)" userId="ed35bee3-1e5c-4dca-80ac-739dd5452457" providerId="ADAL" clId="{3A66957D-8D23-4381-AA46-799BE1600D7A}" dt="2024-02-20T16:09:51.625" v="5826" actId="13244"/>
        <pc:sldMkLst>
          <pc:docMk/>
          <pc:sldMk cId="3702350743" sldId="2147376864"/>
        </pc:sldMkLst>
        <pc:spChg chg="mod">
          <ac:chgData name="O'Connor, Melissa (CDC/IOD/OCS)" userId="ed35bee3-1e5c-4dca-80ac-739dd5452457" providerId="ADAL" clId="{3A66957D-8D23-4381-AA46-799BE1600D7A}" dt="2024-02-20T16:09:27.916" v="5819" actId="13244"/>
          <ac:spMkLst>
            <pc:docMk/>
            <pc:sldMk cId="3702350743" sldId="2147376864"/>
            <ac:spMk id="3" creationId="{43B303F4-B23E-16E8-97D9-DB4ECE911D4B}"/>
          </ac:spMkLst>
        </pc:spChg>
        <pc:spChg chg="add del mod">
          <ac:chgData name="O'Connor, Melissa (CDC/IOD/OCS)" userId="ed35bee3-1e5c-4dca-80ac-739dd5452457" providerId="ADAL" clId="{3A66957D-8D23-4381-AA46-799BE1600D7A}" dt="2024-02-20T15:43:31.878" v="3078" actId="478"/>
          <ac:spMkLst>
            <pc:docMk/>
            <pc:sldMk cId="3702350743" sldId="2147376864"/>
            <ac:spMk id="23" creationId="{947FF327-A49B-0BE7-4E0E-5F6518045898}"/>
          </ac:spMkLst>
        </pc:spChg>
        <pc:spChg chg="mod">
          <ac:chgData name="O'Connor, Melissa (CDC/IOD/OCS)" userId="ed35bee3-1e5c-4dca-80ac-739dd5452457" providerId="ADAL" clId="{3A66957D-8D23-4381-AA46-799BE1600D7A}" dt="2024-02-20T16:09:35.987" v="5821" actId="13244"/>
          <ac:spMkLst>
            <pc:docMk/>
            <pc:sldMk cId="3702350743" sldId="2147376864"/>
            <ac:spMk id="27" creationId="{9C8B473F-EE65-68B8-1686-0C4C04E5A66A}"/>
          </ac:spMkLst>
        </pc:spChg>
        <pc:spChg chg="mod">
          <ac:chgData name="O'Connor, Melissa (CDC/IOD/OCS)" userId="ed35bee3-1e5c-4dca-80ac-739dd5452457" providerId="ADAL" clId="{3A66957D-8D23-4381-AA46-799BE1600D7A}" dt="2024-02-20T16:09:51.625" v="5826" actId="13244"/>
          <ac:spMkLst>
            <pc:docMk/>
            <pc:sldMk cId="3702350743" sldId="2147376864"/>
            <ac:spMk id="28" creationId="{16362FAF-5AFC-24E5-935A-4E525A4562A7}"/>
          </ac:spMkLst>
        </pc:spChg>
        <pc:spChg chg="add del mod">
          <ac:chgData name="O'Connor, Melissa (CDC/IOD/OCS)" userId="ed35bee3-1e5c-4dca-80ac-739dd5452457" providerId="ADAL" clId="{3A66957D-8D23-4381-AA46-799BE1600D7A}" dt="2024-02-20T15:43:31.878" v="3078" actId="478"/>
          <ac:spMkLst>
            <pc:docMk/>
            <pc:sldMk cId="3702350743" sldId="2147376864"/>
            <ac:spMk id="29" creationId="{9FAEDE0F-64DB-568A-8B6A-58D8943A9C96}"/>
          </ac:spMkLst>
        </pc:spChg>
        <pc:spChg chg="mod">
          <ac:chgData name="O'Connor, Melissa (CDC/IOD/OCS)" userId="ed35bee3-1e5c-4dca-80ac-739dd5452457" providerId="ADAL" clId="{3A66957D-8D23-4381-AA46-799BE1600D7A}" dt="2024-02-20T16:09:49.202" v="5825" actId="13244"/>
          <ac:spMkLst>
            <pc:docMk/>
            <pc:sldMk cId="3702350743" sldId="2147376864"/>
            <ac:spMk id="30" creationId="{0721D6F3-DC1E-08E8-7ABE-473CCD35B364}"/>
          </ac:spMkLst>
        </pc:spChg>
        <pc:spChg chg="mod">
          <ac:chgData name="O'Connor, Melissa (CDC/IOD/OCS)" userId="ed35bee3-1e5c-4dca-80ac-739dd5452457" providerId="ADAL" clId="{3A66957D-8D23-4381-AA46-799BE1600D7A}" dt="2024-02-20T16:09:25.843" v="5818" actId="13244"/>
          <ac:spMkLst>
            <pc:docMk/>
            <pc:sldMk cId="3702350743" sldId="2147376864"/>
            <ac:spMk id="32" creationId="{6EA55CD2-25AF-3903-4734-E3BEF65C9761}"/>
          </ac:spMkLst>
        </pc:spChg>
        <pc:spChg chg="mod">
          <ac:chgData name="O'Connor, Melissa (CDC/IOD/OCS)" userId="ed35bee3-1e5c-4dca-80ac-739dd5452457" providerId="ADAL" clId="{3A66957D-8D23-4381-AA46-799BE1600D7A}" dt="2024-02-20T16:09:39.525" v="5822" actId="13244"/>
          <ac:spMkLst>
            <pc:docMk/>
            <pc:sldMk cId="3702350743" sldId="2147376864"/>
            <ac:spMk id="33" creationId="{DE280D6B-8CD6-0E36-5690-FCA025B5B086}"/>
          </ac:spMkLst>
        </pc:spChg>
        <pc:spChg chg="add del">
          <ac:chgData name="O'Connor, Melissa (CDC/IOD/OCS)" userId="ed35bee3-1e5c-4dca-80ac-739dd5452457" providerId="ADAL" clId="{3A66957D-8D23-4381-AA46-799BE1600D7A}" dt="2024-02-20T15:43:31.878" v="3078" actId="478"/>
          <ac:spMkLst>
            <pc:docMk/>
            <pc:sldMk cId="3702350743" sldId="2147376864"/>
            <ac:spMk id="34" creationId="{C32BBA77-BB89-593E-5B5E-30C84DC5DDEC}"/>
          </ac:spMkLst>
        </pc:spChg>
        <pc:spChg chg="mod">
          <ac:chgData name="O'Connor, Melissa (CDC/IOD/OCS)" userId="ed35bee3-1e5c-4dca-80ac-739dd5452457" providerId="ADAL" clId="{3A66957D-8D23-4381-AA46-799BE1600D7A}" dt="2024-02-20T16:09:42.586" v="5823" actId="13244"/>
          <ac:spMkLst>
            <pc:docMk/>
            <pc:sldMk cId="3702350743" sldId="2147376864"/>
            <ac:spMk id="35" creationId="{12B91661-C886-1C3D-E322-7DF2B56F9B38}"/>
          </ac:spMkLst>
        </pc:spChg>
        <pc:spChg chg="mod">
          <ac:chgData name="O'Connor, Melissa (CDC/IOD/OCS)" userId="ed35bee3-1e5c-4dca-80ac-739dd5452457" providerId="ADAL" clId="{3A66957D-8D23-4381-AA46-799BE1600D7A}" dt="2024-02-20T16:09:29.663" v="5820" actId="13244"/>
          <ac:spMkLst>
            <pc:docMk/>
            <pc:sldMk cId="3702350743" sldId="2147376864"/>
            <ac:spMk id="36" creationId="{E1371A52-23E4-4093-80F1-0C5ABD5AB3CA}"/>
          </ac:spMkLst>
        </pc:spChg>
        <pc:spChg chg="add del">
          <ac:chgData name="O'Connor, Melissa (CDC/IOD/OCS)" userId="ed35bee3-1e5c-4dca-80ac-739dd5452457" providerId="ADAL" clId="{3A66957D-8D23-4381-AA46-799BE1600D7A}" dt="2024-02-20T15:43:31.878" v="3078" actId="478"/>
          <ac:spMkLst>
            <pc:docMk/>
            <pc:sldMk cId="3702350743" sldId="2147376864"/>
            <ac:spMk id="38" creationId="{72B89099-8068-600E-B5F7-CE3D57EF6658}"/>
          </ac:spMkLst>
        </pc:spChg>
        <pc:picChg chg="add del mod">
          <ac:chgData name="O'Connor, Melissa (CDC/IOD/OCS)" userId="ed35bee3-1e5c-4dca-80ac-739dd5452457" providerId="ADAL" clId="{3A66957D-8D23-4381-AA46-799BE1600D7A}" dt="2024-02-20T15:43:11.673" v="3073"/>
          <ac:picMkLst>
            <pc:docMk/>
            <pc:sldMk cId="3702350743" sldId="2147376864"/>
            <ac:picMk id="4" creationId="{B73D960C-68F5-E798-C100-0C3D1C034B30}"/>
          </ac:picMkLst>
        </pc:picChg>
        <pc:picChg chg="add mod ord">
          <ac:chgData name="O'Connor, Melissa (CDC/IOD/OCS)" userId="ed35bee3-1e5c-4dca-80ac-739dd5452457" providerId="ADAL" clId="{3A66957D-8D23-4381-AA46-799BE1600D7A}" dt="2024-02-20T16:09:46.227" v="5824" actId="13244"/>
          <ac:picMkLst>
            <pc:docMk/>
            <pc:sldMk cId="3702350743" sldId="2147376864"/>
            <ac:picMk id="5" creationId="{436D3FDA-4D63-B775-4CFC-CC5F3456527F}"/>
          </ac:picMkLst>
        </pc:picChg>
        <pc:cxnChg chg="add del mod">
          <ac:chgData name="O'Connor, Melissa (CDC/IOD/OCS)" userId="ed35bee3-1e5c-4dca-80ac-739dd5452457" providerId="ADAL" clId="{3A66957D-8D23-4381-AA46-799BE1600D7A}" dt="2024-02-20T15:43:31.878" v="3078" actId="478"/>
          <ac:cxnSpMkLst>
            <pc:docMk/>
            <pc:sldMk cId="3702350743" sldId="2147376864"/>
            <ac:cxnSpMk id="21" creationId="{E2AC8AD9-25AF-1EA4-B15F-0B56ED8B3B35}"/>
          </ac:cxnSpMkLst>
        </pc:cxnChg>
        <pc:cxnChg chg="add del">
          <ac:chgData name="O'Connor, Melissa (CDC/IOD/OCS)" userId="ed35bee3-1e5c-4dca-80ac-739dd5452457" providerId="ADAL" clId="{3A66957D-8D23-4381-AA46-799BE1600D7A}" dt="2024-02-20T15:43:31.878" v="3078" actId="478"/>
          <ac:cxnSpMkLst>
            <pc:docMk/>
            <pc:sldMk cId="3702350743" sldId="2147376864"/>
            <ac:cxnSpMk id="31" creationId="{8B9B8A9B-D4D5-C674-0D4F-355FAC510D8C}"/>
          </ac:cxnSpMkLst>
        </pc:cxnChg>
      </pc:sldChg>
      <pc:sldChg chg="modSp mod modTransition modNotesTx">
        <pc:chgData name="O'Connor, Melissa (CDC/IOD/OCS)" userId="ed35bee3-1e5c-4dca-80ac-739dd5452457" providerId="ADAL" clId="{3A66957D-8D23-4381-AA46-799BE1600D7A}" dt="2024-02-20T16:09:11.623" v="5816" actId="13244"/>
        <pc:sldMkLst>
          <pc:docMk/>
          <pc:sldMk cId="53808410" sldId="2147376865"/>
        </pc:sldMkLst>
        <pc:spChg chg="mod">
          <ac:chgData name="O'Connor, Melissa (CDC/IOD/OCS)" userId="ed35bee3-1e5c-4dca-80ac-739dd5452457" providerId="ADAL" clId="{3A66957D-8D23-4381-AA46-799BE1600D7A}" dt="2024-02-20T15:58:16.122" v="5619" actId="6549"/>
          <ac:spMkLst>
            <pc:docMk/>
            <pc:sldMk cId="53808410" sldId="2147376865"/>
            <ac:spMk id="3" creationId="{5B0CE947-5624-037B-E9C9-484520700D5A}"/>
          </ac:spMkLst>
        </pc:spChg>
        <pc:spChg chg="mod">
          <ac:chgData name="O'Connor, Melissa (CDC/IOD/OCS)" userId="ed35bee3-1e5c-4dca-80ac-739dd5452457" providerId="ADAL" clId="{3A66957D-8D23-4381-AA46-799BE1600D7A}" dt="2024-02-20T16:09:11.623" v="5816" actId="13244"/>
          <ac:spMkLst>
            <pc:docMk/>
            <pc:sldMk cId="53808410" sldId="2147376865"/>
            <ac:spMk id="5" creationId="{BB4B1388-CDC5-FDCE-F511-3BCCAF0024F0}"/>
          </ac:spMkLst>
        </pc:spChg>
        <pc:picChg chg="mod">
          <ac:chgData name="O'Connor, Melissa (CDC/IOD/OCS)" userId="ed35bee3-1e5c-4dca-80ac-739dd5452457" providerId="ADAL" clId="{3A66957D-8D23-4381-AA46-799BE1600D7A}" dt="2024-02-20T16:09:09.473" v="5815" actId="13244"/>
          <ac:picMkLst>
            <pc:docMk/>
            <pc:sldMk cId="53808410" sldId="2147376865"/>
            <ac:picMk id="4" creationId="{AAF031D5-2043-D5CA-1208-A8471F442D7A}"/>
          </ac:picMkLst>
        </pc:picChg>
      </pc:sldChg>
      <pc:sldChg chg="del">
        <pc:chgData name="O'Connor, Melissa (CDC/IOD/OCS)" userId="ed35bee3-1e5c-4dca-80ac-739dd5452457" providerId="ADAL" clId="{3A66957D-8D23-4381-AA46-799BE1600D7A}" dt="2024-01-04T18:56:20.760" v="29" actId="47"/>
        <pc:sldMkLst>
          <pc:docMk/>
          <pc:sldMk cId="878773747" sldId="2147376865"/>
        </pc:sldMkLst>
      </pc:sldChg>
      <pc:sldChg chg="del">
        <pc:chgData name="O'Connor, Melissa (CDC/IOD/OCS)" userId="ed35bee3-1e5c-4dca-80ac-739dd5452457" providerId="ADAL" clId="{3A66957D-8D23-4381-AA46-799BE1600D7A}" dt="2024-01-04T18:56:20.760" v="29" actId="47"/>
        <pc:sldMkLst>
          <pc:docMk/>
          <pc:sldMk cId="1589363262" sldId="2147376866"/>
        </pc:sldMkLst>
      </pc:sldChg>
      <pc:sldChg chg="del modTransition addCm delCm modCm">
        <pc:chgData name="O'Connor, Melissa (CDC/IOD/OCS)" userId="ed35bee3-1e5c-4dca-80ac-739dd5452457" providerId="ADAL" clId="{3A66957D-8D23-4381-AA46-799BE1600D7A}" dt="2024-02-14T18:31:58.811" v="1336" actId="47"/>
        <pc:sldMkLst>
          <pc:docMk/>
          <pc:sldMk cId="2087502265" sldId="2147376866"/>
        </pc:sldMkLst>
        <pc:extLst>
          <p:ext xmlns:p="http://schemas.openxmlformats.org/presentationml/2006/main" uri="{D6D511B9-2390-475A-947B-AFAB55BFBCF1}">
            <pc226:cmChg xmlns:pc226="http://schemas.microsoft.com/office/powerpoint/2022/06/main/command" chg="add mod">
              <pc226:chgData name="O'Connor, Melissa (CDC/IOD/OCS)" userId="ed35bee3-1e5c-4dca-80ac-739dd5452457" providerId="ADAL" clId="{3A66957D-8D23-4381-AA46-799BE1600D7A}" dt="2024-02-12T21:36:53.299" v="1322"/>
              <pc2:cmMkLst xmlns:pc2="http://schemas.microsoft.com/office/powerpoint/2019/9/main/command">
                <pc:docMk/>
                <pc:sldMk cId="2087502265" sldId="2147376866"/>
                <pc2:cmMk id="{1B5DA074-AF60-41B7-A899-BB96C3104366}"/>
              </pc2:cmMkLst>
            </pc226:cmChg>
            <pc226:cmChg xmlns:pc226="http://schemas.microsoft.com/office/powerpoint/2022/06/main/command" chg="del">
              <pc226:chgData name="O'Connor, Melissa (CDC/IOD/OCS)" userId="ed35bee3-1e5c-4dca-80ac-739dd5452457" providerId="ADAL" clId="{3A66957D-8D23-4381-AA46-799BE1600D7A}" dt="2024-02-14T18:29:37.104" v="1335"/>
              <pc2:cmMkLst xmlns:pc2="http://schemas.microsoft.com/office/powerpoint/2019/9/main/command">
                <pc:docMk/>
                <pc:sldMk cId="2087502265" sldId="2147376866"/>
                <pc2:cmMk id="{F7B1F19A-2A65-4374-83C4-30C1CE29391C}"/>
              </pc2:cmMkLst>
            </pc226:cmChg>
          </p:ext>
        </pc:extLst>
      </pc:sldChg>
      <pc:sldChg chg="del">
        <pc:chgData name="O'Connor, Melissa (CDC/IOD/OCS)" userId="ed35bee3-1e5c-4dca-80ac-739dd5452457" providerId="ADAL" clId="{3A66957D-8D23-4381-AA46-799BE1600D7A}" dt="2024-01-04T18:56:20.760" v="29" actId="47"/>
        <pc:sldMkLst>
          <pc:docMk/>
          <pc:sldMk cId="3950533879" sldId="2147376867"/>
        </pc:sldMkLst>
      </pc:sldChg>
      <pc:sldChg chg="del">
        <pc:chgData name="O'Connor, Melissa (CDC/IOD/OCS)" userId="ed35bee3-1e5c-4dca-80ac-739dd5452457" providerId="ADAL" clId="{3A66957D-8D23-4381-AA46-799BE1600D7A}" dt="2024-01-04T18:56:20.760" v="29" actId="47"/>
        <pc:sldMkLst>
          <pc:docMk/>
          <pc:sldMk cId="555289633" sldId="2147376868"/>
        </pc:sldMkLst>
      </pc:sldChg>
      <pc:sldChg chg="addSp delSp modSp mod ord modTransition">
        <pc:chgData name="O'Connor, Melissa (CDC/IOD/OCS)" userId="ed35bee3-1e5c-4dca-80ac-739dd5452457" providerId="ADAL" clId="{3A66957D-8D23-4381-AA46-799BE1600D7A}" dt="2024-02-20T16:14:07.680" v="5861" actId="962"/>
        <pc:sldMkLst>
          <pc:docMk/>
          <pc:sldMk cId="3391163733" sldId="2147376869"/>
        </pc:sldMkLst>
        <pc:spChg chg="add mod">
          <ac:chgData name="O'Connor, Melissa (CDC/IOD/OCS)" userId="ed35bee3-1e5c-4dca-80ac-739dd5452457" providerId="ADAL" clId="{3A66957D-8D23-4381-AA46-799BE1600D7A}" dt="2024-02-20T16:08:43.063" v="5814" actId="403"/>
          <ac:spMkLst>
            <pc:docMk/>
            <pc:sldMk cId="3391163733" sldId="2147376869"/>
            <ac:spMk id="2" creationId="{CD7AAD4D-FEEF-16E5-BDB7-2EE7B5D71F1D}"/>
          </ac:spMkLst>
        </pc:spChg>
        <pc:spChg chg="mod">
          <ac:chgData name="O'Connor, Melissa (CDC/IOD/OCS)" userId="ed35bee3-1e5c-4dca-80ac-739dd5452457" providerId="ADAL" clId="{3A66957D-8D23-4381-AA46-799BE1600D7A}" dt="2024-02-20T16:13:42.776" v="5854" actId="164"/>
          <ac:spMkLst>
            <pc:docMk/>
            <pc:sldMk cId="3391163733" sldId="2147376869"/>
            <ac:spMk id="3" creationId="{478BD207-764B-8991-8F3A-73A50EA74A95}"/>
          </ac:spMkLst>
        </pc:spChg>
        <pc:spChg chg="del">
          <ac:chgData name="O'Connor, Melissa (CDC/IOD/OCS)" userId="ed35bee3-1e5c-4dca-80ac-739dd5452457" providerId="ADAL" clId="{3A66957D-8D23-4381-AA46-799BE1600D7A}" dt="2024-02-20T16:07:35.410" v="5799" actId="478"/>
          <ac:spMkLst>
            <pc:docMk/>
            <pc:sldMk cId="3391163733" sldId="2147376869"/>
            <ac:spMk id="5" creationId="{D060F598-00DF-9814-6E46-7A9C0B45B642}"/>
          </ac:spMkLst>
        </pc:spChg>
        <pc:spChg chg="mod">
          <ac:chgData name="O'Connor, Melissa (CDC/IOD/OCS)" userId="ed35bee3-1e5c-4dca-80ac-739dd5452457" providerId="ADAL" clId="{3A66957D-8D23-4381-AA46-799BE1600D7A}" dt="2024-02-20T16:13:42.776" v="5854" actId="164"/>
          <ac:spMkLst>
            <pc:docMk/>
            <pc:sldMk cId="3391163733" sldId="2147376869"/>
            <ac:spMk id="6" creationId="{3EAFE48C-E901-9D76-7268-626AE9C6F65A}"/>
          </ac:spMkLst>
        </pc:spChg>
        <pc:spChg chg="mod">
          <ac:chgData name="O'Connor, Melissa (CDC/IOD/OCS)" userId="ed35bee3-1e5c-4dca-80ac-739dd5452457" providerId="ADAL" clId="{3A66957D-8D23-4381-AA46-799BE1600D7A}" dt="2024-02-20T16:13:48.435" v="5855" actId="164"/>
          <ac:spMkLst>
            <pc:docMk/>
            <pc:sldMk cId="3391163733" sldId="2147376869"/>
            <ac:spMk id="7" creationId="{BDCE5C3A-4B6E-F1FD-2DC8-128D1211E959}"/>
          </ac:spMkLst>
        </pc:spChg>
        <pc:spChg chg="mod">
          <ac:chgData name="O'Connor, Melissa (CDC/IOD/OCS)" userId="ed35bee3-1e5c-4dca-80ac-739dd5452457" providerId="ADAL" clId="{3A66957D-8D23-4381-AA46-799BE1600D7A}" dt="2024-02-20T16:13:48.435" v="5855" actId="164"/>
          <ac:spMkLst>
            <pc:docMk/>
            <pc:sldMk cId="3391163733" sldId="2147376869"/>
            <ac:spMk id="9" creationId="{E0B3F424-4DFA-6F48-3E94-5CD8A8ED2AD3}"/>
          </ac:spMkLst>
        </pc:spChg>
        <pc:spChg chg="mod">
          <ac:chgData name="O'Connor, Melissa (CDC/IOD/OCS)" userId="ed35bee3-1e5c-4dca-80ac-739dd5452457" providerId="ADAL" clId="{3A66957D-8D23-4381-AA46-799BE1600D7A}" dt="2024-02-20T16:13:53.014" v="5856" actId="164"/>
          <ac:spMkLst>
            <pc:docMk/>
            <pc:sldMk cId="3391163733" sldId="2147376869"/>
            <ac:spMk id="10" creationId="{E5002EF1-3703-4FD4-1594-9FAEB8694BBE}"/>
          </ac:spMkLst>
        </pc:spChg>
        <pc:spChg chg="mod">
          <ac:chgData name="O'Connor, Melissa (CDC/IOD/OCS)" userId="ed35bee3-1e5c-4dca-80ac-739dd5452457" providerId="ADAL" clId="{3A66957D-8D23-4381-AA46-799BE1600D7A}" dt="2024-02-20T16:13:53.014" v="5856" actId="164"/>
          <ac:spMkLst>
            <pc:docMk/>
            <pc:sldMk cId="3391163733" sldId="2147376869"/>
            <ac:spMk id="12" creationId="{910017E0-2F2B-1F1F-7767-D57EA2A7C4E4}"/>
          </ac:spMkLst>
        </pc:spChg>
        <pc:spChg chg="mod">
          <ac:chgData name="O'Connor, Melissa (CDC/IOD/OCS)" userId="ed35bee3-1e5c-4dca-80ac-739dd5452457" providerId="ADAL" clId="{3A66957D-8D23-4381-AA46-799BE1600D7A}" dt="2024-02-20T16:13:57.139" v="5857" actId="164"/>
          <ac:spMkLst>
            <pc:docMk/>
            <pc:sldMk cId="3391163733" sldId="2147376869"/>
            <ac:spMk id="13" creationId="{7D5E61A4-B7D8-BDB3-F4AF-A9C8B6B6431A}"/>
          </ac:spMkLst>
        </pc:spChg>
        <pc:spChg chg="mod">
          <ac:chgData name="O'Connor, Melissa (CDC/IOD/OCS)" userId="ed35bee3-1e5c-4dca-80ac-739dd5452457" providerId="ADAL" clId="{3A66957D-8D23-4381-AA46-799BE1600D7A}" dt="2024-02-20T16:13:57.139" v="5857" actId="164"/>
          <ac:spMkLst>
            <pc:docMk/>
            <pc:sldMk cId="3391163733" sldId="2147376869"/>
            <ac:spMk id="15" creationId="{187C9716-E6A2-CCB7-1134-5F1794A28AE2}"/>
          </ac:spMkLst>
        </pc:spChg>
        <pc:grpChg chg="add mod">
          <ac:chgData name="O'Connor, Melissa (CDC/IOD/OCS)" userId="ed35bee3-1e5c-4dca-80ac-739dd5452457" providerId="ADAL" clId="{3A66957D-8D23-4381-AA46-799BE1600D7A}" dt="2024-02-20T16:14:03.149" v="5858" actId="962"/>
          <ac:grpSpMkLst>
            <pc:docMk/>
            <pc:sldMk cId="3391163733" sldId="2147376869"/>
            <ac:grpSpMk id="8" creationId="{6587B40E-5711-FB0E-AB1A-2379CCB301BD}"/>
          </ac:grpSpMkLst>
        </pc:grpChg>
        <pc:grpChg chg="add mod">
          <ac:chgData name="O'Connor, Melissa (CDC/IOD/OCS)" userId="ed35bee3-1e5c-4dca-80ac-739dd5452457" providerId="ADAL" clId="{3A66957D-8D23-4381-AA46-799BE1600D7A}" dt="2024-02-20T16:14:06.192" v="5860" actId="962"/>
          <ac:grpSpMkLst>
            <pc:docMk/>
            <pc:sldMk cId="3391163733" sldId="2147376869"/>
            <ac:grpSpMk id="11" creationId="{B594FDC1-5261-39D8-61FA-34736713490C}"/>
          </ac:grpSpMkLst>
        </pc:grpChg>
        <pc:grpChg chg="add mod">
          <ac:chgData name="O'Connor, Melissa (CDC/IOD/OCS)" userId="ed35bee3-1e5c-4dca-80ac-739dd5452457" providerId="ADAL" clId="{3A66957D-8D23-4381-AA46-799BE1600D7A}" dt="2024-02-20T16:14:04.789" v="5859" actId="962"/>
          <ac:grpSpMkLst>
            <pc:docMk/>
            <pc:sldMk cId="3391163733" sldId="2147376869"/>
            <ac:grpSpMk id="14" creationId="{39D96849-26C8-2091-AE07-60A25B556BA8}"/>
          </ac:grpSpMkLst>
        </pc:grpChg>
        <pc:grpChg chg="add mod">
          <ac:chgData name="O'Connor, Melissa (CDC/IOD/OCS)" userId="ed35bee3-1e5c-4dca-80ac-739dd5452457" providerId="ADAL" clId="{3A66957D-8D23-4381-AA46-799BE1600D7A}" dt="2024-02-20T16:14:07.680" v="5861" actId="962"/>
          <ac:grpSpMkLst>
            <pc:docMk/>
            <pc:sldMk cId="3391163733" sldId="2147376869"/>
            <ac:grpSpMk id="19" creationId="{E8305D1E-2292-8D37-9ADE-D0240B8184F6}"/>
          </ac:grpSpMkLst>
        </pc:grpChg>
        <pc:picChg chg="mod">
          <ac:chgData name="O'Connor, Melissa (CDC/IOD/OCS)" userId="ed35bee3-1e5c-4dca-80ac-739dd5452457" providerId="ADAL" clId="{3A66957D-8D23-4381-AA46-799BE1600D7A}" dt="2024-02-20T16:13:42.776" v="5854" actId="164"/>
          <ac:picMkLst>
            <pc:docMk/>
            <pc:sldMk cId="3391163733" sldId="2147376869"/>
            <ac:picMk id="4" creationId="{B72533EC-99EE-D8D5-83E0-55DCAFE3F72E}"/>
          </ac:picMkLst>
        </pc:picChg>
        <pc:picChg chg="mod">
          <ac:chgData name="O'Connor, Melissa (CDC/IOD/OCS)" userId="ed35bee3-1e5c-4dca-80ac-739dd5452457" providerId="ADAL" clId="{3A66957D-8D23-4381-AA46-799BE1600D7A}" dt="2024-02-20T16:13:53.014" v="5856" actId="164"/>
          <ac:picMkLst>
            <pc:docMk/>
            <pc:sldMk cId="3391163733" sldId="2147376869"/>
            <ac:picMk id="16" creationId="{06C2980A-134E-0867-900B-73C53F41758D}"/>
          </ac:picMkLst>
        </pc:picChg>
        <pc:picChg chg="mod">
          <ac:chgData name="O'Connor, Melissa (CDC/IOD/OCS)" userId="ed35bee3-1e5c-4dca-80ac-739dd5452457" providerId="ADAL" clId="{3A66957D-8D23-4381-AA46-799BE1600D7A}" dt="2024-02-20T16:13:48.435" v="5855" actId="164"/>
          <ac:picMkLst>
            <pc:docMk/>
            <pc:sldMk cId="3391163733" sldId="2147376869"/>
            <ac:picMk id="17" creationId="{E6C0558E-A200-0BF2-FF42-591797AAC364}"/>
          </ac:picMkLst>
        </pc:picChg>
        <pc:picChg chg="mod">
          <ac:chgData name="O'Connor, Melissa (CDC/IOD/OCS)" userId="ed35bee3-1e5c-4dca-80ac-739dd5452457" providerId="ADAL" clId="{3A66957D-8D23-4381-AA46-799BE1600D7A}" dt="2024-02-20T16:13:57.139" v="5857" actId="164"/>
          <ac:picMkLst>
            <pc:docMk/>
            <pc:sldMk cId="3391163733" sldId="2147376869"/>
            <ac:picMk id="18" creationId="{E0C64C76-CDC5-9876-F036-51E3A81B8BCE}"/>
          </ac:picMkLst>
        </pc:picChg>
      </pc:sldChg>
      <pc:sldChg chg="modTransition addCm">
        <pc:chgData name="O'Connor, Melissa (CDC/IOD/OCS)" userId="ed35bee3-1e5c-4dca-80ac-739dd5452457" providerId="ADAL" clId="{3A66957D-8D23-4381-AA46-799BE1600D7A}" dt="2024-02-14T20:46:14.104" v="2500"/>
        <pc:sldMkLst>
          <pc:docMk/>
          <pc:sldMk cId="3871283372" sldId="2147376871"/>
        </pc:sldMkLst>
        <pc:extLst>
          <p:ext xmlns:p="http://schemas.openxmlformats.org/presentationml/2006/main" uri="{D6D511B9-2390-475A-947B-AFAB55BFBCF1}">
            <pc226:cmChg xmlns:pc226="http://schemas.microsoft.com/office/powerpoint/2022/06/main/command" chg="add">
              <pc226:chgData name="O'Connor, Melissa (CDC/IOD/OCS)" userId="ed35bee3-1e5c-4dca-80ac-739dd5452457" providerId="ADAL" clId="{3A66957D-8D23-4381-AA46-799BE1600D7A}" dt="2024-02-14T20:46:14.104" v="2500"/>
              <pc2:cmMkLst xmlns:pc2="http://schemas.microsoft.com/office/powerpoint/2019/9/main/command">
                <pc:docMk/>
                <pc:sldMk cId="3871283372" sldId="2147376871"/>
                <pc2:cmMk id="{04DFA3FD-F823-450D-9352-6B2294CDF3C5}"/>
              </pc2:cmMkLst>
            </pc226:cmChg>
          </p:ext>
        </pc:extLst>
      </pc:sldChg>
      <pc:sldChg chg="del modTransition addCm delCm modCm">
        <pc:chgData name="O'Connor, Melissa (CDC/IOD/OCS)" userId="ed35bee3-1e5c-4dca-80ac-739dd5452457" providerId="ADAL" clId="{3A66957D-8D23-4381-AA46-799BE1600D7A}" dt="2024-02-14T19:49:34.517" v="1604" actId="47"/>
        <pc:sldMkLst>
          <pc:docMk/>
          <pc:sldMk cId="138012788" sldId="2147376872"/>
        </pc:sldMkLst>
        <pc:extLst>
          <p:ext xmlns:p="http://schemas.openxmlformats.org/presentationml/2006/main" uri="{D6D511B9-2390-475A-947B-AFAB55BFBCF1}">
            <pc226:cmChg xmlns:pc226="http://schemas.microsoft.com/office/powerpoint/2022/06/main/command" chg="del">
              <pc226:chgData name="O'Connor, Melissa (CDC/IOD/OCS)" userId="ed35bee3-1e5c-4dca-80ac-739dd5452457" providerId="ADAL" clId="{3A66957D-8D23-4381-AA46-799BE1600D7A}" dt="2024-02-14T18:33:44.357" v="1356"/>
              <pc2:cmMkLst xmlns:pc2="http://schemas.microsoft.com/office/powerpoint/2019/9/main/command">
                <pc:docMk/>
                <pc:sldMk cId="138012788" sldId="2147376872"/>
                <pc2:cmMk id="{D2DA7148-1CEE-45C3-8160-B30A1020F287}"/>
              </pc2:cmMkLst>
            </pc226:cmChg>
            <pc226:cmChg xmlns:pc226="http://schemas.microsoft.com/office/powerpoint/2022/06/main/command" chg="del">
              <pc226:chgData name="O'Connor, Melissa (CDC/IOD/OCS)" userId="ed35bee3-1e5c-4dca-80ac-739dd5452457" providerId="ADAL" clId="{3A66957D-8D23-4381-AA46-799BE1600D7A}" dt="2024-02-14T18:33:42.472" v="1355"/>
              <pc2:cmMkLst xmlns:pc2="http://schemas.microsoft.com/office/powerpoint/2019/9/main/command">
                <pc:docMk/>
                <pc:sldMk cId="138012788" sldId="2147376872"/>
                <pc2:cmMk id="{7A3237A8-4DEB-40C4-BAE8-A5453FC59DDB}"/>
              </pc2:cmMkLst>
            </pc226:cmChg>
            <pc226:cmChg xmlns:pc226="http://schemas.microsoft.com/office/powerpoint/2022/06/main/command" chg="add del mod">
              <pc226:chgData name="O'Connor, Melissa (CDC/IOD/OCS)" userId="ed35bee3-1e5c-4dca-80ac-739dd5452457" providerId="ADAL" clId="{3A66957D-8D23-4381-AA46-799BE1600D7A}" dt="2024-02-14T18:33:40.868" v="1354"/>
              <pc2:cmMkLst xmlns:pc2="http://schemas.microsoft.com/office/powerpoint/2019/9/main/command">
                <pc:docMk/>
                <pc:sldMk cId="138012788" sldId="2147376872"/>
                <pc2:cmMk id="{19978EA8-9603-4A0A-9C21-594245964117}"/>
              </pc2:cmMkLst>
            </pc226:cmChg>
          </p:ext>
        </pc:extLst>
      </pc:sldChg>
      <pc:sldChg chg="addSp modSp mod modTransition">
        <pc:chgData name="O'Connor, Melissa (CDC/IOD/OCS)" userId="ed35bee3-1e5c-4dca-80ac-739dd5452457" providerId="ADAL" clId="{3A66957D-8D23-4381-AA46-799BE1600D7A}" dt="2024-02-20T16:10:31.211" v="5830" actId="962"/>
        <pc:sldMkLst>
          <pc:docMk/>
          <pc:sldMk cId="3191215816" sldId="2147376873"/>
        </pc:sldMkLst>
        <pc:spChg chg="mod">
          <ac:chgData name="O'Connor, Melissa (CDC/IOD/OCS)" userId="ed35bee3-1e5c-4dca-80ac-739dd5452457" providerId="ADAL" clId="{3A66957D-8D23-4381-AA46-799BE1600D7A}" dt="2024-02-20T16:10:00.296" v="5828" actId="13244"/>
          <ac:spMkLst>
            <pc:docMk/>
            <pc:sldMk cId="3191215816" sldId="2147376873"/>
            <ac:spMk id="5" creationId="{8B14EA36-825E-4058-21EE-6514A672255E}"/>
          </ac:spMkLst>
        </pc:spChg>
        <pc:spChg chg="mod">
          <ac:chgData name="O'Connor, Melissa (CDC/IOD/OCS)" userId="ed35bee3-1e5c-4dca-80ac-739dd5452457" providerId="ADAL" clId="{3A66957D-8D23-4381-AA46-799BE1600D7A}" dt="2024-02-20T16:10:23.849" v="5829" actId="164"/>
          <ac:spMkLst>
            <pc:docMk/>
            <pc:sldMk cId="3191215816" sldId="2147376873"/>
            <ac:spMk id="6" creationId="{C79BA26F-1ADB-F0F2-9CEB-E264907C0519}"/>
          </ac:spMkLst>
        </pc:spChg>
        <pc:grpChg chg="add mod">
          <ac:chgData name="O'Connor, Melissa (CDC/IOD/OCS)" userId="ed35bee3-1e5c-4dca-80ac-739dd5452457" providerId="ADAL" clId="{3A66957D-8D23-4381-AA46-799BE1600D7A}" dt="2024-02-20T16:10:31.211" v="5830" actId="962"/>
          <ac:grpSpMkLst>
            <pc:docMk/>
            <pc:sldMk cId="3191215816" sldId="2147376873"/>
            <ac:grpSpMk id="2" creationId="{F7CE6537-404A-628B-94F1-FF166C3318CB}"/>
          </ac:grpSpMkLst>
        </pc:grpChg>
        <pc:grpChg chg="mod">
          <ac:chgData name="O'Connor, Melissa (CDC/IOD/OCS)" userId="ed35bee3-1e5c-4dca-80ac-739dd5452457" providerId="ADAL" clId="{3A66957D-8D23-4381-AA46-799BE1600D7A}" dt="2024-02-20T15:44:11.778" v="3271" actId="962"/>
          <ac:grpSpMkLst>
            <pc:docMk/>
            <pc:sldMk cId="3191215816" sldId="2147376873"/>
            <ac:grpSpMk id="8" creationId="{2653CE01-55C9-18FA-4C16-C98F867F4CCE}"/>
          </ac:grpSpMkLst>
        </pc:grpChg>
        <pc:grpChg chg="mod">
          <ac:chgData name="O'Connor, Melissa (CDC/IOD/OCS)" userId="ed35bee3-1e5c-4dca-80ac-739dd5452457" providerId="ADAL" clId="{3A66957D-8D23-4381-AA46-799BE1600D7A}" dt="2024-02-20T15:44:10.239" v="3270" actId="962"/>
          <ac:grpSpMkLst>
            <pc:docMk/>
            <pc:sldMk cId="3191215816" sldId="2147376873"/>
            <ac:grpSpMk id="11" creationId="{666CD917-9BC1-6CC8-BC24-411D60FE65C7}"/>
          </ac:grpSpMkLst>
        </pc:grpChg>
        <pc:grpChg chg="mod">
          <ac:chgData name="O'Connor, Melissa (CDC/IOD/OCS)" userId="ed35bee3-1e5c-4dca-80ac-739dd5452457" providerId="ADAL" clId="{3A66957D-8D23-4381-AA46-799BE1600D7A}" dt="2024-02-20T15:44:13.520" v="3272" actId="962"/>
          <ac:grpSpMkLst>
            <pc:docMk/>
            <pc:sldMk cId="3191215816" sldId="2147376873"/>
            <ac:grpSpMk id="14" creationId="{85C6E245-EADF-E791-EFFC-A33DA37128C5}"/>
          </ac:grpSpMkLst>
        </pc:grpChg>
        <pc:graphicFrameChg chg="mod">
          <ac:chgData name="O'Connor, Melissa (CDC/IOD/OCS)" userId="ed35bee3-1e5c-4dca-80ac-739dd5452457" providerId="ADAL" clId="{3A66957D-8D23-4381-AA46-799BE1600D7A}" dt="2024-02-20T15:44:03.507" v="3268" actId="962"/>
          <ac:graphicFrameMkLst>
            <pc:docMk/>
            <pc:sldMk cId="3191215816" sldId="2147376873"/>
            <ac:graphicFrameMk id="4" creationId="{609A6E99-C6A0-F2D5-7086-9F205E79E50D}"/>
          </ac:graphicFrameMkLst>
        </pc:graphicFrameChg>
        <pc:cxnChg chg="mod">
          <ac:chgData name="O'Connor, Melissa (CDC/IOD/OCS)" userId="ed35bee3-1e5c-4dca-80ac-739dd5452457" providerId="ADAL" clId="{3A66957D-8D23-4381-AA46-799BE1600D7A}" dt="2024-02-20T16:10:23.849" v="5829" actId="164"/>
          <ac:cxnSpMkLst>
            <pc:docMk/>
            <pc:sldMk cId="3191215816" sldId="2147376873"/>
            <ac:cxnSpMk id="7" creationId="{BC9B55A8-E4E0-E29A-B0E1-4EA2CE664C39}"/>
          </ac:cxnSpMkLst>
        </pc:cxnChg>
      </pc:sldChg>
      <pc:sldChg chg="del modTransition">
        <pc:chgData name="O'Connor, Melissa (CDC/IOD/OCS)" userId="ed35bee3-1e5c-4dca-80ac-739dd5452457" providerId="ADAL" clId="{3A66957D-8D23-4381-AA46-799BE1600D7A}" dt="2024-02-09T21:35:51.120" v="964"/>
        <pc:sldMkLst>
          <pc:docMk/>
          <pc:sldMk cId="1030388216" sldId="2147470358"/>
        </pc:sldMkLst>
      </pc:sldChg>
      <pc:sldChg chg="modSp del mod modTransition">
        <pc:chgData name="O'Connor, Melissa (CDC/IOD/OCS)" userId="ed35bee3-1e5c-4dca-80ac-739dd5452457" providerId="ADAL" clId="{3A66957D-8D23-4381-AA46-799BE1600D7A}" dt="2024-02-20T16:04:24.243" v="5724" actId="20577"/>
        <pc:sldMkLst>
          <pc:docMk/>
          <pc:sldMk cId="3037679641" sldId="2147470359"/>
        </pc:sldMkLst>
        <pc:spChg chg="mod">
          <ac:chgData name="O'Connor, Melissa (CDC/IOD/OCS)" userId="ed35bee3-1e5c-4dca-80ac-739dd5452457" providerId="ADAL" clId="{3A66957D-8D23-4381-AA46-799BE1600D7A}" dt="2024-02-20T16:04:24.243" v="5724" actId="20577"/>
          <ac:spMkLst>
            <pc:docMk/>
            <pc:sldMk cId="3037679641" sldId="2147470359"/>
            <ac:spMk id="2" creationId="{428145FE-5BE1-2C5C-A5E3-76984380A138}"/>
          </ac:spMkLst>
        </pc:spChg>
        <pc:spChg chg="mod">
          <ac:chgData name="O'Connor, Melissa (CDC/IOD/OCS)" userId="ed35bee3-1e5c-4dca-80ac-739dd5452457" providerId="ADAL" clId="{3A66957D-8D23-4381-AA46-799BE1600D7A}" dt="2024-02-20T15:27:27.256" v="2658" actId="14100"/>
          <ac:spMkLst>
            <pc:docMk/>
            <pc:sldMk cId="3037679641" sldId="2147470359"/>
            <ac:spMk id="3" creationId="{6340DDCB-A00D-D9F6-70CE-931E3B3191A3}"/>
          </ac:spMkLst>
        </pc:spChg>
      </pc:sldChg>
      <pc:sldChg chg="addSp delSp modSp del mod modTransition">
        <pc:chgData name="O'Connor, Melissa (CDC/IOD/OCS)" userId="ed35bee3-1e5c-4dca-80ac-739dd5452457" providerId="ADAL" clId="{3A66957D-8D23-4381-AA46-799BE1600D7A}" dt="2024-02-20T16:22:59.107" v="5936" actId="13244"/>
        <pc:sldMkLst>
          <pc:docMk/>
          <pc:sldMk cId="3803906946" sldId="2147470361"/>
        </pc:sldMkLst>
        <pc:spChg chg="mod ord">
          <ac:chgData name="O'Connor, Melissa (CDC/IOD/OCS)" userId="ed35bee3-1e5c-4dca-80ac-739dd5452457" providerId="ADAL" clId="{3A66957D-8D23-4381-AA46-799BE1600D7A}" dt="2024-02-20T15:30:56.261" v="2706" actId="255"/>
          <ac:spMkLst>
            <pc:docMk/>
            <pc:sldMk cId="3803906946" sldId="2147470361"/>
            <ac:spMk id="2" creationId="{38F66DB2-3C54-2B5F-F713-D0005875E005}"/>
          </ac:spMkLst>
        </pc:spChg>
        <pc:spChg chg="mod">
          <ac:chgData name="O'Connor, Melissa (CDC/IOD/OCS)" userId="ed35bee3-1e5c-4dca-80ac-739dd5452457" providerId="ADAL" clId="{3A66957D-8D23-4381-AA46-799BE1600D7A}" dt="2024-02-20T16:22:59.107" v="5936" actId="13244"/>
          <ac:spMkLst>
            <pc:docMk/>
            <pc:sldMk cId="3803906946" sldId="2147470361"/>
            <ac:spMk id="3" creationId="{5E865B1E-4464-DAD2-0824-C3E37991134D}"/>
          </ac:spMkLst>
        </pc:spChg>
        <pc:spChg chg="add del mod">
          <ac:chgData name="O'Connor, Melissa (CDC/IOD/OCS)" userId="ed35bee3-1e5c-4dca-80ac-739dd5452457" providerId="ADAL" clId="{3A66957D-8D23-4381-AA46-799BE1600D7A}" dt="2024-02-20T16:22:57.270" v="5935" actId="478"/>
          <ac:spMkLst>
            <pc:docMk/>
            <pc:sldMk cId="3803906946" sldId="2147470361"/>
            <ac:spMk id="4" creationId="{137BBF8F-A909-2275-180C-92358649EF8B}"/>
          </ac:spMkLst>
        </pc:spChg>
      </pc:sldChg>
      <pc:sldChg chg="del">
        <pc:chgData name="O'Connor, Melissa (CDC/IOD/OCS)" userId="ed35bee3-1e5c-4dca-80ac-739dd5452457" providerId="ADAL" clId="{3A66957D-8D23-4381-AA46-799BE1600D7A}" dt="2024-01-04T18:56:20.760" v="29" actId="47"/>
        <pc:sldMkLst>
          <pc:docMk/>
          <pc:sldMk cId="2318318026" sldId="2147470363"/>
        </pc:sldMkLst>
      </pc:sldChg>
      <pc:sldChg chg="addSp delSp modSp del mod modTransition addCm delCm modCm modNotesTx">
        <pc:chgData name="O'Connor, Melissa (CDC/IOD/OCS)" userId="ed35bee3-1e5c-4dca-80ac-739dd5452457" providerId="ADAL" clId="{3A66957D-8D23-4381-AA46-799BE1600D7A}" dt="2024-02-20T16:04:31.191" v="5733" actId="20577"/>
        <pc:sldMkLst>
          <pc:docMk/>
          <pc:sldMk cId="2064305706" sldId="2147470366"/>
        </pc:sldMkLst>
        <pc:spChg chg="mod">
          <ac:chgData name="O'Connor, Melissa (CDC/IOD/OCS)" userId="ed35bee3-1e5c-4dca-80ac-739dd5452457" providerId="ADAL" clId="{3A66957D-8D23-4381-AA46-799BE1600D7A}" dt="2024-02-20T16:04:31.191" v="5733" actId="20577"/>
          <ac:spMkLst>
            <pc:docMk/>
            <pc:sldMk cId="2064305706" sldId="2147470366"/>
            <ac:spMk id="2" creationId="{2E847827-9481-3473-45D4-116EEA6C3F8B}"/>
          </ac:spMkLst>
        </pc:spChg>
        <pc:spChg chg="mod ord">
          <ac:chgData name="O'Connor, Melissa (CDC/IOD/OCS)" userId="ed35bee3-1e5c-4dca-80ac-739dd5452457" providerId="ADAL" clId="{3A66957D-8D23-4381-AA46-799BE1600D7A}" dt="2024-02-20T15:26:12.348" v="2633" actId="14100"/>
          <ac:spMkLst>
            <pc:docMk/>
            <pc:sldMk cId="2064305706" sldId="2147470366"/>
            <ac:spMk id="3" creationId="{5F8D54A6-A1B6-F003-13BB-B7453F9D2F3A}"/>
          </ac:spMkLst>
        </pc:spChg>
        <pc:spChg chg="add del mod">
          <ac:chgData name="O'Connor, Melissa (CDC/IOD/OCS)" userId="ed35bee3-1e5c-4dca-80ac-739dd5452457" providerId="ADAL" clId="{3A66957D-8D23-4381-AA46-799BE1600D7A}" dt="2024-02-20T15:25:44.918" v="2615" actId="478"/>
          <ac:spMkLst>
            <pc:docMk/>
            <pc:sldMk cId="2064305706" sldId="2147470366"/>
            <ac:spMk id="4" creationId="{0EAF6999-F01C-C8AE-0512-72154B4E264D}"/>
          </ac:spMkLst>
        </pc:spChg>
        <pc:extLst>
          <p:ext xmlns:p="http://schemas.openxmlformats.org/presentationml/2006/main" uri="{D6D511B9-2390-475A-947B-AFAB55BFBCF1}">
            <pc226:cmChg xmlns:pc226="http://schemas.microsoft.com/office/powerpoint/2022/06/main/command" chg="add del">
              <pc226:chgData name="O'Connor, Melissa (CDC/IOD/OCS)" userId="ed35bee3-1e5c-4dca-80ac-739dd5452457" providerId="ADAL" clId="{3A66957D-8D23-4381-AA46-799BE1600D7A}" dt="2024-02-20T14:02:59.236" v="2556"/>
              <pc2:cmMkLst xmlns:pc2="http://schemas.microsoft.com/office/powerpoint/2019/9/main/command">
                <pc:docMk/>
                <pc:sldMk cId="2064305706" sldId="2147470366"/>
                <pc2:cmMk id="{3F474EAE-7C6F-444D-8780-A8401D2BDE69}"/>
              </pc2:cmMkLst>
              <pc226:cmRplyChg chg="add">
                <pc226:chgData name="O'Connor, Melissa (CDC/IOD/OCS)" userId="ed35bee3-1e5c-4dca-80ac-739dd5452457" providerId="ADAL" clId="{3A66957D-8D23-4381-AA46-799BE1600D7A}" dt="2024-02-14T20:50:29.451" v="2501"/>
                <pc2:cmRplyMkLst xmlns:pc2="http://schemas.microsoft.com/office/powerpoint/2019/9/main/command">
                  <pc:docMk/>
                  <pc:sldMk cId="2064305706" sldId="2147470366"/>
                  <pc2:cmMk id="{3F474EAE-7C6F-444D-8780-A8401D2BDE69}"/>
                  <pc2:cmRplyMk id="{6DDF7D18-ADC6-45C7-9E3F-436BDD95262C}"/>
                </pc2:cmRplyMkLst>
              </pc226:cmRplyChg>
            </pc226:cmChg>
          </p:ext>
        </pc:extLst>
      </pc:sldChg>
      <pc:sldChg chg="del">
        <pc:chgData name="O'Connor, Melissa (CDC/IOD/OCS)" userId="ed35bee3-1e5c-4dca-80ac-739dd5452457" providerId="ADAL" clId="{3A66957D-8D23-4381-AA46-799BE1600D7A}" dt="2024-01-04T18:56:20.760" v="29" actId="47"/>
        <pc:sldMkLst>
          <pc:docMk/>
          <pc:sldMk cId="2270611308" sldId="2147470367"/>
        </pc:sldMkLst>
      </pc:sldChg>
      <pc:sldChg chg="del">
        <pc:chgData name="O'Connor, Melissa (CDC/IOD/OCS)" userId="ed35bee3-1e5c-4dca-80ac-739dd5452457" providerId="ADAL" clId="{3A66957D-8D23-4381-AA46-799BE1600D7A}" dt="2024-01-04T18:56:20.760" v="29" actId="47"/>
        <pc:sldMkLst>
          <pc:docMk/>
          <pc:sldMk cId="3570548149" sldId="2147470368"/>
        </pc:sldMkLst>
      </pc:sldChg>
      <pc:sldChg chg="del">
        <pc:chgData name="O'Connor, Melissa (CDC/IOD/OCS)" userId="ed35bee3-1e5c-4dca-80ac-739dd5452457" providerId="ADAL" clId="{3A66957D-8D23-4381-AA46-799BE1600D7A}" dt="2024-01-04T18:56:20.760" v="29" actId="47"/>
        <pc:sldMkLst>
          <pc:docMk/>
          <pc:sldMk cId="2470355790" sldId="2147470369"/>
        </pc:sldMkLst>
      </pc:sldChg>
      <pc:sldChg chg="del">
        <pc:chgData name="O'Connor, Melissa (CDC/IOD/OCS)" userId="ed35bee3-1e5c-4dca-80ac-739dd5452457" providerId="ADAL" clId="{3A66957D-8D23-4381-AA46-799BE1600D7A}" dt="2024-01-04T18:56:20.760" v="29" actId="47"/>
        <pc:sldMkLst>
          <pc:docMk/>
          <pc:sldMk cId="1079365274" sldId="2147470370"/>
        </pc:sldMkLst>
      </pc:sldChg>
      <pc:sldChg chg="modTransition">
        <pc:chgData name="O'Connor, Melissa (CDC/IOD/OCS)" userId="ed35bee3-1e5c-4dca-80ac-739dd5452457" providerId="ADAL" clId="{3A66957D-8D23-4381-AA46-799BE1600D7A}" dt="2024-02-09T21:35:51.120" v="964"/>
        <pc:sldMkLst>
          <pc:docMk/>
          <pc:sldMk cId="2868538134" sldId="2147470372"/>
        </pc:sldMkLst>
      </pc:sldChg>
      <pc:sldChg chg="addSp delSp modSp mod modTransition">
        <pc:chgData name="O'Connor, Melissa (CDC/IOD/OCS)" userId="ed35bee3-1e5c-4dca-80ac-739dd5452457" providerId="ADAL" clId="{3A66957D-8D23-4381-AA46-799BE1600D7A}" dt="2024-02-20T16:01:09.846" v="5666" actId="6549"/>
        <pc:sldMkLst>
          <pc:docMk/>
          <pc:sldMk cId="680981744" sldId="2147470373"/>
        </pc:sldMkLst>
        <pc:spChg chg="add del mod">
          <ac:chgData name="O'Connor, Melissa (CDC/IOD/OCS)" userId="ed35bee3-1e5c-4dca-80ac-739dd5452457" providerId="ADAL" clId="{3A66957D-8D23-4381-AA46-799BE1600D7A}" dt="2024-02-20T15:57:55.488" v="5610"/>
          <ac:spMkLst>
            <pc:docMk/>
            <pc:sldMk cId="680981744" sldId="2147470373"/>
            <ac:spMk id="2" creationId="{5BD83B00-85CD-69AE-E5FD-97D63D68A03C}"/>
          </ac:spMkLst>
        </pc:spChg>
        <pc:spChg chg="add del mod">
          <ac:chgData name="O'Connor, Melissa (CDC/IOD/OCS)" userId="ed35bee3-1e5c-4dca-80ac-739dd5452457" providerId="ADAL" clId="{3A66957D-8D23-4381-AA46-799BE1600D7A}" dt="2024-02-20T15:58:07.413" v="5616" actId="478"/>
          <ac:spMkLst>
            <pc:docMk/>
            <pc:sldMk cId="680981744" sldId="2147470373"/>
            <ac:spMk id="3" creationId="{918D0C70-DC38-F3A0-F46C-9A716759F98F}"/>
          </ac:spMkLst>
        </pc:spChg>
        <pc:spChg chg="mod">
          <ac:chgData name="O'Connor, Melissa (CDC/IOD/OCS)" userId="ed35bee3-1e5c-4dca-80ac-739dd5452457" providerId="ADAL" clId="{3A66957D-8D23-4381-AA46-799BE1600D7A}" dt="2024-02-20T16:01:09.846" v="5666" actId="6549"/>
          <ac:spMkLst>
            <pc:docMk/>
            <pc:sldMk cId="680981744" sldId="2147470373"/>
            <ac:spMk id="4" creationId="{BA18A7C6-1789-4227-9B2A-ECBB8A73DDF7}"/>
          </ac:spMkLst>
        </pc:spChg>
        <pc:spChg chg="add del mod">
          <ac:chgData name="O'Connor, Melissa (CDC/IOD/OCS)" userId="ed35bee3-1e5c-4dca-80ac-739dd5452457" providerId="ADAL" clId="{3A66957D-8D23-4381-AA46-799BE1600D7A}" dt="2024-02-20T15:58:12.197" v="5618" actId="478"/>
          <ac:spMkLst>
            <pc:docMk/>
            <pc:sldMk cId="680981744" sldId="2147470373"/>
            <ac:spMk id="5" creationId="{8D125CE9-4F5F-4764-A39C-72F04723A1DA}"/>
          </ac:spMkLst>
        </pc:spChg>
      </pc:sldChg>
      <pc:sldChg chg="addSp modSp mod ord modTransition addCm delCm modCm">
        <pc:chgData name="O'Connor, Melissa (CDC/IOD/OCS)" userId="ed35bee3-1e5c-4dca-80ac-739dd5452457" providerId="ADAL" clId="{3A66957D-8D23-4381-AA46-799BE1600D7A}" dt="2024-02-20T16:06:44.013" v="5778" actId="20577"/>
        <pc:sldMkLst>
          <pc:docMk/>
          <pc:sldMk cId="323085605" sldId="2147470374"/>
        </pc:sldMkLst>
        <pc:spChg chg="add mod">
          <ac:chgData name="O'Connor, Melissa (CDC/IOD/OCS)" userId="ed35bee3-1e5c-4dca-80ac-739dd5452457" providerId="ADAL" clId="{3A66957D-8D23-4381-AA46-799BE1600D7A}" dt="2024-02-20T16:06:44.013" v="5778" actId="20577"/>
          <ac:spMkLst>
            <pc:docMk/>
            <pc:sldMk cId="323085605" sldId="2147470374"/>
            <ac:spMk id="2" creationId="{B94F8BFA-7666-0E1F-B8CF-769480A8A6FB}"/>
          </ac:spMkLst>
        </pc:spChg>
        <pc:spChg chg="mod">
          <ac:chgData name="O'Connor, Melissa (CDC/IOD/OCS)" userId="ed35bee3-1e5c-4dca-80ac-739dd5452457" providerId="ADAL" clId="{3A66957D-8D23-4381-AA46-799BE1600D7A}" dt="2024-02-20T15:46:28.641" v="3584" actId="962"/>
          <ac:spMkLst>
            <pc:docMk/>
            <pc:sldMk cId="323085605" sldId="2147470374"/>
            <ac:spMk id="7" creationId="{05FF25A9-CBEC-BED4-52F0-4F8F239B5E31}"/>
          </ac:spMkLst>
        </pc:spChg>
        <pc:spChg chg="mod">
          <ac:chgData name="O'Connor, Melissa (CDC/IOD/OCS)" userId="ed35bee3-1e5c-4dca-80ac-739dd5452457" providerId="ADAL" clId="{3A66957D-8D23-4381-AA46-799BE1600D7A}" dt="2024-02-20T16:06:32.851" v="5772" actId="1076"/>
          <ac:spMkLst>
            <pc:docMk/>
            <pc:sldMk cId="323085605" sldId="2147470374"/>
            <ac:spMk id="8" creationId="{067F867E-514E-8A78-8DCF-6630909E6AAC}"/>
          </ac:spMkLst>
        </pc:spChg>
        <pc:picChg chg="mod modCrop">
          <ac:chgData name="O'Connor, Melissa (CDC/IOD/OCS)" userId="ed35bee3-1e5c-4dca-80ac-739dd5452457" providerId="ADAL" clId="{3A66957D-8D23-4381-AA46-799BE1600D7A}" dt="2024-02-20T15:46:17.641" v="3583" actId="732"/>
          <ac:picMkLst>
            <pc:docMk/>
            <pc:sldMk cId="323085605" sldId="2147470374"/>
            <ac:picMk id="5" creationId="{968582BF-7647-EE88-ED9A-CDD013B7939D}"/>
          </ac:picMkLst>
        </pc:picChg>
        <pc:extLst>
          <p:ext xmlns:p="http://schemas.openxmlformats.org/presentationml/2006/main" uri="{D6D511B9-2390-475A-947B-AFAB55BFBCF1}">
            <pc226:cmChg xmlns:pc226="http://schemas.microsoft.com/office/powerpoint/2022/06/main/command" chg="add del mod">
              <pc226:chgData name="O'Connor, Melissa (CDC/IOD/OCS)" userId="ed35bee3-1e5c-4dca-80ac-739dd5452457" providerId="ADAL" clId="{3A66957D-8D23-4381-AA46-799BE1600D7A}" dt="2024-02-20T14:02:44.470" v="2554"/>
              <pc2:cmMkLst xmlns:pc2="http://schemas.microsoft.com/office/powerpoint/2019/9/main/command">
                <pc:docMk/>
                <pc:sldMk cId="323085605" sldId="2147470374"/>
                <pc2:cmMk id="{A1B0EE05-D6C5-443D-B03C-19BA3AB76E4A}"/>
              </pc2:cmMkLst>
            </pc226:cmChg>
          </p:ext>
        </pc:extLst>
      </pc:sldChg>
      <pc:sldChg chg="del">
        <pc:chgData name="O'Connor, Melissa (CDC/IOD/OCS)" userId="ed35bee3-1e5c-4dca-80ac-739dd5452457" providerId="ADAL" clId="{3A66957D-8D23-4381-AA46-799BE1600D7A}" dt="2024-02-09T21:26:12.037" v="948"/>
        <pc:sldMkLst>
          <pc:docMk/>
          <pc:sldMk cId="3238091856" sldId="2147470374"/>
        </pc:sldMkLst>
      </pc:sldChg>
      <pc:sldChg chg="modSp del mod ord modTransition modNotesTx">
        <pc:chgData name="O'Connor, Melissa (CDC/IOD/OCS)" userId="ed35bee3-1e5c-4dca-80ac-739dd5452457" providerId="ADAL" clId="{3A66957D-8D23-4381-AA46-799BE1600D7A}" dt="2024-02-20T16:14:22.464" v="5864" actId="13244"/>
        <pc:sldMkLst>
          <pc:docMk/>
          <pc:sldMk cId="213889923" sldId="2147470375"/>
        </pc:sldMkLst>
        <pc:spChg chg="mod">
          <ac:chgData name="O'Connor, Melissa (CDC/IOD/OCS)" userId="ed35bee3-1e5c-4dca-80ac-739dd5452457" providerId="ADAL" clId="{3A66957D-8D23-4381-AA46-799BE1600D7A}" dt="2024-02-20T16:06:01.389" v="5768" actId="20577"/>
          <ac:spMkLst>
            <pc:docMk/>
            <pc:sldMk cId="213889923" sldId="2147470375"/>
            <ac:spMk id="3" creationId="{0FE7FB2D-BFEB-7582-84F7-33587B46026C}"/>
          </ac:spMkLst>
        </pc:spChg>
        <pc:spChg chg="mod">
          <ac:chgData name="O'Connor, Melissa (CDC/IOD/OCS)" userId="ed35bee3-1e5c-4dca-80ac-739dd5452457" providerId="ADAL" clId="{3A66957D-8D23-4381-AA46-799BE1600D7A}" dt="2024-02-20T16:14:17.237" v="5862" actId="13244"/>
          <ac:spMkLst>
            <pc:docMk/>
            <pc:sldMk cId="213889923" sldId="2147470375"/>
            <ac:spMk id="4" creationId="{6891ABE5-18EE-C619-2093-9CF637108219}"/>
          </ac:spMkLst>
        </pc:spChg>
        <pc:spChg chg="mod">
          <ac:chgData name="O'Connor, Melissa (CDC/IOD/OCS)" userId="ed35bee3-1e5c-4dca-80ac-739dd5452457" providerId="ADAL" clId="{3A66957D-8D23-4381-AA46-799BE1600D7A}" dt="2024-02-20T16:14:22.464" v="5864" actId="13244"/>
          <ac:spMkLst>
            <pc:docMk/>
            <pc:sldMk cId="213889923" sldId="2147470375"/>
            <ac:spMk id="16" creationId="{989E2D44-299B-F893-4568-D505ABB952FF}"/>
          </ac:spMkLst>
        </pc:spChg>
        <pc:picChg chg="mod">
          <ac:chgData name="O'Connor, Melissa (CDC/IOD/OCS)" userId="ed35bee3-1e5c-4dca-80ac-739dd5452457" providerId="ADAL" clId="{3A66957D-8D23-4381-AA46-799BE1600D7A}" dt="2024-02-20T16:14:19.394" v="5863" actId="13244"/>
          <ac:picMkLst>
            <pc:docMk/>
            <pc:sldMk cId="213889923" sldId="2147470375"/>
            <ac:picMk id="13" creationId="{724B6144-BAED-38AA-B7D0-45C17410AAD5}"/>
          </ac:picMkLst>
        </pc:picChg>
        <pc:picChg chg="mod">
          <ac:chgData name="O'Connor, Melissa (CDC/IOD/OCS)" userId="ed35bee3-1e5c-4dca-80ac-739dd5452457" providerId="ADAL" clId="{3A66957D-8D23-4381-AA46-799BE1600D7A}" dt="2024-02-20T15:47:00.074" v="3810" actId="962"/>
          <ac:picMkLst>
            <pc:docMk/>
            <pc:sldMk cId="213889923" sldId="2147470375"/>
            <ac:picMk id="15" creationId="{1BCB24F1-6E6C-7E1C-33E4-208FE96E0593}"/>
          </ac:picMkLst>
        </pc:picChg>
      </pc:sldChg>
      <pc:sldChg chg="delSp modSp del mod ord modTransition">
        <pc:chgData name="O'Connor, Melissa (CDC/IOD/OCS)" userId="ed35bee3-1e5c-4dca-80ac-739dd5452457" providerId="ADAL" clId="{3A66957D-8D23-4381-AA46-799BE1600D7A}" dt="2024-02-20T16:15:01.219" v="5870" actId="13244"/>
        <pc:sldMkLst>
          <pc:docMk/>
          <pc:sldMk cId="3948277208" sldId="2147470376"/>
        </pc:sldMkLst>
        <pc:spChg chg="mod">
          <ac:chgData name="O'Connor, Melissa (CDC/IOD/OCS)" userId="ed35bee3-1e5c-4dca-80ac-739dd5452457" providerId="ADAL" clId="{3A66957D-8D23-4381-AA46-799BE1600D7A}" dt="2024-02-20T16:14:28.762" v="5865" actId="13244"/>
          <ac:spMkLst>
            <pc:docMk/>
            <pc:sldMk cId="3948277208" sldId="2147470376"/>
            <ac:spMk id="2" creationId="{31EDDA92-5CB2-6426-A07C-88F6EBA8A31E}"/>
          </ac:spMkLst>
        </pc:spChg>
        <pc:spChg chg="mod">
          <ac:chgData name="O'Connor, Melissa (CDC/IOD/OCS)" userId="ed35bee3-1e5c-4dca-80ac-739dd5452457" providerId="ADAL" clId="{3A66957D-8D23-4381-AA46-799BE1600D7A}" dt="2024-02-20T16:14:32.276" v="5866" actId="13244"/>
          <ac:spMkLst>
            <pc:docMk/>
            <pc:sldMk cId="3948277208" sldId="2147470376"/>
            <ac:spMk id="3" creationId="{0FE7FB2D-BFEB-7582-84F7-33587B46026C}"/>
          </ac:spMkLst>
        </pc:spChg>
        <pc:spChg chg="del mod">
          <ac:chgData name="O'Connor, Melissa (CDC/IOD/OCS)" userId="ed35bee3-1e5c-4dca-80ac-739dd5452457" providerId="ADAL" clId="{3A66957D-8D23-4381-AA46-799BE1600D7A}" dt="2024-02-20T15:47:20.060" v="3912" actId="478"/>
          <ac:spMkLst>
            <pc:docMk/>
            <pc:sldMk cId="3948277208" sldId="2147470376"/>
            <ac:spMk id="4" creationId="{C76EB826-0491-4C27-77C2-11319DD66679}"/>
          </ac:spMkLst>
        </pc:spChg>
        <pc:spChg chg="mod">
          <ac:chgData name="O'Connor, Melissa (CDC/IOD/OCS)" userId="ed35bee3-1e5c-4dca-80ac-739dd5452457" providerId="ADAL" clId="{3A66957D-8D23-4381-AA46-799BE1600D7A}" dt="2024-02-20T16:15:01.219" v="5870" actId="13244"/>
          <ac:spMkLst>
            <pc:docMk/>
            <pc:sldMk cId="3948277208" sldId="2147470376"/>
            <ac:spMk id="5" creationId="{B94C0FE7-DB0A-9D51-B1A4-CBBCD5739311}"/>
          </ac:spMkLst>
        </pc:spChg>
        <pc:spChg chg="mod">
          <ac:chgData name="O'Connor, Melissa (CDC/IOD/OCS)" userId="ed35bee3-1e5c-4dca-80ac-739dd5452457" providerId="ADAL" clId="{3A66957D-8D23-4381-AA46-799BE1600D7A}" dt="2024-02-20T16:14:39.093" v="5868" actId="13244"/>
          <ac:spMkLst>
            <pc:docMk/>
            <pc:sldMk cId="3948277208" sldId="2147470376"/>
            <ac:spMk id="14" creationId="{575F1481-5536-A614-0980-7905D7AA8CFF}"/>
          </ac:spMkLst>
        </pc:spChg>
        <pc:spChg chg="mod">
          <ac:chgData name="O'Connor, Melissa (CDC/IOD/OCS)" userId="ed35bee3-1e5c-4dca-80ac-739dd5452457" providerId="ADAL" clId="{3A66957D-8D23-4381-AA46-799BE1600D7A}" dt="2024-02-20T16:14:35.050" v="5867" actId="13244"/>
          <ac:spMkLst>
            <pc:docMk/>
            <pc:sldMk cId="3948277208" sldId="2147470376"/>
            <ac:spMk id="207" creationId="{D42CC976-919B-4CCF-25D4-80EEB7871C06}"/>
          </ac:spMkLst>
        </pc:spChg>
        <pc:grpChg chg="mod">
          <ac:chgData name="O'Connor, Melissa (CDC/IOD/OCS)" userId="ed35bee3-1e5c-4dca-80ac-739dd5452457" providerId="ADAL" clId="{3A66957D-8D23-4381-AA46-799BE1600D7A}" dt="2024-02-20T15:47:11.371" v="3910" actId="962"/>
          <ac:grpSpMkLst>
            <pc:docMk/>
            <pc:sldMk cId="3948277208" sldId="2147470376"/>
            <ac:grpSpMk id="6" creationId="{CFEFF4EC-E159-47B6-5FDC-04A734292032}"/>
          </ac:grpSpMkLst>
        </pc:grpChg>
        <pc:picChg chg="mod">
          <ac:chgData name="O'Connor, Melissa (CDC/IOD/OCS)" userId="ed35bee3-1e5c-4dca-80ac-739dd5452457" providerId="ADAL" clId="{3A66957D-8D23-4381-AA46-799BE1600D7A}" dt="2024-02-20T16:14:55.546" v="5869" actId="1076"/>
          <ac:picMkLst>
            <pc:docMk/>
            <pc:sldMk cId="3948277208" sldId="2147470376"/>
            <ac:picMk id="13" creationId="{80573B83-1166-973D-E08D-895A55F2E10D}"/>
          </ac:picMkLst>
        </pc:picChg>
      </pc:sldChg>
      <pc:sldChg chg="modSp del mod ord modTransition modNotesTx">
        <pc:chgData name="O'Connor, Melissa (CDC/IOD/OCS)" userId="ed35bee3-1e5c-4dca-80ac-739dd5452457" providerId="ADAL" clId="{3A66957D-8D23-4381-AA46-799BE1600D7A}" dt="2024-02-20T16:34:41.839" v="5965" actId="2"/>
        <pc:sldMkLst>
          <pc:docMk/>
          <pc:sldMk cId="553002060" sldId="2147470377"/>
        </pc:sldMkLst>
        <pc:spChg chg="mod">
          <ac:chgData name="O'Connor, Melissa (CDC/IOD/OCS)" userId="ed35bee3-1e5c-4dca-80ac-739dd5452457" providerId="ADAL" clId="{3A66957D-8D23-4381-AA46-799BE1600D7A}" dt="2024-02-20T16:15:06.203" v="5871" actId="13244"/>
          <ac:spMkLst>
            <pc:docMk/>
            <pc:sldMk cId="553002060" sldId="2147470377"/>
            <ac:spMk id="2" creationId="{31EDDA92-5CB2-6426-A07C-88F6EBA8A31E}"/>
          </ac:spMkLst>
        </pc:spChg>
        <pc:spChg chg="mod">
          <ac:chgData name="O'Connor, Melissa (CDC/IOD/OCS)" userId="ed35bee3-1e5c-4dca-80ac-739dd5452457" providerId="ADAL" clId="{3A66957D-8D23-4381-AA46-799BE1600D7A}" dt="2024-02-20T16:15:12.678" v="5872" actId="13244"/>
          <ac:spMkLst>
            <pc:docMk/>
            <pc:sldMk cId="553002060" sldId="2147470377"/>
            <ac:spMk id="4" creationId="{0200F43C-80CB-0551-C520-189438AAD3CF}"/>
          </ac:spMkLst>
        </pc:spChg>
        <pc:spChg chg="mod">
          <ac:chgData name="O'Connor, Melissa (CDC/IOD/OCS)" userId="ed35bee3-1e5c-4dca-80ac-739dd5452457" providerId="ADAL" clId="{3A66957D-8D23-4381-AA46-799BE1600D7A}" dt="2024-02-20T16:05:58.035" v="5767" actId="6549"/>
          <ac:spMkLst>
            <pc:docMk/>
            <pc:sldMk cId="553002060" sldId="2147470377"/>
            <ac:spMk id="7" creationId="{E5202755-B729-337B-A529-9DEBCA43A2A6}"/>
          </ac:spMkLst>
        </pc:spChg>
        <pc:spChg chg="mod">
          <ac:chgData name="O'Connor, Melissa (CDC/IOD/OCS)" userId="ed35bee3-1e5c-4dca-80ac-739dd5452457" providerId="ADAL" clId="{3A66957D-8D23-4381-AA46-799BE1600D7A}" dt="2024-02-20T16:34:41.839" v="5965" actId="2"/>
          <ac:spMkLst>
            <pc:docMk/>
            <pc:sldMk cId="553002060" sldId="2147470377"/>
            <ac:spMk id="22" creationId="{6CF27253-5F75-BC82-F3EB-3A8BBCE983CF}"/>
          </ac:spMkLst>
        </pc:spChg>
        <pc:grpChg chg="mod">
          <ac:chgData name="O'Connor, Melissa (CDC/IOD/OCS)" userId="ed35bee3-1e5c-4dca-80ac-739dd5452457" providerId="ADAL" clId="{3A66957D-8D23-4381-AA46-799BE1600D7A}" dt="2024-02-20T16:15:18.220" v="5873" actId="13244"/>
          <ac:grpSpMkLst>
            <pc:docMk/>
            <pc:sldMk cId="553002060" sldId="2147470377"/>
            <ac:grpSpMk id="29" creationId="{F245E27B-42BD-837A-DB72-28D92F0F01A9}"/>
          </ac:grpSpMkLst>
        </pc:grpChg>
        <pc:picChg chg="mod">
          <ac:chgData name="O'Connor, Melissa (CDC/IOD/OCS)" userId="ed35bee3-1e5c-4dca-80ac-739dd5452457" providerId="ADAL" clId="{3A66957D-8D23-4381-AA46-799BE1600D7A}" dt="2024-02-20T15:48:03.068" v="4280" actId="962"/>
          <ac:picMkLst>
            <pc:docMk/>
            <pc:sldMk cId="553002060" sldId="2147470377"/>
            <ac:picMk id="3" creationId="{3A9E499F-B3E9-5462-8186-FB0F8697A7C0}"/>
          </ac:picMkLst>
        </pc:picChg>
      </pc:sldChg>
      <pc:sldChg chg="addSp delSp modSp mod modTransition">
        <pc:chgData name="O'Connor, Melissa (CDC/IOD/OCS)" userId="ed35bee3-1e5c-4dca-80ac-739dd5452457" providerId="ADAL" clId="{3A66957D-8D23-4381-AA46-799BE1600D7A}" dt="2024-02-20T16:23:20.794" v="5940" actId="13244"/>
        <pc:sldMkLst>
          <pc:docMk/>
          <pc:sldMk cId="1041773153" sldId="2147470378"/>
        </pc:sldMkLst>
        <pc:spChg chg="del">
          <ac:chgData name="O'Connor, Melissa (CDC/IOD/OCS)" userId="ed35bee3-1e5c-4dca-80ac-739dd5452457" providerId="ADAL" clId="{3A66957D-8D23-4381-AA46-799BE1600D7A}" dt="2024-02-20T16:04:49.656" v="5738" actId="478"/>
          <ac:spMkLst>
            <pc:docMk/>
            <pc:sldMk cId="1041773153" sldId="2147470378"/>
            <ac:spMk id="2" creationId="{8BF181D7-CF72-F820-8447-C23C2653BFEA}"/>
          </ac:spMkLst>
        </pc:spChg>
        <pc:spChg chg="add del mod">
          <ac:chgData name="O'Connor, Melissa (CDC/IOD/OCS)" userId="ed35bee3-1e5c-4dca-80ac-739dd5452457" providerId="ADAL" clId="{3A66957D-8D23-4381-AA46-799BE1600D7A}" dt="2024-02-20T16:23:06.776" v="5937" actId="13244"/>
          <ac:spMkLst>
            <pc:docMk/>
            <pc:sldMk cId="1041773153" sldId="2147470378"/>
            <ac:spMk id="3" creationId="{CFEF8FB4-0EA3-249F-29C3-B6AE677E822B}"/>
          </ac:spMkLst>
        </pc:spChg>
        <pc:spChg chg="add del mod">
          <ac:chgData name="O'Connor, Melissa (CDC/IOD/OCS)" userId="ed35bee3-1e5c-4dca-80ac-739dd5452457" providerId="ADAL" clId="{3A66957D-8D23-4381-AA46-799BE1600D7A}" dt="2024-02-20T16:04:47.852" v="5737" actId="478"/>
          <ac:spMkLst>
            <pc:docMk/>
            <pc:sldMk cId="1041773153" sldId="2147470378"/>
            <ac:spMk id="4" creationId="{423B8FED-3EFE-120E-343A-432113EDB4B6}"/>
          </ac:spMkLst>
        </pc:spChg>
        <pc:spChg chg="mod">
          <ac:chgData name="O'Connor, Melissa (CDC/IOD/OCS)" userId="ed35bee3-1e5c-4dca-80ac-739dd5452457" providerId="ADAL" clId="{3A66957D-8D23-4381-AA46-799BE1600D7A}" dt="2024-02-20T16:23:20.794" v="5940" actId="13244"/>
          <ac:spMkLst>
            <pc:docMk/>
            <pc:sldMk cId="1041773153" sldId="2147470378"/>
            <ac:spMk id="5" creationId="{9813C5AC-A602-EDCC-DB9D-E061B2B36745}"/>
          </ac:spMkLst>
        </pc:spChg>
        <pc:spChg chg="mod">
          <ac:chgData name="O'Connor, Melissa (CDC/IOD/OCS)" userId="ed35bee3-1e5c-4dca-80ac-739dd5452457" providerId="ADAL" clId="{3A66957D-8D23-4381-AA46-799BE1600D7A}" dt="2024-02-20T15:54:21.017" v="5512" actId="962"/>
          <ac:spMkLst>
            <pc:docMk/>
            <pc:sldMk cId="1041773153" sldId="2147470378"/>
            <ac:spMk id="6" creationId="{23E13D4F-E2DE-7D52-30CE-E76B3409A1F7}"/>
          </ac:spMkLst>
        </pc:spChg>
        <pc:spChg chg="mod">
          <ac:chgData name="O'Connor, Melissa (CDC/IOD/OCS)" userId="ed35bee3-1e5c-4dca-80ac-739dd5452457" providerId="ADAL" clId="{3A66957D-8D23-4381-AA46-799BE1600D7A}" dt="2024-02-20T16:23:12.279" v="5938" actId="13244"/>
          <ac:spMkLst>
            <pc:docMk/>
            <pc:sldMk cId="1041773153" sldId="2147470378"/>
            <ac:spMk id="21" creationId="{CEFD069D-91D0-DA87-C787-9FC61798F6A6}"/>
          </ac:spMkLst>
        </pc:spChg>
        <pc:cxnChg chg="mod">
          <ac:chgData name="O'Connor, Melissa (CDC/IOD/OCS)" userId="ed35bee3-1e5c-4dca-80ac-739dd5452457" providerId="ADAL" clId="{3A66957D-8D23-4381-AA46-799BE1600D7A}" dt="2024-02-20T15:54:22.759" v="5513" actId="962"/>
          <ac:cxnSpMkLst>
            <pc:docMk/>
            <pc:sldMk cId="1041773153" sldId="2147470378"/>
            <ac:cxnSpMk id="20" creationId="{9B3D80A7-C596-9358-94D5-85A25D9AEF8F}"/>
          </ac:cxnSpMkLst>
        </pc:cxnChg>
      </pc:sldChg>
      <pc:sldChg chg="new del">
        <pc:chgData name="O'Connor, Melissa (CDC/IOD/OCS)" userId="ed35bee3-1e5c-4dca-80ac-739dd5452457" providerId="ADAL" clId="{3A66957D-8D23-4381-AA46-799BE1600D7A}" dt="2024-02-12T14:01:29.987" v="966" actId="680"/>
        <pc:sldMkLst>
          <pc:docMk/>
          <pc:sldMk cId="1226424387" sldId="2147470379"/>
        </pc:sldMkLst>
      </pc:sldChg>
      <pc:sldChg chg="modSp add del mod ord">
        <pc:chgData name="O'Connor, Melissa (CDC/IOD/OCS)" userId="ed35bee3-1e5c-4dca-80ac-739dd5452457" providerId="ADAL" clId="{3A66957D-8D23-4381-AA46-799BE1600D7A}" dt="2024-02-12T14:10:37.782" v="1162" actId="47"/>
        <pc:sldMkLst>
          <pc:docMk/>
          <pc:sldMk cId="4041516231" sldId="2147470379"/>
        </pc:sldMkLst>
        <pc:spChg chg="mod">
          <ac:chgData name="O'Connor, Melissa (CDC/IOD/OCS)" userId="ed35bee3-1e5c-4dca-80ac-739dd5452457" providerId="ADAL" clId="{3A66957D-8D23-4381-AA46-799BE1600D7A}" dt="2024-02-12T14:01:59.513" v="998" actId="20577"/>
          <ac:spMkLst>
            <pc:docMk/>
            <pc:sldMk cId="4041516231" sldId="2147470379"/>
            <ac:spMk id="2" creationId="{CB077603-A061-F898-7C18-ACC0D5D8749E}"/>
          </ac:spMkLst>
        </pc:spChg>
      </pc:sldChg>
      <pc:sldChg chg="new del">
        <pc:chgData name="O'Connor, Melissa (CDC/IOD/OCS)" userId="ed35bee3-1e5c-4dca-80ac-739dd5452457" providerId="ADAL" clId="{3A66957D-8D23-4381-AA46-799BE1600D7A}" dt="2024-02-12T14:01:40.695" v="968" actId="680"/>
        <pc:sldMkLst>
          <pc:docMk/>
          <pc:sldMk cId="4070173600" sldId="2147470379"/>
        </pc:sldMkLst>
      </pc:sldChg>
      <pc:sldChg chg="modSp add del mod ord">
        <pc:chgData name="O'Connor, Melissa (CDC/IOD/OCS)" userId="ed35bee3-1e5c-4dca-80ac-739dd5452457" providerId="ADAL" clId="{3A66957D-8D23-4381-AA46-799BE1600D7A}" dt="2024-02-12T14:02:44.418" v="1022" actId="47"/>
        <pc:sldMkLst>
          <pc:docMk/>
          <pc:sldMk cId="63336342" sldId="2147470380"/>
        </pc:sldMkLst>
        <pc:spChg chg="mod">
          <ac:chgData name="O'Connor, Melissa (CDC/IOD/OCS)" userId="ed35bee3-1e5c-4dca-80ac-739dd5452457" providerId="ADAL" clId="{3A66957D-8D23-4381-AA46-799BE1600D7A}" dt="2024-02-12T14:01:50.548" v="987" actId="20577"/>
          <ac:spMkLst>
            <pc:docMk/>
            <pc:sldMk cId="63336342" sldId="2147470380"/>
            <ac:spMk id="2" creationId="{CB077603-A061-F898-7C18-ACC0D5D8749E}"/>
          </ac:spMkLst>
        </pc:spChg>
      </pc:sldChg>
      <pc:sldChg chg="addSp delSp modSp add mod modTransition setBg addAnim delAnim delCm modCm">
        <pc:chgData name="O'Connor, Melissa (CDC/IOD/OCS)" userId="ed35bee3-1e5c-4dca-80ac-739dd5452457" providerId="ADAL" clId="{3A66957D-8D23-4381-AA46-799BE1600D7A}" dt="2024-02-20T16:34:39.884" v="5964" actId="2"/>
        <pc:sldMkLst>
          <pc:docMk/>
          <pc:sldMk cId="844720411" sldId="2147470381"/>
        </pc:sldMkLst>
        <pc:spChg chg="mod ord">
          <ac:chgData name="O'Connor, Melissa (CDC/IOD/OCS)" userId="ed35bee3-1e5c-4dca-80ac-739dd5452457" providerId="ADAL" clId="{3A66957D-8D23-4381-AA46-799BE1600D7A}" dt="2024-02-20T16:34:39.884" v="5964" actId="2"/>
          <ac:spMkLst>
            <pc:docMk/>
            <pc:sldMk cId="844720411" sldId="2147470381"/>
            <ac:spMk id="3" creationId="{5DA0F1F4-DF64-77F3-A558-630856B931DF}"/>
          </ac:spMkLst>
        </pc:spChg>
        <pc:spChg chg="del">
          <ac:chgData name="O'Connor, Melissa (CDC/IOD/OCS)" userId="ed35bee3-1e5c-4dca-80ac-739dd5452457" providerId="ADAL" clId="{3A66957D-8D23-4381-AA46-799BE1600D7A}" dt="2024-02-12T14:02:31.327" v="1005" actId="478"/>
          <ac:spMkLst>
            <pc:docMk/>
            <pc:sldMk cId="844720411" sldId="2147470381"/>
            <ac:spMk id="7" creationId="{185E5132-8003-92CD-3448-347D5CBE8E29}"/>
          </ac:spMkLst>
        </pc:spChg>
        <pc:spChg chg="add del">
          <ac:chgData name="O'Connor, Melissa (CDC/IOD/OCS)" userId="ed35bee3-1e5c-4dca-80ac-739dd5452457" providerId="ADAL" clId="{3A66957D-8D23-4381-AA46-799BE1600D7A}" dt="2024-02-20T15:37:56.665" v="2738" actId="26606"/>
          <ac:spMkLst>
            <pc:docMk/>
            <pc:sldMk cId="844720411" sldId="2147470381"/>
            <ac:spMk id="1028" creationId="{A8384FB5-9ADC-4DDC-881B-597D56F5B15D}"/>
          </ac:spMkLst>
        </pc:spChg>
        <pc:spChg chg="add del">
          <ac:chgData name="O'Connor, Melissa (CDC/IOD/OCS)" userId="ed35bee3-1e5c-4dca-80ac-739dd5452457" providerId="ADAL" clId="{3A66957D-8D23-4381-AA46-799BE1600D7A}" dt="2024-02-20T15:37:56.665" v="2738" actId="26606"/>
          <ac:spMkLst>
            <pc:docMk/>
            <pc:sldMk cId="844720411" sldId="2147470381"/>
            <ac:spMk id="1029" creationId="{91E5A9A7-95C6-4F4F-B00E-C82E07FE62EF}"/>
          </ac:spMkLst>
        </pc:spChg>
        <pc:spChg chg="add del">
          <ac:chgData name="O'Connor, Melissa (CDC/IOD/OCS)" userId="ed35bee3-1e5c-4dca-80ac-739dd5452457" providerId="ADAL" clId="{3A66957D-8D23-4381-AA46-799BE1600D7A}" dt="2024-02-20T15:37:56.665" v="2738" actId="26606"/>
          <ac:spMkLst>
            <pc:docMk/>
            <pc:sldMk cId="844720411" sldId="2147470381"/>
            <ac:spMk id="1030" creationId="{D07DD2DE-F619-49DD-B5E7-03A290FF4ED1}"/>
          </ac:spMkLst>
        </pc:spChg>
        <pc:spChg chg="add del">
          <ac:chgData name="O'Connor, Melissa (CDC/IOD/OCS)" userId="ed35bee3-1e5c-4dca-80ac-739dd5452457" providerId="ADAL" clId="{3A66957D-8D23-4381-AA46-799BE1600D7A}" dt="2024-02-12T14:05:11.453" v="1068" actId="26606"/>
          <ac:spMkLst>
            <pc:docMk/>
            <pc:sldMk cId="844720411" sldId="2147470381"/>
            <ac:spMk id="1031" creationId="{0671A8AE-40A1-4631-A6B8-581AFF065482}"/>
          </ac:spMkLst>
        </pc:spChg>
        <pc:spChg chg="add del">
          <ac:chgData name="O'Connor, Melissa (CDC/IOD/OCS)" userId="ed35bee3-1e5c-4dca-80ac-739dd5452457" providerId="ADAL" clId="{3A66957D-8D23-4381-AA46-799BE1600D7A}" dt="2024-02-20T15:37:56.665" v="2738" actId="26606"/>
          <ac:spMkLst>
            <pc:docMk/>
            <pc:sldMk cId="844720411" sldId="2147470381"/>
            <ac:spMk id="1032" creationId="{85149191-5F60-4A28-AAFF-039F96B0F3EC}"/>
          </ac:spMkLst>
        </pc:spChg>
        <pc:spChg chg="add del">
          <ac:chgData name="O'Connor, Melissa (CDC/IOD/OCS)" userId="ed35bee3-1e5c-4dca-80ac-739dd5452457" providerId="ADAL" clId="{3A66957D-8D23-4381-AA46-799BE1600D7A}" dt="2024-02-12T14:05:11.453" v="1068" actId="26606"/>
          <ac:spMkLst>
            <pc:docMk/>
            <pc:sldMk cId="844720411" sldId="2147470381"/>
            <ac:spMk id="1033" creationId="{AB58EF07-17C2-48CF-ABB0-EEF1F17CB8F0}"/>
          </ac:spMkLst>
        </pc:spChg>
        <pc:spChg chg="add del">
          <ac:chgData name="O'Connor, Melissa (CDC/IOD/OCS)" userId="ed35bee3-1e5c-4dca-80ac-739dd5452457" providerId="ADAL" clId="{3A66957D-8D23-4381-AA46-799BE1600D7A}" dt="2024-02-12T14:05:11.453" v="1068" actId="26606"/>
          <ac:spMkLst>
            <pc:docMk/>
            <pc:sldMk cId="844720411" sldId="2147470381"/>
            <ac:spMk id="1035" creationId="{AF2F604E-43BE-4DC3-B983-E071523364F8}"/>
          </ac:spMkLst>
        </pc:spChg>
        <pc:spChg chg="add del">
          <ac:chgData name="O'Connor, Melissa (CDC/IOD/OCS)" userId="ed35bee3-1e5c-4dca-80ac-739dd5452457" providerId="ADAL" clId="{3A66957D-8D23-4381-AA46-799BE1600D7A}" dt="2024-02-12T14:05:11.453" v="1068" actId="26606"/>
          <ac:spMkLst>
            <pc:docMk/>
            <pc:sldMk cId="844720411" sldId="2147470381"/>
            <ac:spMk id="1037" creationId="{08C9B587-E65E-4B52-B37C-ABEBB6E87928}"/>
          </ac:spMkLst>
        </pc:spChg>
        <pc:spChg chg="add del">
          <ac:chgData name="O'Connor, Melissa (CDC/IOD/OCS)" userId="ed35bee3-1e5c-4dca-80ac-739dd5452457" providerId="ADAL" clId="{3A66957D-8D23-4381-AA46-799BE1600D7A}" dt="2024-02-20T15:37:56.665" v="2738" actId="26606"/>
          <ac:spMkLst>
            <pc:docMk/>
            <pc:sldMk cId="844720411" sldId="2147470381"/>
            <ac:spMk id="1039" creationId="{F8260ED5-17F7-4158-B241-D51DD4CF1B7E}"/>
          </ac:spMkLst>
        </pc:spChg>
        <pc:spChg chg="add del">
          <ac:chgData name="O'Connor, Melissa (CDC/IOD/OCS)" userId="ed35bee3-1e5c-4dca-80ac-739dd5452457" providerId="ADAL" clId="{3A66957D-8D23-4381-AA46-799BE1600D7A}" dt="2024-02-20T15:37:32.001" v="2737" actId="26606"/>
          <ac:spMkLst>
            <pc:docMk/>
            <pc:sldMk cId="844720411" sldId="2147470381"/>
            <ac:spMk id="1041" creationId="{3C54F4CE-85F0-46ED-80DA-9518C9251AD1}"/>
          </ac:spMkLst>
        </pc:spChg>
        <pc:spChg chg="add del">
          <ac:chgData name="O'Connor, Melissa (CDC/IOD/OCS)" userId="ed35bee3-1e5c-4dca-80ac-739dd5452457" providerId="ADAL" clId="{3A66957D-8D23-4381-AA46-799BE1600D7A}" dt="2024-02-20T15:37:32.001" v="2737" actId="26606"/>
          <ac:spMkLst>
            <pc:docMk/>
            <pc:sldMk cId="844720411" sldId="2147470381"/>
            <ac:spMk id="1042" creationId="{DADD1FCA-8ACB-4958-81DD-4CDD6D3E1921}"/>
          </ac:spMkLst>
        </pc:spChg>
        <pc:spChg chg="add del">
          <ac:chgData name="O'Connor, Melissa (CDC/IOD/OCS)" userId="ed35bee3-1e5c-4dca-80ac-739dd5452457" providerId="ADAL" clId="{3A66957D-8D23-4381-AA46-799BE1600D7A}" dt="2024-02-20T15:37:10.338" v="2731" actId="26606"/>
          <ac:spMkLst>
            <pc:docMk/>
            <pc:sldMk cId="844720411" sldId="2147470381"/>
            <ac:spMk id="1044" creationId="{47942995-B07F-4636-9A06-C6A104B260A8}"/>
          </ac:spMkLst>
        </pc:spChg>
        <pc:spChg chg="add del">
          <ac:chgData name="O'Connor, Melissa (CDC/IOD/OCS)" userId="ed35bee3-1e5c-4dca-80ac-739dd5452457" providerId="ADAL" clId="{3A66957D-8D23-4381-AA46-799BE1600D7A}" dt="2024-02-20T15:37:10.338" v="2731" actId="26606"/>
          <ac:spMkLst>
            <pc:docMk/>
            <pc:sldMk cId="844720411" sldId="2147470381"/>
            <ac:spMk id="1051" creationId="{B81933D1-5615-42C7-9C0B-4EB7105CCE2D}"/>
          </ac:spMkLst>
        </pc:spChg>
        <pc:spChg chg="add del">
          <ac:chgData name="O'Connor, Melissa (CDC/IOD/OCS)" userId="ed35bee3-1e5c-4dca-80ac-739dd5452457" providerId="ADAL" clId="{3A66957D-8D23-4381-AA46-799BE1600D7A}" dt="2024-02-20T15:37:10.338" v="2731" actId="26606"/>
          <ac:spMkLst>
            <pc:docMk/>
            <pc:sldMk cId="844720411" sldId="2147470381"/>
            <ac:spMk id="1053" creationId="{19C9EAEA-39D0-4B0E-A0EB-51E7B26740B1}"/>
          </ac:spMkLst>
        </pc:spChg>
        <pc:grpChg chg="del">
          <ac:chgData name="O'Connor, Melissa (CDC/IOD/OCS)" userId="ed35bee3-1e5c-4dca-80ac-739dd5452457" providerId="ADAL" clId="{3A66957D-8D23-4381-AA46-799BE1600D7A}" dt="2024-02-12T14:02:31.327" v="1005" actId="478"/>
          <ac:grpSpMkLst>
            <pc:docMk/>
            <pc:sldMk cId="844720411" sldId="2147470381"/>
            <ac:grpSpMk id="15" creationId="{6441E0AD-D46C-5828-3706-4C288BAD3EC6}"/>
          </ac:grpSpMkLst>
        </pc:grpChg>
        <pc:grpChg chg="add">
          <ac:chgData name="O'Connor, Melissa (CDC/IOD/OCS)" userId="ed35bee3-1e5c-4dca-80ac-739dd5452457" providerId="ADAL" clId="{3A66957D-8D23-4381-AA46-799BE1600D7A}" dt="2024-02-20T15:37:56.665" v="2738" actId="26606"/>
          <ac:grpSpMkLst>
            <pc:docMk/>
            <pc:sldMk cId="844720411" sldId="2147470381"/>
            <ac:grpSpMk id="1043" creationId="{780C4553-5AA5-ABAD-A86E-A9DB53A55466}"/>
          </ac:grpSpMkLst>
        </pc:grpChg>
        <pc:grpChg chg="add del">
          <ac:chgData name="O'Connor, Melissa (CDC/IOD/OCS)" userId="ed35bee3-1e5c-4dca-80ac-739dd5452457" providerId="ADAL" clId="{3A66957D-8D23-4381-AA46-799BE1600D7A}" dt="2024-02-20T15:37:10.338" v="2731" actId="26606"/>
          <ac:grpSpMkLst>
            <pc:docMk/>
            <pc:sldMk cId="844720411" sldId="2147470381"/>
            <ac:grpSpMk id="1046" creationId="{032D8612-31EB-44CF-A1D0-14FD4C705424}"/>
          </ac:grpSpMkLst>
        </pc:grpChg>
        <pc:picChg chg="add del mod">
          <ac:chgData name="O'Connor, Melissa (CDC/IOD/OCS)" userId="ed35bee3-1e5c-4dca-80ac-739dd5452457" providerId="ADAL" clId="{3A66957D-8D23-4381-AA46-799BE1600D7A}" dt="2024-02-20T16:33:34.752" v="5962" actId="1076"/>
          <ac:picMkLst>
            <pc:docMk/>
            <pc:sldMk cId="844720411" sldId="2147470381"/>
            <ac:picMk id="1026" creationId="{F5F34493-DE9B-65E1-C942-EFB3BFC999D0}"/>
          </ac:picMkLst>
        </pc:picChg>
        <pc:picChg chg="add del mod">
          <ac:chgData name="O'Connor, Melissa (CDC/IOD/OCS)" userId="ed35bee3-1e5c-4dca-80ac-739dd5452457" providerId="ADAL" clId="{3A66957D-8D23-4381-AA46-799BE1600D7A}" dt="2024-02-20T16:33:21.422" v="5957"/>
          <ac:picMkLst>
            <pc:docMk/>
            <pc:sldMk cId="844720411" sldId="2147470381"/>
            <ac:picMk id="2050" creationId="{44395926-9B86-D9B8-E274-E66D018D89AA}"/>
          </ac:picMkLst>
        </pc:picChg>
        <pc:extLst>
          <p:ext xmlns:p="http://schemas.openxmlformats.org/presentationml/2006/main" uri="{D6D511B9-2390-475A-947B-AFAB55BFBCF1}">
            <pc226:cmChg xmlns:pc226="http://schemas.microsoft.com/office/powerpoint/2022/06/main/command" chg="del">
              <pc226:chgData name="O'Connor, Melissa (CDC/IOD/OCS)" userId="ed35bee3-1e5c-4dca-80ac-739dd5452457" providerId="ADAL" clId="{3A66957D-8D23-4381-AA46-799BE1600D7A}" dt="2024-02-12T21:41:16.471" v="1328"/>
              <pc2:cmMkLst xmlns:pc2="http://schemas.microsoft.com/office/powerpoint/2019/9/main/command">
                <pc:docMk/>
                <pc:sldMk cId="844720411" sldId="2147470381"/>
                <pc2:cmMk id="{AF6F7AA8-4396-4FC2-B4CB-E0F8FFE13402}"/>
              </pc2:cmMkLst>
              <pc226:cmRplyChg chg="add">
                <pc226:chgData name="O'Connor, Melissa (CDC/IOD/OCS)" userId="ed35bee3-1e5c-4dca-80ac-739dd5452457" providerId="ADAL" clId="{3A66957D-8D23-4381-AA46-799BE1600D7A}" dt="2024-02-12T14:48:09.467" v="1215"/>
                <pc2:cmRplyMkLst xmlns:pc2="http://schemas.microsoft.com/office/powerpoint/2019/9/main/command">
                  <pc:docMk/>
                  <pc:sldMk cId="844720411" sldId="2147470381"/>
                  <pc2:cmMk id="{AF6F7AA8-4396-4FC2-B4CB-E0F8FFE13402}"/>
                  <pc2:cmRplyMk id="{753B0C0C-508E-426F-BFDB-E8F549DFEDD4}"/>
                </pc2:cmRplyMkLst>
              </pc226:cmRplyChg>
            </pc226:cmChg>
          </p:ext>
        </pc:extLst>
      </pc:sldChg>
      <pc:sldChg chg="modSp add del mod">
        <pc:chgData name="O'Connor, Melissa (CDC/IOD/OCS)" userId="ed35bee3-1e5c-4dca-80ac-739dd5452457" providerId="ADAL" clId="{3A66957D-8D23-4381-AA46-799BE1600D7A}" dt="2024-02-12T14:02:18.491" v="1003"/>
        <pc:sldMkLst>
          <pc:docMk/>
          <pc:sldMk cId="1994559728" sldId="2147470381"/>
        </pc:sldMkLst>
        <pc:spChg chg="mod">
          <ac:chgData name="O'Connor, Melissa (CDC/IOD/OCS)" userId="ed35bee3-1e5c-4dca-80ac-739dd5452457" providerId="ADAL" clId="{3A66957D-8D23-4381-AA46-799BE1600D7A}" dt="2024-02-12T14:02:18.200" v="1002" actId="6549"/>
          <ac:spMkLst>
            <pc:docMk/>
            <pc:sldMk cId="1994559728" sldId="2147470381"/>
            <ac:spMk id="8" creationId="{067F867E-514E-8A78-8DCF-6630909E6AAC}"/>
          </ac:spMkLst>
        </pc:spChg>
      </pc:sldChg>
      <pc:sldChg chg="addSp modSp new mod ord setBg">
        <pc:chgData name="O'Connor, Melissa (CDC/IOD/OCS)" userId="ed35bee3-1e5c-4dca-80ac-739dd5452457" providerId="ADAL" clId="{3A66957D-8D23-4381-AA46-799BE1600D7A}" dt="2024-02-20T14:45:21.918" v="2596" actId="20577"/>
        <pc:sldMkLst>
          <pc:docMk/>
          <pc:sldMk cId="186431699" sldId="2147470382"/>
        </pc:sldMkLst>
        <pc:spChg chg="mod ord">
          <ac:chgData name="O'Connor, Melissa (CDC/IOD/OCS)" userId="ed35bee3-1e5c-4dca-80ac-739dd5452457" providerId="ADAL" clId="{3A66957D-8D23-4381-AA46-799BE1600D7A}" dt="2024-02-20T14:45:21.918" v="2596" actId="20577"/>
          <ac:spMkLst>
            <pc:docMk/>
            <pc:sldMk cId="186431699" sldId="2147470382"/>
            <ac:spMk id="2" creationId="{6A819269-77E7-84DB-265F-67184A4FA23A}"/>
          </ac:spMkLst>
        </pc:spChg>
        <pc:spChg chg="mod">
          <ac:chgData name="O'Connor, Melissa (CDC/IOD/OCS)" userId="ed35bee3-1e5c-4dca-80ac-739dd5452457" providerId="ADAL" clId="{3A66957D-8D23-4381-AA46-799BE1600D7A}" dt="2024-02-20T14:43:48.612" v="2588" actId="14100"/>
          <ac:spMkLst>
            <pc:docMk/>
            <pc:sldMk cId="186431699" sldId="2147470382"/>
            <ac:spMk id="3" creationId="{8B4364E4-0FAF-CFC9-3DA9-5BA446DEDA48}"/>
          </ac:spMkLst>
        </pc:spChg>
        <pc:grpChg chg="add">
          <ac:chgData name="O'Connor, Melissa (CDC/IOD/OCS)" userId="ed35bee3-1e5c-4dca-80ac-739dd5452457" providerId="ADAL" clId="{3A66957D-8D23-4381-AA46-799BE1600D7A}" dt="2024-02-20T14:43:02.157" v="2572" actId="26606"/>
          <ac:grpSpMkLst>
            <pc:docMk/>
            <pc:sldMk cId="186431699" sldId="2147470382"/>
            <ac:grpSpMk id="1031" creationId="{8CE57D37-C2D0-066B-1AE3-6F4244344F27}"/>
          </ac:grpSpMkLst>
        </pc:grpChg>
        <pc:picChg chg="add mod">
          <ac:chgData name="O'Connor, Melissa (CDC/IOD/OCS)" userId="ed35bee3-1e5c-4dca-80ac-739dd5452457" providerId="ADAL" clId="{3A66957D-8D23-4381-AA46-799BE1600D7A}" dt="2024-02-20T14:43:51.013" v="2589" actId="1076"/>
          <ac:picMkLst>
            <pc:docMk/>
            <pc:sldMk cId="186431699" sldId="2147470382"/>
            <ac:picMk id="1026" creationId="{8F19E1D9-6956-8F90-1D5F-FF1C3671E99B}"/>
          </ac:picMkLst>
        </pc:picChg>
      </pc:sldChg>
      <pc:sldChg chg="addSp delSp modSp add del">
        <pc:chgData name="O'Connor, Melissa (CDC/IOD/OCS)" userId="ed35bee3-1e5c-4dca-80ac-739dd5452457" providerId="ADAL" clId="{3A66957D-8D23-4381-AA46-799BE1600D7A}" dt="2024-02-20T15:59:44.817" v="5649" actId="47"/>
        <pc:sldMkLst>
          <pc:docMk/>
          <pc:sldMk cId="2637414046" sldId="2147470383"/>
        </pc:sldMkLst>
        <pc:spChg chg="add del mod">
          <ac:chgData name="O'Connor, Melissa (CDC/IOD/OCS)" userId="ed35bee3-1e5c-4dca-80ac-739dd5452457" providerId="ADAL" clId="{3A66957D-8D23-4381-AA46-799BE1600D7A}" dt="2024-02-20T15:59:12.902" v="5632"/>
          <ac:spMkLst>
            <pc:docMk/>
            <pc:sldMk cId="2637414046" sldId="2147470383"/>
            <ac:spMk id="3" creationId="{C926CEC8-B534-654A-B9A7-C707B0E1CD88}"/>
          </ac:spMkLst>
        </pc:spChg>
        <pc:spChg chg="add del mod">
          <ac:chgData name="O'Connor, Melissa (CDC/IOD/OCS)" userId="ed35bee3-1e5c-4dca-80ac-739dd5452457" providerId="ADAL" clId="{3A66957D-8D23-4381-AA46-799BE1600D7A}" dt="2024-02-20T15:59:16.631" v="5634"/>
          <ac:spMkLst>
            <pc:docMk/>
            <pc:sldMk cId="2637414046" sldId="2147470383"/>
            <ac:spMk id="4" creationId="{BA4668C8-F971-4E64-1A7B-75670A8B5380}"/>
          </ac:spMkLst>
        </pc:spChg>
        <pc:spChg chg="add del mod">
          <ac:chgData name="O'Connor, Melissa (CDC/IOD/OCS)" userId="ed35bee3-1e5c-4dca-80ac-739dd5452457" providerId="ADAL" clId="{3A66957D-8D23-4381-AA46-799BE1600D7A}" dt="2024-02-20T15:59:18.822" v="5636"/>
          <ac:spMkLst>
            <pc:docMk/>
            <pc:sldMk cId="2637414046" sldId="2147470383"/>
            <ac:spMk id="5" creationId="{F4EFA271-71CD-0C00-95AA-B9BF267B70CC}"/>
          </ac:spMkLst>
        </pc:spChg>
        <pc:spChg chg="add mod">
          <ac:chgData name="O'Connor, Melissa (CDC/IOD/OCS)" userId="ed35bee3-1e5c-4dca-80ac-739dd5452457" providerId="ADAL" clId="{3A66957D-8D23-4381-AA46-799BE1600D7A}" dt="2024-02-20T15:59:20.931" v="5646" actId="20577"/>
          <ac:spMkLst>
            <pc:docMk/>
            <pc:sldMk cId="2637414046" sldId="2147470383"/>
            <ac:spMk id="6" creationId="{BC9305C7-060C-F294-2DAF-65F4B63BC7FA}"/>
          </ac:spMkLst>
        </pc:spChg>
      </pc:sldChg>
      <pc:sldChg chg="addSp delSp modSp add mod">
        <pc:chgData name="O'Connor, Melissa (CDC/IOD/OCS)" userId="ed35bee3-1e5c-4dca-80ac-739dd5452457" providerId="ADAL" clId="{3A66957D-8D23-4381-AA46-799BE1600D7A}" dt="2024-02-20T16:05:09.869" v="5751" actId="478"/>
        <pc:sldMkLst>
          <pc:docMk/>
          <pc:sldMk cId="4207541051" sldId="2147470384"/>
        </pc:sldMkLst>
        <pc:spChg chg="add del mod">
          <ac:chgData name="O'Connor, Melissa (CDC/IOD/OCS)" userId="ed35bee3-1e5c-4dca-80ac-739dd5452457" providerId="ADAL" clId="{3A66957D-8D23-4381-AA46-799BE1600D7A}" dt="2024-02-20T16:04:58.021" v="5742"/>
          <ac:spMkLst>
            <pc:docMk/>
            <pc:sldMk cId="4207541051" sldId="2147470384"/>
            <ac:spMk id="2" creationId="{CBF999C4-0B1C-2B31-8853-2CA848849B9E}"/>
          </ac:spMkLst>
        </pc:spChg>
        <pc:spChg chg="add del mod">
          <ac:chgData name="O'Connor, Melissa (CDC/IOD/OCS)" userId="ed35bee3-1e5c-4dca-80ac-739dd5452457" providerId="ADAL" clId="{3A66957D-8D23-4381-AA46-799BE1600D7A}" dt="2024-02-12T14:52:16.204" v="1238" actId="478"/>
          <ac:spMkLst>
            <pc:docMk/>
            <pc:sldMk cId="4207541051" sldId="2147470384"/>
            <ac:spMk id="3" creationId="{271063B9-E9C8-C16D-ABD3-006997AEDC36}"/>
          </ac:spMkLst>
        </pc:spChg>
        <pc:spChg chg="add mod">
          <ac:chgData name="O'Connor, Melissa (CDC/IOD/OCS)" userId="ed35bee3-1e5c-4dca-80ac-739dd5452457" providerId="ADAL" clId="{3A66957D-8D23-4381-AA46-799BE1600D7A}" dt="2024-02-20T16:05:06.191" v="5749" actId="1037"/>
          <ac:spMkLst>
            <pc:docMk/>
            <pc:sldMk cId="4207541051" sldId="2147470384"/>
            <ac:spMk id="3" creationId="{58457C47-989F-C68D-5344-1A708B6BEBB1}"/>
          </ac:spMkLst>
        </pc:spChg>
        <pc:spChg chg="add del mod">
          <ac:chgData name="O'Connor, Melissa (CDC/IOD/OCS)" userId="ed35bee3-1e5c-4dca-80ac-739dd5452457" providerId="ADAL" clId="{3A66957D-8D23-4381-AA46-799BE1600D7A}" dt="2024-02-20T16:05:09.869" v="5751" actId="478"/>
          <ac:spMkLst>
            <pc:docMk/>
            <pc:sldMk cId="4207541051" sldId="2147470384"/>
            <ac:spMk id="4" creationId="{0E10F8B9-11BF-54C1-5ED7-D453F1012070}"/>
          </ac:spMkLst>
        </pc:spChg>
        <pc:spChg chg="del">
          <ac:chgData name="O'Connor, Melissa (CDC/IOD/OCS)" userId="ed35bee3-1e5c-4dca-80ac-739dd5452457" providerId="ADAL" clId="{3A66957D-8D23-4381-AA46-799BE1600D7A}" dt="2024-02-12T14:52:11.310" v="1232" actId="478"/>
          <ac:spMkLst>
            <pc:docMk/>
            <pc:sldMk cId="4207541051" sldId="2147470384"/>
            <ac:spMk id="4" creationId="{BA18A7C6-1789-4227-9B2A-ECBB8A73DDF7}"/>
          </ac:spMkLst>
        </pc:spChg>
        <pc:spChg chg="del mod">
          <ac:chgData name="O'Connor, Melissa (CDC/IOD/OCS)" userId="ed35bee3-1e5c-4dca-80ac-739dd5452457" providerId="ADAL" clId="{3A66957D-8D23-4381-AA46-799BE1600D7A}" dt="2024-02-20T16:05:08.142" v="5750" actId="478"/>
          <ac:spMkLst>
            <pc:docMk/>
            <pc:sldMk cId="4207541051" sldId="2147470384"/>
            <ac:spMk id="5" creationId="{8D125CE9-4F5F-4764-A39C-72F04723A1DA}"/>
          </ac:spMkLst>
        </pc:spChg>
      </pc:sldChg>
      <pc:sldChg chg="addSp delSp modSp add mod ord">
        <pc:chgData name="O'Connor, Melissa (CDC/IOD/OCS)" userId="ed35bee3-1e5c-4dca-80ac-739dd5452457" providerId="ADAL" clId="{3A66957D-8D23-4381-AA46-799BE1600D7A}" dt="2024-02-20T16:07:18.558" v="5794" actId="478"/>
        <pc:sldMkLst>
          <pc:docMk/>
          <pc:sldMk cId="460639781" sldId="2147470385"/>
        </pc:sldMkLst>
        <pc:spChg chg="add del mod">
          <ac:chgData name="O'Connor, Melissa (CDC/IOD/OCS)" userId="ed35bee3-1e5c-4dca-80ac-739dd5452457" providerId="ADAL" clId="{3A66957D-8D23-4381-AA46-799BE1600D7A}" dt="2024-02-20T15:57:16.082" v="5587"/>
          <ac:spMkLst>
            <pc:docMk/>
            <pc:sldMk cId="460639781" sldId="2147470385"/>
            <ac:spMk id="2" creationId="{8200FDDC-008D-7EE7-E1A0-27EB87DAD68F}"/>
          </ac:spMkLst>
        </pc:spChg>
        <pc:spChg chg="add del mod">
          <ac:chgData name="O'Connor, Melissa (CDC/IOD/OCS)" userId="ed35bee3-1e5c-4dca-80ac-739dd5452457" providerId="ADAL" clId="{3A66957D-8D23-4381-AA46-799BE1600D7A}" dt="2024-02-20T15:57:25.254" v="5596" actId="478"/>
          <ac:spMkLst>
            <pc:docMk/>
            <pc:sldMk cId="460639781" sldId="2147470385"/>
            <ac:spMk id="3" creationId="{700BA702-6802-BC65-6CE8-C786AF84385A}"/>
          </ac:spMkLst>
        </pc:spChg>
        <pc:spChg chg="add del mod">
          <ac:chgData name="O'Connor, Melissa (CDC/IOD/OCS)" userId="ed35bee3-1e5c-4dca-80ac-739dd5452457" providerId="ADAL" clId="{3A66957D-8D23-4381-AA46-799BE1600D7A}" dt="2024-02-20T16:07:18.558" v="5794" actId="478"/>
          <ac:spMkLst>
            <pc:docMk/>
            <pc:sldMk cId="460639781" sldId="2147470385"/>
            <ac:spMk id="4" creationId="{6473328C-5A03-45E2-DE7B-D97C217F4891}"/>
          </ac:spMkLst>
        </pc:spChg>
        <pc:spChg chg="add del mod">
          <ac:chgData name="O'Connor, Melissa (CDC/IOD/OCS)" userId="ed35bee3-1e5c-4dca-80ac-739dd5452457" providerId="ADAL" clId="{3A66957D-8D23-4381-AA46-799BE1600D7A}" dt="2024-02-20T15:57:24.868" v="5594" actId="478"/>
          <ac:spMkLst>
            <pc:docMk/>
            <pc:sldMk cId="460639781" sldId="2147470385"/>
            <ac:spMk id="5" creationId="{8D125CE9-4F5F-4764-A39C-72F04723A1DA}"/>
          </ac:spMkLst>
        </pc:spChg>
        <pc:spChg chg="add del mod">
          <ac:chgData name="O'Connor, Melissa (CDC/IOD/OCS)" userId="ed35bee3-1e5c-4dca-80ac-739dd5452457" providerId="ADAL" clId="{3A66957D-8D23-4381-AA46-799BE1600D7A}" dt="2024-02-20T16:07:15.488" v="5793" actId="6549"/>
          <ac:spMkLst>
            <pc:docMk/>
            <pc:sldMk cId="460639781" sldId="2147470385"/>
            <ac:spMk id="6" creationId="{886DDBA9-635C-1A69-75A2-B794DD97CD20}"/>
          </ac:spMkLst>
        </pc:spChg>
      </pc:sldChg>
      <pc:sldChg chg="new del">
        <pc:chgData name="O'Connor, Melissa (CDC/IOD/OCS)" userId="ed35bee3-1e5c-4dca-80ac-739dd5452457" providerId="ADAL" clId="{3A66957D-8D23-4381-AA46-799BE1600D7A}" dt="2024-02-12T14:52:41.803" v="1244" actId="47"/>
        <pc:sldMkLst>
          <pc:docMk/>
          <pc:sldMk cId="2629371908" sldId="2147470385"/>
        </pc:sldMkLst>
      </pc:sldChg>
      <pc:sldChg chg="modSp mod delCm modCm modNotesTx">
        <pc:chgData name="O'Connor, Melissa (CDC/IOD/OCS)" userId="ed35bee3-1e5c-4dca-80ac-739dd5452457" providerId="ADAL" clId="{3A66957D-8D23-4381-AA46-799BE1600D7A}" dt="2024-02-20T16:11:28.167" v="5837" actId="13244"/>
        <pc:sldMkLst>
          <pc:docMk/>
          <pc:sldMk cId="543000371" sldId="2147470386"/>
        </pc:sldMkLst>
        <pc:spChg chg="mod">
          <ac:chgData name="O'Connor, Melissa (CDC/IOD/OCS)" userId="ed35bee3-1e5c-4dca-80ac-739dd5452457" providerId="ADAL" clId="{3A66957D-8D23-4381-AA46-799BE1600D7A}" dt="2024-02-14T18:33:07.768" v="1350" actId="14100"/>
          <ac:spMkLst>
            <pc:docMk/>
            <pc:sldMk cId="543000371" sldId="2147470386"/>
            <ac:spMk id="4" creationId="{A3AFFC93-04D5-FD4D-9F07-FB492588F373}"/>
          </ac:spMkLst>
        </pc:spChg>
        <pc:spChg chg="mod">
          <ac:chgData name="O'Connor, Melissa (CDC/IOD/OCS)" userId="ed35bee3-1e5c-4dca-80ac-739dd5452457" providerId="ADAL" clId="{3A66957D-8D23-4381-AA46-799BE1600D7A}" dt="2024-02-20T16:10:48.744" v="5833" actId="13244"/>
          <ac:spMkLst>
            <pc:docMk/>
            <pc:sldMk cId="543000371" sldId="2147470386"/>
            <ac:spMk id="5" creationId="{D7BAE31B-1B7A-A556-FFFE-43DFEA8B7663}"/>
          </ac:spMkLst>
        </pc:spChg>
        <pc:spChg chg="mod">
          <ac:chgData name="O'Connor, Melissa (CDC/IOD/OCS)" userId="ed35bee3-1e5c-4dca-80ac-739dd5452457" providerId="ADAL" clId="{3A66957D-8D23-4381-AA46-799BE1600D7A}" dt="2024-02-20T16:11:19.706" v="5836" actId="13244"/>
          <ac:spMkLst>
            <pc:docMk/>
            <pc:sldMk cId="543000371" sldId="2147470386"/>
            <ac:spMk id="7" creationId="{A56D6DBD-60D0-872C-8DDD-FE21CFD63A60}"/>
          </ac:spMkLst>
        </pc:spChg>
        <pc:spChg chg="mod">
          <ac:chgData name="O'Connor, Melissa (CDC/IOD/OCS)" userId="ed35bee3-1e5c-4dca-80ac-739dd5452457" providerId="ADAL" clId="{3A66957D-8D23-4381-AA46-799BE1600D7A}" dt="2024-02-20T16:11:18.056" v="5835" actId="13244"/>
          <ac:spMkLst>
            <pc:docMk/>
            <pc:sldMk cId="543000371" sldId="2147470386"/>
            <ac:spMk id="8" creationId="{E1BD90FB-9D9B-61CB-3ABC-3CF723987995}"/>
          </ac:spMkLst>
        </pc:spChg>
        <pc:spChg chg="mod">
          <ac:chgData name="O'Connor, Melissa (CDC/IOD/OCS)" userId="ed35bee3-1e5c-4dca-80ac-739dd5452457" providerId="ADAL" clId="{3A66957D-8D23-4381-AA46-799BE1600D7A}" dt="2024-02-14T18:32:42.963" v="1348" actId="404"/>
          <ac:spMkLst>
            <pc:docMk/>
            <pc:sldMk cId="543000371" sldId="2147470386"/>
            <ac:spMk id="9" creationId="{B682C1EB-1923-9DD2-10B0-661F1A18A5FB}"/>
          </ac:spMkLst>
        </pc:spChg>
        <pc:spChg chg="mod">
          <ac:chgData name="O'Connor, Melissa (CDC/IOD/OCS)" userId="ed35bee3-1e5c-4dca-80ac-739dd5452457" providerId="ADAL" clId="{3A66957D-8D23-4381-AA46-799BE1600D7A}" dt="2024-02-20T16:10:38.882" v="5831" actId="13244"/>
          <ac:spMkLst>
            <pc:docMk/>
            <pc:sldMk cId="543000371" sldId="2147470386"/>
            <ac:spMk id="10" creationId="{E4E095FE-CDB9-2115-F84D-8C2E4973539B}"/>
          </ac:spMkLst>
        </pc:spChg>
        <pc:spChg chg="mod">
          <ac:chgData name="O'Connor, Melissa (CDC/IOD/OCS)" userId="ed35bee3-1e5c-4dca-80ac-739dd5452457" providerId="ADAL" clId="{3A66957D-8D23-4381-AA46-799BE1600D7A}" dt="2024-02-20T16:10:44.449" v="5832" actId="13244"/>
          <ac:spMkLst>
            <pc:docMk/>
            <pc:sldMk cId="543000371" sldId="2147470386"/>
            <ac:spMk id="13" creationId="{0132B103-8112-6AE6-2A99-0A518AB52706}"/>
          </ac:spMkLst>
        </pc:spChg>
        <pc:spChg chg="mod">
          <ac:chgData name="O'Connor, Melissa (CDC/IOD/OCS)" userId="ed35bee3-1e5c-4dca-80ac-739dd5452457" providerId="ADAL" clId="{3A66957D-8D23-4381-AA46-799BE1600D7A}" dt="2024-02-14T18:32:42.963" v="1348" actId="404"/>
          <ac:spMkLst>
            <pc:docMk/>
            <pc:sldMk cId="543000371" sldId="2147470386"/>
            <ac:spMk id="14" creationId="{B4BFDB58-72E2-F76A-58F3-F0DDB456FD78}"/>
          </ac:spMkLst>
        </pc:spChg>
        <pc:spChg chg="mod">
          <ac:chgData name="O'Connor, Melissa (CDC/IOD/OCS)" userId="ed35bee3-1e5c-4dca-80ac-739dd5452457" providerId="ADAL" clId="{3A66957D-8D23-4381-AA46-799BE1600D7A}" dt="2024-02-14T18:32:42.963" v="1348" actId="404"/>
          <ac:spMkLst>
            <pc:docMk/>
            <pc:sldMk cId="543000371" sldId="2147470386"/>
            <ac:spMk id="16" creationId="{3EEC6D1D-34F8-0E58-0E2F-C44D5E7BCED1}"/>
          </ac:spMkLst>
        </pc:spChg>
        <pc:picChg chg="mod">
          <ac:chgData name="O'Connor, Melissa (CDC/IOD/OCS)" userId="ed35bee3-1e5c-4dca-80ac-739dd5452457" providerId="ADAL" clId="{3A66957D-8D23-4381-AA46-799BE1600D7A}" dt="2024-02-20T16:11:28.167" v="5837" actId="13244"/>
          <ac:picMkLst>
            <pc:docMk/>
            <pc:sldMk cId="543000371" sldId="2147470386"/>
            <ac:picMk id="50" creationId="{A4A5FA13-7C73-B7C2-288D-2599672445BA}"/>
          </ac:picMkLst>
        </pc:picChg>
        <pc:picChg chg="mod">
          <ac:chgData name="O'Connor, Melissa (CDC/IOD/OCS)" userId="ed35bee3-1e5c-4dca-80ac-739dd5452457" providerId="ADAL" clId="{3A66957D-8D23-4381-AA46-799BE1600D7A}" dt="2024-02-20T16:11:00.850" v="5834" actId="13244"/>
          <ac:picMkLst>
            <pc:docMk/>
            <pc:sldMk cId="543000371" sldId="2147470386"/>
            <ac:picMk id="52" creationId="{458D3896-240E-2E38-031D-ECE6FA7EEA00}"/>
          </ac:picMkLst>
        </pc:picChg>
        <pc:picChg chg="mod">
          <ac:chgData name="O'Connor, Melissa (CDC/IOD/OCS)" userId="ed35bee3-1e5c-4dca-80ac-739dd5452457" providerId="ADAL" clId="{3A66957D-8D23-4381-AA46-799BE1600D7A}" dt="2024-02-20T15:44:33.509" v="3275" actId="962"/>
          <ac:picMkLst>
            <pc:docMk/>
            <pc:sldMk cId="543000371" sldId="2147470386"/>
            <ac:picMk id="53" creationId="{B0267147-C376-A6FC-11EE-BFF1254ABFF7}"/>
          </ac:picMkLst>
        </pc:picChg>
        <pc:picChg chg="mod">
          <ac:chgData name="O'Connor, Melissa (CDC/IOD/OCS)" userId="ed35bee3-1e5c-4dca-80ac-739dd5452457" providerId="ADAL" clId="{3A66957D-8D23-4381-AA46-799BE1600D7A}" dt="2024-02-20T15:44:34.823" v="3276" actId="962"/>
          <ac:picMkLst>
            <pc:docMk/>
            <pc:sldMk cId="543000371" sldId="2147470386"/>
            <ac:picMk id="54" creationId="{23FE37A3-2383-C296-0C8B-A68EA25F20FA}"/>
          </ac:picMkLst>
        </pc:picChg>
        <pc:picChg chg="mod">
          <ac:chgData name="O'Connor, Melissa (CDC/IOD/OCS)" userId="ed35bee3-1e5c-4dca-80ac-739dd5452457" providerId="ADAL" clId="{3A66957D-8D23-4381-AA46-799BE1600D7A}" dt="2024-02-20T15:44:38.183" v="3277" actId="962"/>
          <ac:picMkLst>
            <pc:docMk/>
            <pc:sldMk cId="543000371" sldId="2147470386"/>
            <ac:picMk id="55" creationId="{2E4E7DE1-9252-E5CE-BFFB-0948605008D2}"/>
          </ac:picMkLst>
        </pc:picChg>
        <pc:extLst>
          <p:ext xmlns:p="http://schemas.openxmlformats.org/presentationml/2006/main" uri="{D6D511B9-2390-475A-947B-AFAB55BFBCF1}">
            <pc226:cmChg xmlns:pc226="http://schemas.microsoft.com/office/powerpoint/2022/06/main/command" chg="del">
              <pc226:chgData name="O'Connor, Melissa (CDC/IOD/OCS)" userId="ed35bee3-1e5c-4dca-80ac-739dd5452457" providerId="ADAL" clId="{3A66957D-8D23-4381-AA46-799BE1600D7A}" dt="2024-02-14T18:33:26.319" v="1353"/>
              <pc2:cmMkLst xmlns:pc2="http://schemas.microsoft.com/office/powerpoint/2019/9/main/command">
                <pc:docMk/>
                <pc:sldMk cId="543000371" sldId="2147470386"/>
                <pc2:cmMk id="{1B5DA074-AF60-41B7-A899-BB96C3104366}"/>
              </pc2:cmMkLst>
            </pc226:cmChg>
            <pc226:cmChg xmlns:pc226="http://schemas.microsoft.com/office/powerpoint/2022/06/main/command" chg="del mod">
              <pc226:chgData name="O'Connor, Melissa (CDC/IOD/OCS)" userId="ed35bee3-1e5c-4dca-80ac-739dd5452457" providerId="ADAL" clId="{3A66957D-8D23-4381-AA46-799BE1600D7A}" dt="2024-02-14T18:33:24.216" v="1352"/>
              <pc2:cmMkLst xmlns:pc2="http://schemas.microsoft.com/office/powerpoint/2019/9/main/command">
                <pc:docMk/>
                <pc:sldMk cId="543000371" sldId="2147470386"/>
                <pc2:cmMk id="{F7B1F19A-2A65-4374-83C4-30C1CE29391C}"/>
              </pc2:cmMkLst>
            </pc226:cmChg>
            <pc226:cmChg xmlns:pc226="http://schemas.microsoft.com/office/powerpoint/2022/06/main/command" chg="del">
              <pc226:chgData name="O'Connor, Melissa (CDC/IOD/OCS)" userId="ed35bee3-1e5c-4dca-80ac-739dd5452457" providerId="ADAL" clId="{3A66957D-8D23-4381-AA46-799BE1600D7A}" dt="2024-02-14T18:33:11.432" v="1351"/>
              <pc2:cmMkLst xmlns:pc2="http://schemas.microsoft.com/office/powerpoint/2019/9/main/command">
                <pc:docMk/>
                <pc:sldMk cId="543000371" sldId="2147470386"/>
                <pc2:cmMk id="{A75DC7F7-1489-4526-B6F0-2F61AA8C13CC}"/>
              </pc2:cmMkLst>
            </pc226:cmChg>
          </p:ext>
        </pc:extLst>
      </pc:sldChg>
      <pc:sldChg chg="add del">
        <pc:chgData name="O'Connor, Melissa (CDC/IOD/OCS)" userId="ed35bee3-1e5c-4dca-80ac-739dd5452457" providerId="ADAL" clId="{3A66957D-8D23-4381-AA46-799BE1600D7A}" dt="2024-02-12T14:52:59.988" v="1266" actId="47"/>
        <pc:sldMkLst>
          <pc:docMk/>
          <pc:sldMk cId="1456124887" sldId="2147470386"/>
        </pc:sldMkLst>
      </pc:sldChg>
      <pc:sldChg chg="del">
        <pc:chgData name="O'Connor, Melissa (CDC/IOD/OCS)" userId="ed35bee3-1e5c-4dca-80ac-739dd5452457" providerId="ADAL" clId="{3A66957D-8D23-4381-AA46-799BE1600D7A}" dt="2024-01-04T18:56:20.760" v="29" actId="47"/>
        <pc:sldMkLst>
          <pc:docMk/>
          <pc:sldMk cId="1115585254" sldId="2147470387"/>
        </pc:sldMkLst>
      </pc:sldChg>
      <pc:sldChg chg="addSp delSp modSp mod delCm modNotesTx">
        <pc:chgData name="O'Connor, Melissa (CDC/IOD/OCS)" userId="ed35bee3-1e5c-4dca-80ac-739dd5452457" providerId="ADAL" clId="{3A66957D-8D23-4381-AA46-799BE1600D7A}" dt="2024-02-20T16:13:06.595" v="5852" actId="13244"/>
        <pc:sldMkLst>
          <pc:docMk/>
          <pc:sldMk cId="1265617091" sldId="2147470387"/>
        </pc:sldMkLst>
        <pc:spChg chg="mod">
          <ac:chgData name="O'Connor, Melissa (CDC/IOD/OCS)" userId="ed35bee3-1e5c-4dca-80ac-739dd5452457" providerId="ADAL" clId="{3A66957D-8D23-4381-AA46-799BE1600D7A}" dt="2024-02-20T16:12:32.394" v="5844" actId="164"/>
          <ac:spMkLst>
            <pc:docMk/>
            <pc:sldMk cId="1265617091" sldId="2147470387"/>
            <ac:spMk id="9" creationId="{8FA5BE9B-085E-4903-0421-4E669762779F}"/>
          </ac:spMkLst>
        </pc:spChg>
        <pc:spChg chg="del">
          <ac:chgData name="O'Connor, Melissa (CDC/IOD/OCS)" userId="ed35bee3-1e5c-4dca-80ac-739dd5452457" providerId="ADAL" clId="{3A66957D-8D23-4381-AA46-799BE1600D7A}" dt="2024-02-20T16:08:24.846" v="5810" actId="478"/>
          <ac:spMkLst>
            <pc:docMk/>
            <pc:sldMk cId="1265617091" sldId="2147470387"/>
            <ac:spMk id="11" creationId="{83C57625-EA56-3544-51AB-9B26F87E51EB}"/>
          </ac:spMkLst>
        </pc:spChg>
        <pc:spChg chg="mod">
          <ac:chgData name="O'Connor, Melissa (CDC/IOD/OCS)" userId="ed35bee3-1e5c-4dca-80ac-739dd5452457" providerId="ADAL" clId="{3A66957D-8D23-4381-AA46-799BE1600D7A}" dt="2024-02-20T16:12:32.394" v="5844" actId="164"/>
          <ac:spMkLst>
            <pc:docMk/>
            <pc:sldMk cId="1265617091" sldId="2147470387"/>
            <ac:spMk id="21" creationId="{E73274F2-3DC0-ED83-7BCF-15A52687E7E4}"/>
          </ac:spMkLst>
        </pc:spChg>
        <pc:spChg chg="mod">
          <ac:chgData name="O'Connor, Melissa (CDC/IOD/OCS)" userId="ed35bee3-1e5c-4dca-80ac-739dd5452457" providerId="ADAL" clId="{3A66957D-8D23-4381-AA46-799BE1600D7A}" dt="2024-02-20T16:12:32.394" v="5844" actId="164"/>
          <ac:spMkLst>
            <pc:docMk/>
            <pc:sldMk cId="1265617091" sldId="2147470387"/>
            <ac:spMk id="22" creationId="{73006315-F3A7-F65E-C3B6-5CF519E57A11}"/>
          </ac:spMkLst>
        </pc:spChg>
        <pc:spChg chg="mod">
          <ac:chgData name="O'Connor, Melissa (CDC/IOD/OCS)" userId="ed35bee3-1e5c-4dca-80ac-739dd5452457" providerId="ADAL" clId="{3A66957D-8D23-4381-AA46-799BE1600D7A}" dt="2024-02-20T16:12:32.394" v="5844" actId="164"/>
          <ac:spMkLst>
            <pc:docMk/>
            <pc:sldMk cId="1265617091" sldId="2147470387"/>
            <ac:spMk id="23" creationId="{97ED27F6-C30A-5702-E2CD-55F6542B998C}"/>
          </ac:spMkLst>
        </pc:spChg>
        <pc:spChg chg="mod">
          <ac:chgData name="O'Connor, Melissa (CDC/IOD/OCS)" userId="ed35bee3-1e5c-4dca-80ac-739dd5452457" providerId="ADAL" clId="{3A66957D-8D23-4381-AA46-799BE1600D7A}" dt="2024-02-20T16:12:45.784" v="5846" actId="164"/>
          <ac:spMkLst>
            <pc:docMk/>
            <pc:sldMk cId="1265617091" sldId="2147470387"/>
            <ac:spMk id="24" creationId="{B6F4A06A-A736-3274-3E12-369D4510FAAE}"/>
          </ac:spMkLst>
        </pc:spChg>
        <pc:spChg chg="mod">
          <ac:chgData name="O'Connor, Melissa (CDC/IOD/OCS)" userId="ed35bee3-1e5c-4dca-80ac-739dd5452457" providerId="ADAL" clId="{3A66957D-8D23-4381-AA46-799BE1600D7A}" dt="2024-02-20T16:12:45.784" v="5846" actId="164"/>
          <ac:spMkLst>
            <pc:docMk/>
            <pc:sldMk cId="1265617091" sldId="2147470387"/>
            <ac:spMk id="25" creationId="{A3918EED-9484-6045-A816-F19D5A4A8602}"/>
          </ac:spMkLst>
        </pc:spChg>
        <pc:spChg chg="mod">
          <ac:chgData name="O'Connor, Melissa (CDC/IOD/OCS)" userId="ed35bee3-1e5c-4dca-80ac-739dd5452457" providerId="ADAL" clId="{3A66957D-8D23-4381-AA46-799BE1600D7A}" dt="2024-02-20T16:12:38.890" v="5845" actId="164"/>
          <ac:spMkLst>
            <pc:docMk/>
            <pc:sldMk cId="1265617091" sldId="2147470387"/>
            <ac:spMk id="26" creationId="{D1F2C157-6C35-6891-20A7-3331F3A89196}"/>
          </ac:spMkLst>
        </pc:spChg>
        <pc:spChg chg="mod">
          <ac:chgData name="O'Connor, Melissa (CDC/IOD/OCS)" userId="ed35bee3-1e5c-4dca-80ac-739dd5452457" providerId="ADAL" clId="{3A66957D-8D23-4381-AA46-799BE1600D7A}" dt="2024-02-20T16:12:38.890" v="5845" actId="164"/>
          <ac:spMkLst>
            <pc:docMk/>
            <pc:sldMk cId="1265617091" sldId="2147470387"/>
            <ac:spMk id="27" creationId="{86E1F4F5-6C8A-7CEA-1CF5-BAE4DE15FCE0}"/>
          </ac:spMkLst>
        </pc:spChg>
        <pc:spChg chg="mod">
          <ac:chgData name="O'Connor, Melissa (CDC/IOD/OCS)" userId="ed35bee3-1e5c-4dca-80ac-739dd5452457" providerId="ADAL" clId="{3A66957D-8D23-4381-AA46-799BE1600D7A}" dt="2024-02-20T16:12:38.890" v="5845" actId="164"/>
          <ac:spMkLst>
            <pc:docMk/>
            <pc:sldMk cId="1265617091" sldId="2147470387"/>
            <ac:spMk id="28" creationId="{996D0A09-2FDB-14DD-3D80-50F79A17C6F2}"/>
          </ac:spMkLst>
        </pc:spChg>
        <pc:spChg chg="mod">
          <ac:chgData name="O'Connor, Melissa (CDC/IOD/OCS)" userId="ed35bee3-1e5c-4dca-80ac-739dd5452457" providerId="ADAL" clId="{3A66957D-8D23-4381-AA46-799BE1600D7A}" dt="2024-02-20T16:12:38.890" v="5845" actId="164"/>
          <ac:spMkLst>
            <pc:docMk/>
            <pc:sldMk cId="1265617091" sldId="2147470387"/>
            <ac:spMk id="29" creationId="{94545DA0-58BA-FA85-7469-52046EA0F962}"/>
          </ac:spMkLst>
        </pc:spChg>
        <pc:spChg chg="add mod">
          <ac:chgData name="O'Connor, Melissa (CDC/IOD/OCS)" userId="ed35bee3-1e5c-4dca-80ac-739dd5452457" providerId="ADAL" clId="{3A66957D-8D23-4381-AA46-799BE1600D7A}" dt="2024-02-20T16:11:35.689" v="5838" actId="13244"/>
          <ac:spMkLst>
            <pc:docMk/>
            <pc:sldMk cId="1265617091" sldId="2147470387"/>
            <ac:spMk id="51" creationId="{D3DEEDD6-3065-59A5-E18A-B50AE2CA39D4}"/>
          </ac:spMkLst>
        </pc:spChg>
        <pc:grpChg chg="mod">
          <ac:chgData name="O'Connor, Melissa (CDC/IOD/OCS)" userId="ed35bee3-1e5c-4dca-80ac-739dd5452457" providerId="ADAL" clId="{3A66957D-8D23-4381-AA46-799BE1600D7A}" dt="2024-02-20T16:13:03.196" v="5850" actId="13244"/>
          <ac:grpSpMkLst>
            <pc:docMk/>
            <pc:sldMk cId="1265617091" sldId="2147470387"/>
            <ac:grpSpMk id="30" creationId="{B87F9516-139B-C7E1-2D42-FF9471817A0E}"/>
          </ac:grpSpMkLst>
        </pc:grpChg>
        <pc:grpChg chg="mod">
          <ac:chgData name="O'Connor, Melissa (CDC/IOD/OCS)" userId="ed35bee3-1e5c-4dca-80ac-739dd5452457" providerId="ADAL" clId="{3A66957D-8D23-4381-AA46-799BE1600D7A}" dt="2024-02-20T16:13:04.838" v="5851" actId="13244"/>
          <ac:grpSpMkLst>
            <pc:docMk/>
            <pc:sldMk cId="1265617091" sldId="2147470387"/>
            <ac:grpSpMk id="34" creationId="{D0578D98-4FB7-D8DF-F8B8-1BF8527A1B67}"/>
          </ac:grpSpMkLst>
        </pc:grpChg>
        <pc:grpChg chg="mod">
          <ac:chgData name="O'Connor, Melissa (CDC/IOD/OCS)" userId="ed35bee3-1e5c-4dca-80ac-739dd5452457" providerId="ADAL" clId="{3A66957D-8D23-4381-AA46-799BE1600D7A}" dt="2024-02-20T16:13:06.595" v="5852" actId="13244"/>
          <ac:grpSpMkLst>
            <pc:docMk/>
            <pc:sldMk cId="1265617091" sldId="2147470387"/>
            <ac:grpSpMk id="35" creationId="{828E2C27-6438-6EBF-15E5-C8CB5487F3E0}"/>
          </ac:grpSpMkLst>
        </pc:grpChg>
        <pc:grpChg chg="add mod">
          <ac:chgData name="O'Connor, Melissa (CDC/IOD/OCS)" userId="ed35bee3-1e5c-4dca-80ac-739dd5452457" providerId="ADAL" clId="{3A66957D-8D23-4381-AA46-799BE1600D7A}" dt="2024-02-20T16:12:51.610" v="5847" actId="962"/>
          <ac:grpSpMkLst>
            <pc:docMk/>
            <pc:sldMk cId="1265617091" sldId="2147470387"/>
            <ac:grpSpMk id="52" creationId="{A07C0BE8-1034-8EF5-7DA7-9C1E0098D76A}"/>
          </ac:grpSpMkLst>
        </pc:grpChg>
        <pc:grpChg chg="add mod">
          <ac:chgData name="O'Connor, Melissa (CDC/IOD/OCS)" userId="ed35bee3-1e5c-4dca-80ac-739dd5452457" providerId="ADAL" clId="{3A66957D-8D23-4381-AA46-799BE1600D7A}" dt="2024-02-20T16:12:53.102" v="5848" actId="962"/>
          <ac:grpSpMkLst>
            <pc:docMk/>
            <pc:sldMk cId="1265617091" sldId="2147470387"/>
            <ac:grpSpMk id="58" creationId="{F6CA29D7-5F2F-A63B-478E-22852A750BA9}"/>
          </ac:grpSpMkLst>
        </pc:grpChg>
        <pc:grpChg chg="add mod">
          <ac:chgData name="O'Connor, Melissa (CDC/IOD/OCS)" userId="ed35bee3-1e5c-4dca-80ac-739dd5452457" providerId="ADAL" clId="{3A66957D-8D23-4381-AA46-799BE1600D7A}" dt="2024-02-20T16:12:54.427" v="5849" actId="962"/>
          <ac:grpSpMkLst>
            <pc:docMk/>
            <pc:sldMk cId="1265617091" sldId="2147470387"/>
            <ac:grpSpMk id="59" creationId="{AA3EC191-397B-E155-1F44-D3DE7CDBCFD3}"/>
          </ac:grpSpMkLst>
        </pc:grpChg>
        <pc:extLst>
          <p:ext xmlns:p="http://schemas.openxmlformats.org/presentationml/2006/main" uri="{D6D511B9-2390-475A-947B-AFAB55BFBCF1}">
            <pc226:cmChg xmlns:pc226="http://schemas.microsoft.com/office/powerpoint/2022/06/main/command" chg="del">
              <pc226:chgData name="O'Connor, Melissa (CDC/IOD/OCS)" userId="ed35bee3-1e5c-4dca-80ac-739dd5452457" providerId="ADAL" clId="{3A66957D-8D23-4381-AA46-799BE1600D7A}" dt="2024-02-14T19:49:27.725" v="1603"/>
              <pc2:cmMkLst xmlns:pc2="http://schemas.microsoft.com/office/powerpoint/2019/9/main/command">
                <pc:docMk/>
                <pc:sldMk cId="1265617091" sldId="2147470387"/>
                <pc2:cmMk id="{19978EA8-9603-4A0A-9C21-594245964117}"/>
              </pc2:cmMkLst>
            </pc226:cmChg>
          </p:ext>
        </pc:extLst>
      </pc:sldChg>
      <pc:sldChg chg="del">
        <pc:chgData name="O'Connor, Melissa (CDC/IOD/OCS)" userId="ed35bee3-1e5c-4dca-80ac-739dd5452457" providerId="ADAL" clId="{3A66957D-8D23-4381-AA46-799BE1600D7A}" dt="2024-01-04T18:56:20.760" v="29" actId="47"/>
        <pc:sldMkLst>
          <pc:docMk/>
          <pc:sldMk cId="4200132680" sldId="2147470388"/>
        </pc:sldMkLst>
      </pc:sldChg>
      <pc:sldChg chg="del">
        <pc:chgData name="O'Connor, Melissa (CDC/IOD/OCS)" userId="ed35bee3-1e5c-4dca-80ac-739dd5452457" providerId="ADAL" clId="{3A66957D-8D23-4381-AA46-799BE1600D7A}" dt="2024-01-04T18:56:20.760" v="29" actId="47"/>
        <pc:sldMkLst>
          <pc:docMk/>
          <pc:sldMk cId="4268006623" sldId="2147470389"/>
        </pc:sldMkLst>
      </pc:sldChg>
      <pc:sldChg chg="del">
        <pc:chgData name="O'Connor, Melissa (CDC/IOD/OCS)" userId="ed35bee3-1e5c-4dca-80ac-739dd5452457" providerId="ADAL" clId="{3A66957D-8D23-4381-AA46-799BE1600D7A}" dt="2024-01-04T18:56:20.760" v="29" actId="47"/>
        <pc:sldMkLst>
          <pc:docMk/>
          <pc:sldMk cId="682263730" sldId="2147470390"/>
        </pc:sldMkLst>
      </pc:sldChg>
      <pc:sldChg chg="add">
        <pc:chgData name="O'Connor, Melissa (CDC/IOD/OCS)" userId="ed35bee3-1e5c-4dca-80ac-739dd5452457" providerId="ADAL" clId="{3A66957D-8D23-4381-AA46-799BE1600D7A}" dt="2024-02-20T15:59:43.323" v="5648"/>
        <pc:sldMkLst>
          <pc:docMk/>
          <pc:sldMk cId="3704089050" sldId="2147470390"/>
        </pc:sldMkLst>
      </pc:sldChg>
      <pc:sldChg chg="del">
        <pc:chgData name="O'Connor, Melissa (CDC/IOD/OCS)" userId="ed35bee3-1e5c-4dca-80ac-739dd5452457" providerId="ADAL" clId="{3A66957D-8D23-4381-AA46-799BE1600D7A}" dt="2024-01-04T18:56:20.760" v="29" actId="47"/>
        <pc:sldMkLst>
          <pc:docMk/>
          <pc:sldMk cId="1030612786" sldId="2147470391"/>
        </pc:sldMkLst>
      </pc:sldChg>
      <pc:sldChg chg="add del">
        <pc:chgData name="O'Connor, Melissa (CDC/IOD/OCS)" userId="ed35bee3-1e5c-4dca-80ac-739dd5452457" providerId="ADAL" clId="{3A66957D-8D23-4381-AA46-799BE1600D7A}" dt="2024-02-20T15:59:54.002" v="5652"/>
        <pc:sldMkLst>
          <pc:docMk/>
          <pc:sldMk cId="1250171399" sldId="2147470391"/>
        </pc:sldMkLst>
      </pc:sldChg>
      <pc:sldChg chg="del">
        <pc:chgData name="O'Connor, Melissa (CDC/IOD/OCS)" userId="ed35bee3-1e5c-4dca-80ac-739dd5452457" providerId="ADAL" clId="{3A66957D-8D23-4381-AA46-799BE1600D7A}" dt="2024-01-04T18:56:20.760" v="29" actId="47"/>
        <pc:sldMkLst>
          <pc:docMk/>
          <pc:sldMk cId="3854158968" sldId="2147470392"/>
        </pc:sldMkLst>
      </pc:sldChg>
      <pc:sldChg chg="del">
        <pc:chgData name="O'Connor, Melissa (CDC/IOD/OCS)" userId="ed35bee3-1e5c-4dca-80ac-739dd5452457" providerId="ADAL" clId="{3A66957D-8D23-4381-AA46-799BE1600D7A}" dt="2024-01-04T18:56:20.760" v="29" actId="47"/>
        <pc:sldMkLst>
          <pc:docMk/>
          <pc:sldMk cId="2078906366" sldId="2147470393"/>
        </pc:sldMkLst>
      </pc:sldChg>
      <pc:sldChg chg="modSp mod">
        <pc:chgData name="O'Connor, Melissa (CDC/IOD/OCS)" userId="ed35bee3-1e5c-4dca-80ac-739dd5452457" providerId="ADAL" clId="{3A66957D-8D23-4381-AA46-799BE1600D7A}" dt="2024-02-20T16:00:19.762" v="5664" actId="20577"/>
        <pc:sldMkLst>
          <pc:docMk/>
          <pc:sldMk cId="2569999718" sldId="2147470394"/>
        </pc:sldMkLst>
        <pc:spChg chg="mod">
          <ac:chgData name="O'Connor, Melissa (CDC/IOD/OCS)" userId="ed35bee3-1e5c-4dca-80ac-739dd5452457" providerId="ADAL" clId="{3A66957D-8D23-4381-AA46-799BE1600D7A}" dt="2024-02-20T16:00:19.762" v="5664" actId="20577"/>
          <ac:spMkLst>
            <pc:docMk/>
            <pc:sldMk cId="2569999718" sldId="2147470394"/>
            <ac:spMk id="7" creationId="{D85ACC41-77D9-2F8A-243A-70124DA2F669}"/>
          </ac:spMkLst>
        </pc:spChg>
      </pc:sldChg>
      <pc:sldChg chg="del">
        <pc:chgData name="O'Connor, Melissa (CDC/IOD/OCS)" userId="ed35bee3-1e5c-4dca-80ac-739dd5452457" providerId="ADAL" clId="{3A66957D-8D23-4381-AA46-799BE1600D7A}" dt="2024-01-04T18:56:20.760" v="29" actId="47"/>
        <pc:sldMkLst>
          <pc:docMk/>
          <pc:sldMk cId="4091662528" sldId="2147470394"/>
        </pc:sldMkLst>
      </pc:sldChg>
      <pc:sldChg chg="del">
        <pc:chgData name="O'Connor, Melissa (CDC/IOD/OCS)" userId="ed35bee3-1e5c-4dca-80ac-739dd5452457" providerId="ADAL" clId="{3A66957D-8D23-4381-AA46-799BE1600D7A}" dt="2024-01-04T18:56:20.760" v="29" actId="47"/>
        <pc:sldMkLst>
          <pc:docMk/>
          <pc:sldMk cId="789917934" sldId="2147470395"/>
        </pc:sldMkLst>
      </pc:sldChg>
      <pc:sldChg chg="modSp mod">
        <pc:chgData name="O'Connor, Melissa (CDC/IOD/OCS)" userId="ed35bee3-1e5c-4dca-80ac-739dd5452457" providerId="ADAL" clId="{3A66957D-8D23-4381-AA46-799BE1600D7A}" dt="2024-02-20T16:01:49.460" v="5679" actId="14100"/>
        <pc:sldMkLst>
          <pc:docMk/>
          <pc:sldMk cId="1021528338" sldId="2147470395"/>
        </pc:sldMkLst>
        <pc:spChg chg="mod">
          <ac:chgData name="O'Connor, Melissa (CDC/IOD/OCS)" userId="ed35bee3-1e5c-4dca-80ac-739dd5452457" providerId="ADAL" clId="{3A66957D-8D23-4381-AA46-799BE1600D7A}" dt="2024-02-20T16:01:43.364" v="5677" actId="27636"/>
          <ac:spMkLst>
            <pc:docMk/>
            <pc:sldMk cId="1021528338" sldId="2147470395"/>
            <ac:spMk id="3" creationId="{3F1E7017-C037-6E55-95FA-3898734B7CED}"/>
          </ac:spMkLst>
        </pc:spChg>
        <pc:spChg chg="mod">
          <ac:chgData name="O'Connor, Melissa (CDC/IOD/OCS)" userId="ed35bee3-1e5c-4dca-80ac-739dd5452457" providerId="ADAL" clId="{3A66957D-8D23-4381-AA46-799BE1600D7A}" dt="2024-02-20T16:01:49.460" v="5679" actId="14100"/>
          <ac:spMkLst>
            <pc:docMk/>
            <pc:sldMk cId="1021528338" sldId="2147470395"/>
            <ac:spMk id="4" creationId="{BA18A7C6-1789-4227-9B2A-ECBB8A73DDF7}"/>
          </ac:spMkLst>
        </pc:spChg>
      </pc:sldChg>
      <pc:sldChg chg="del">
        <pc:chgData name="O'Connor, Melissa (CDC/IOD/OCS)" userId="ed35bee3-1e5c-4dca-80ac-739dd5452457" providerId="ADAL" clId="{3A66957D-8D23-4381-AA46-799BE1600D7A}" dt="2024-01-04T18:56:20.760" v="29" actId="47"/>
        <pc:sldMkLst>
          <pc:docMk/>
          <pc:sldMk cId="92841413" sldId="2147470396"/>
        </pc:sldMkLst>
      </pc:sldChg>
      <pc:sldChg chg="modSp mod">
        <pc:chgData name="O'Connor, Melissa (CDC/IOD/OCS)" userId="ed35bee3-1e5c-4dca-80ac-739dd5452457" providerId="ADAL" clId="{3A66957D-8D23-4381-AA46-799BE1600D7A}" dt="2024-02-20T16:02:20.591" v="5687" actId="2710"/>
        <pc:sldMkLst>
          <pc:docMk/>
          <pc:sldMk cId="2783834787" sldId="2147470396"/>
        </pc:sldMkLst>
        <pc:spChg chg="mod">
          <ac:chgData name="O'Connor, Melissa (CDC/IOD/OCS)" userId="ed35bee3-1e5c-4dca-80ac-739dd5452457" providerId="ADAL" clId="{3A66957D-8D23-4381-AA46-799BE1600D7A}" dt="2024-02-20T16:02:03.152" v="5682" actId="27636"/>
          <ac:spMkLst>
            <pc:docMk/>
            <pc:sldMk cId="2783834787" sldId="2147470396"/>
            <ac:spMk id="3" creationId="{3F1E7017-C037-6E55-95FA-3898734B7CED}"/>
          </ac:spMkLst>
        </pc:spChg>
        <pc:spChg chg="mod">
          <ac:chgData name="O'Connor, Melissa (CDC/IOD/OCS)" userId="ed35bee3-1e5c-4dca-80ac-739dd5452457" providerId="ADAL" clId="{3A66957D-8D23-4381-AA46-799BE1600D7A}" dt="2024-02-20T16:02:20.591" v="5687" actId="2710"/>
          <ac:spMkLst>
            <pc:docMk/>
            <pc:sldMk cId="2783834787" sldId="2147470396"/>
            <ac:spMk id="4" creationId="{BA18A7C6-1789-4227-9B2A-ECBB8A73DDF7}"/>
          </ac:spMkLst>
        </pc:spChg>
      </pc:sldChg>
      <pc:sldChg chg="del">
        <pc:chgData name="O'Connor, Melissa (CDC/IOD/OCS)" userId="ed35bee3-1e5c-4dca-80ac-739dd5452457" providerId="ADAL" clId="{3A66957D-8D23-4381-AA46-799BE1600D7A}" dt="2024-01-04T18:56:20.760" v="29" actId="47"/>
        <pc:sldMkLst>
          <pc:docMk/>
          <pc:sldMk cId="2762753383" sldId="2147470397"/>
        </pc:sldMkLst>
      </pc:sldChg>
      <pc:sldChg chg="del">
        <pc:chgData name="O'Connor, Melissa (CDC/IOD/OCS)" userId="ed35bee3-1e5c-4dca-80ac-739dd5452457" providerId="ADAL" clId="{3A66957D-8D23-4381-AA46-799BE1600D7A}" dt="2024-01-04T18:56:20.760" v="29" actId="47"/>
        <pc:sldMkLst>
          <pc:docMk/>
          <pc:sldMk cId="3704663274" sldId="2147470398"/>
        </pc:sldMkLst>
      </pc:sldChg>
      <pc:sldChg chg="del">
        <pc:chgData name="O'Connor, Melissa (CDC/IOD/OCS)" userId="ed35bee3-1e5c-4dca-80ac-739dd5452457" providerId="ADAL" clId="{3A66957D-8D23-4381-AA46-799BE1600D7A}" dt="2024-01-04T18:56:20.760" v="29" actId="47"/>
        <pc:sldMkLst>
          <pc:docMk/>
          <pc:sldMk cId="952180959" sldId="2147470399"/>
        </pc:sldMkLst>
      </pc:sldChg>
      <pc:sldChg chg="del">
        <pc:chgData name="O'Connor, Melissa (CDC/IOD/OCS)" userId="ed35bee3-1e5c-4dca-80ac-739dd5452457" providerId="ADAL" clId="{3A66957D-8D23-4381-AA46-799BE1600D7A}" dt="2024-01-04T18:56:20.760" v="29" actId="47"/>
        <pc:sldMkLst>
          <pc:docMk/>
          <pc:sldMk cId="4025391692" sldId="2147470400"/>
        </pc:sldMkLst>
      </pc:sldChg>
      <pc:sldChg chg="del">
        <pc:chgData name="O'Connor, Melissa (CDC/IOD/OCS)" userId="ed35bee3-1e5c-4dca-80ac-739dd5452457" providerId="ADAL" clId="{3A66957D-8D23-4381-AA46-799BE1600D7A}" dt="2024-01-04T18:56:20.760" v="29" actId="47"/>
        <pc:sldMkLst>
          <pc:docMk/>
          <pc:sldMk cId="2768442044" sldId="2147470401"/>
        </pc:sldMkLst>
      </pc:sldChg>
      <pc:sldChg chg="del">
        <pc:chgData name="O'Connor, Melissa (CDC/IOD/OCS)" userId="ed35bee3-1e5c-4dca-80ac-739dd5452457" providerId="ADAL" clId="{3A66957D-8D23-4381-AA46-799BE1600D7A}" dt="2024-01-04T18:56:20.760" v="29" actId="47"/>
        <pc:sldMkLst>
          <pc:docMk/>
          <pc:sldMk cId="2856292187" sldId="2147470402"/>
        </pc:sldMkLst>
      </pc:sldChg>
      <pc:sldChg chg="del">
        <pc:chgData name="O'Connor, Melissa (CDC/IOD/OCS)" userId="ed35bee3-1e5c-4dca-80ac-739dd5452457" providerId="ADAL" clId="{3A66957D-8D23-4381-AA46-799BE1600D7A}" dt="2024-01-04T18:56:20.760" v="29" actId="47"/>
        <pc:sldMkLst>
          <pc:docMk/>
          <pc:sldMk cId="2825085192" sldId="2147470403"/>
        </pc:sldMkLst>
      </pc:sldChg>
      <pc:sldChg chg="del">
        <pc:chgData name="O'Connor, Melissa (CDC/IOD/OCS)" userId="ed35bee3-1e5c-4dca-80ac-739dd5452457" providerId="ADAL" clId="{3A66957D-8D23-4381-AA46-799BE1600D7A}" dt="2024-01-04T18:56:20.760" v="29" actId="47"/>
        <pc:sldMkLst>
          <pc:docMk/>
          <pc:sldMk cId="2357696003" sldId="2147470404"/>
        </pc:sldMkLst>
      </pc:sldChg>
      <pc:sldChg chg="del">
        <pc:chgData name="O'Connor, Melissa (CDC/IOD/OCS)" userId="ed35bee3-1e5c-4dca-80ac-739dd5452457" providerId="ADAL" clId="{3A66957D-8D23-4381-AA46-799BE1600D7A}" dt="2024-01-04T18:56:20.760" v="29" actId="47"/>
        <pc:sldMkLst>
          <pc:docMk/>
          <pc:sldMk cId="3460177744" sldId="2147470405"/>
        </pc:sldMkLst>
      </pc:sldChg>
      <pc:sldChg chg="del">
        <pc:chgData name="O'Connor, Melissa (CDC/IOD/OCS)" userId="ed35bee3-1e5c-4dca-80ac-739dd5452457" providerId="ADAL" clId="{3A66957D-8D23-4381-AA46-799BE1600D7A}" dt="2024-01-04T18:56:20.760" v="29" actId="47"/>
        <pc:sldMkLst>
          <pc:docMk/>
          <pc:sldMk cId="4233803157" sldId="2147470406"/>
        </pc:sldMkLst>
      </pc:sldChg>
      <pc:sldChg chg="del">
        <pc:chgData name="O'Connor, Melissa (CDC/IOD/OCS)" userId="ed35bee3-1e5c-4dca-80ac-739dd5452457" providerId="ADAL" clId="{3A66957D-8D23-4381-AA46-799BE1600D7A}" dt="2024-01-04T18:56:20.760" v="29" actId="47"/>
        <pc:sldMkLst>
          <pc:docMk/>
          <pc:sldMk cId="340844768" sldId="2147470407"/>
        </pc:sldMkLst>
      </pc:sldChg>
      <pc:sldMasterChg chg="del delSldLayout">
        <pc:chgData name="O'Connor, Melissa (CDC/IOD/OCS)" userId="ed35bee3-1e5c-4dca-80ac-739dd5452457" providerId="ADAL" clId="{3A66957D-8D23-4381-AA46-799BE1600D7A}" dt="2024-01-04T18:56:20.760" v="29" actId="47"/>
        <pc:sldMasterMkLst>
          <pc:docMk/>
          <pc:sldMasterMk cId="2756721684" sldId="2147483648"/>
        </pc:sldMasterMkLst>
        <pc:sldLayoutChg chg="del">
          <pc:chgData name="O'Connor, Melissa (CDC/IOD/OCS)" userId="ed35bee3-1e5c-4dca-80ac-739dd5452457" providerId="ADAL" clId="{3A66957D-8D23-4381-AA46-799BE1600D7A}" dt="2024-01-04T18:56:20.760" v="29" actId="47"/>
          <pc:sldLayoutMkLst>
            <pc:docMk/>
            <pc:sldMasterMk cId="2756721684" sldId="2147483648"/>
            <pc:sldLayoutMk cId="1171310183" sldId="2147483649"/>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3868347345" sldId="2147483650"/>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3108589309" sldId="2147483651"/>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4091355639" sldId="2147483652"/>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3253674369" sldId="2147483653"/>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2178522397" sldId="2147483654"/>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862089971" sldId="2147483655"/>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2434500912" sldId="2147483656"/>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2593818507" sldId="2147483657"/>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1037970926" sldId="2147483658"/>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3123988932" sldId="2147483659"/>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1329271214" sldId="2147483660"/>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2932277218" sldId="2147483661"/>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3302216287" sldId="2147483662"/>
          </pc:sldLayoutMkLst>
        </pc:sldLayoutChg>
        <pc:sldLayoutChg chg="del">
          <pc:chgData name="O'Connor, Melissa (CDC/IOD/OCS)" userId="ed35bee3-1e5c-4dca-80ac-739dd5452457" providerId="ADAL" clId="{3A66957D-8D23-4381-AA46-799BE1600D7A}" dt="2024-01-04T18:56:20.760" v="29" actId="47"/>
          <pc:sldLayoutMkLst>
            <pc:docMk/>
            <pc:sldMasterMk cId="2756721684" sldId="2147483648"/>
            <pc:sldLayoutMk cId="2650791289" sldId="2147483663"/>
          </pc:sldLayoutMkLst>
        </pc:sldLayoutChg>
      </pc:sldMasterChg>
      <pc:sldMasterChg chg="modSldLayout">
        <pc:chgData name="O'Connor, Melissa (CDC/IOD/OCS)" userId="ed35bee3-1e5c-4dca-80ac-739dd5452457" providerId="ADAL" clId="{3A66957D-8D23-4381-AA46-799BE1600D7A}" dt="2024-01-05T15:58:29.401" v="460" actId="167"/>
        <pc:sldMasterMkLst>
          <pc:docMk/>
          <pc:sldMasterMk cId="4127444834" sldId="2147483747"/>
        </pc:sldMasterMkLst>
        <pc:sldLayoutChg chg="addSp delSp modSp mod">
          <pc:chgData name="O'Connor, Melissa (CDC/IOD/OCS)" userId="ed35bee3-1e5c-4dca-80ac-739dd5452457" providerId="ADAL" clId="{3A66957D-8D23-4381-AA46-799BE1600D7A}" dt="2024-01-05T15:58:29.401" v="460" actId="167"/>
          <pc:sldLayoutMkLst>
            <pc:docMk/>
            <pc:sldMasterMk cId="4127444834" sldId="2147483747"/>
            <pc:sldLayoutMk cId="2591883724" sldId="2147483771"/>
          </pc:sldLayoutMkLst>
          <pc:spChg chg="add mod ord">
            <ac:chgData name="O'Connor, Melissa (CDC/IOD/OCS)" userId="ed35bee3-1e5c-4dca-80ac-739dd5452457" providerId="ADAL" clId="{3A66957D-8D23-4381-AA46-799BE1600D7A}" dt="2024-01-05T15:58:29.401" v="460" actId="167"/>
            <ac:spMkLst>
              <pc:docMk/>
              <pc:sldMasterMk cId="4127444834" sldId="2147483747"/>
              <pc:sldLayoutMk cId="2591883724" sldId="2147483771"/>
              <ac:spMk id="2" creationId="{FEF462CC-006C-682C-B006-82E484E13AE1}"/>
            </ac:spMkLst>
          </pc:spChg>
          <pc:spChg chg="del">
            <ac:chgData name="O'Connor, Melissa (CDC/IOD/OCS)" userId="ed35bee3-1e5c-4dca-80ac-739dd5452457" providerId="ADAL" clId="{3A66957D-8D23-4381-AA46-799BE1600D7A}" dt="2024-01-05T15:49:26.735" v="433" actId="478"/>
            <ac:spMkLst>
              <pc:docMk/>
              <pc:sldMasterMk cId="4127444834" sldId="2147483747"/>
              <pc:sldLayoutMk cId="2591883724" sldId="2147483771"/>
              <ac:spMk id="14" creationId="{0B2C569F-847A-440C-95B4-42E6DB2B0E1A}"/>
            </ac:spMkLst>
          </pc:spChg>
          <pc:spChg chg="del">
            <ac:chgData name="O'Connor, Melissa (CDC/IOD/OCS)" userId="ed35bee3-1e5c-4dca-80ac-739dd5452457" providerId="ADAL" clId="{3A66957D-8D23-4381-AA46-799BE1600D7A}" dt="2024-01-05T15:49:23.481" v="431" actId="478"/>
            <ac:spMkLst>
              <pc:docMk/>
              <pc:sldMasterMk cId="4127444834" sldId="2147483747"/>
              <pc:sldLayoutMk cId="2591883724" sldId="2147483771"/>
              <ac:spMk id="17" creationId="{014CF85E-3BA9-4E22-937C-95D1A3ED8C04}"/>
            </ac:spMkLst>
          </pc:spChg>
          <pc:spChg chg="mod">
            <ac:chgData name="O'Connor, Melissa (CDC/IOD/OCS)" userId="ed35bee3-1e5c-4dca-80ac-739dd5452457" providerId="ADAL" clId="{3A66957D-8D23-4381-AA46-799BE1600D7A}" dt="2024-01-05T15:49:29.767" v="443" actId="20577"/>
            <ac:spMkLst>
              <pc:docMk/>
              <pc:sldMasterMk cId="4127444834" sldId="2147483747"/>
              <pc:sldLayoutMk cId="2591883724" sldId="2147483771"/>
              <ac:spMk id="19" creationId="{585120FC-1B2F-4132-95D7-ED8340727F60}"/>
            </ac:spMkLst>
          </pc:spChg>
          <pc:spChg chg="del">
            <ac:chgData name="O'Connor, Melissa (CDC/IOD/OCS)" userId="ed35bee3-1e5c-4dca-80ac-739dd5452457" providerId="ADAL" clId="{3A66957D-8D23-4381-AA46-799BE1600D7A}" dt="2024-01-05T15:49:24.109" v="432" actId="478"/>
            <ac:spMkLst>
              <pc:docMk/>
              <pc:sldMasterMk cId="4127444834" sldId="2147483747"/>
              <pc:sldLayoutMk cId="2591883724" sldId="2147483771"/>
              <ac:spMk id="20" creationId="{C9624494-E7E1-4E30-B09F-279D33358ACA}"/>
            </ac:spMkLst>
          </pc:spChg>
        </pc:sldLayoutChg>
      </pc:sldMasterChg>
      <pc:sldMasterChg chg="del delSldLayout">
        <pc:chgData name="O'Connor, Melissa (CDC/IOD/OCS)" userId="ed35bee3-1e5c-4dca-80ac-739dd5452457" providerId="ADAL" clId="{3A66957D-8D23-4381-AA46-799BE1600D7A}" dt="2024-01-04T18:56:20.760" v="29" actId="47"/>
        <pc:sldMasterMkLst>
          <pc:docMk/>
          <pc:sldMasterMk cId="109661108" sldId="2147483757"/>
        </pc:sldMasterMkLst>
        <pc:sldLayoutChg chg="del">
          <pc:chgData name="O'Connor, Melissa (CDC/IOD/OCS)" userId="ed35bee3-1e5c-4dca-80ac-739dd5452457" providerId="ADAL" clId="{3A66957D-8D23-4381-AA46-799BE1600D7A}" dt="2024-01-04T18:56:20.760" v="29" actId="47"/>
          <pc:sldLayoutMkLst>
            <pc:docMk/>
            <pc:sldMasterMk cId="109661108" sldId="2147483757"/>
            <pc:sldLayoutMk cId="3741532554" sldId="2147483756"/>
          </pc:sldLayoutMkLst>
        </pc:sldLayoutChg>
        <pc:sldLayoutChg chg="del">
          <pc:chgData name="O'Connor, Melissa (CDC/IOD/OCS)" userId="ed35bee3-1e5c-4dca-80ac-739dd5452457" providerId="ADAL" clId="{3A66957D-8D23-4381-AA46-799BE1600D7A}" dt="2024-01-04T18:56:20.760" v="29" actId="47"/>
          <pc:sldLayoutMkLst>
            <pc:docMk/>
            <pc:sldMasterMk cId="109661108" sldId="2147483757"/>
            <pc:sldLayoutMk cId="1299324548" sldId="2147483758"/>
          </pc:sldLayoutMkLst>
        </pc:sldLayoutChg>
        <pc:sldLayoutChg chg="del">
          <pc:chgData name="O'Connor, Melissa (CDC/IOD/OCS)" userId="ed35bee3-1e5c-4dca-80ac-739dd5452457" providerId="ADAL" clId="{3A66957D-8D23-4381-AA46-799BE1600D7A}" dt="2024-01-04T18:56:20.760" v="29" actId="47"/>
          <pc:sldLayoutMkLst>
            <pc:docMk/>
            <pc:sldMasterMk cId="109661108" sldId="2147483757"/>
            <pc:sldLayoutMk cId="3938441274" sldId="2147483759"/>
          </pc:sldLayoutMkLst>
        </pc:sldLayoutChg>
        <pc:sldLayoutChg chg="del">
          <pc:chgData name="O'Connor, Melissa (CDC/IOD/OCS)" userId="ed35bee3-1e5c-4dca-80ac-739dd5452457" providerId="ADAL" clId="{3A66957D-8D23-4381-AA46-799BE1600D7A}" dt="2024-01-04T18:56:20.760" v="29" actId="47"/>
          <pc:sldLayoutMkLst>
            <pc:docMk/>
            <pc:sldMasterMk cId="109661108" sldId="2147483757"/>
            <pc:sldLayoutMk cId="3987206381" sldId="2147483760"/>
          </pc:sldLayoutMkLst>
        </pc:sldLayoutChg>
        <pc:sldLayoutChg chg="del">
          <pc:chgData name="O'Connor, Melissa (CDC/IOD/OCS)" userId="ed35bee3-1e5c-4dca-80ac-739dd5452457" providerId="ADAL" clId="{3A66957D-8D23-4381-AA46-799BE1600D7A}" dt="2024-01-04T18:56:20.760" v="29" actId="47"/>
          <pc:sldLayoutMkLst>
            <pc:docMk/>
            <pc:sldMasterMk cId="109661108" sldId="2147483757"/>
            <pc:sldLayoutMk cId="2684735215" sldId="2147483761"/>
          </pc:sldLayoutMkLst>
        </pc:sldLayoutChg>
        <pc:sldLayoutChg chg="del">
          <pc:chgData name="O'Connor, Melissa (CDC/IOD/OCS)" userId="ed35bee3-1e5c-4dca-80ac-739dd5452457" providerId="ADAL" clId="{3A66957D-8D23-4381-AA46-799BE1600D7A}" dt="2024-01-04T18:56:20.760" v="29" actId="47"/>
          <pc:sldLayoutMkLst>
            <pc:docMk/>
            <pc:sldMasterMk cId="109661108" sldId="2147483757"/>
            <pc:sldLayoutMk cId="1004344176" sldId="2147483762"/>
          </pc:sldLayoutMkLst>
        </pc:sldLayoutChg>
        <pc:sldLayoutChg chg="del">
          <pc:chgData name="O'Connor, Melissa (CDC/IOD/OCS)" userId="ed35bee3-1e5c-4dca-80ac-739dd5452457" providerId="ADAL" clId="{3A66957D-8D23-4381-AA46-799BE1600D7A}" dt="2024-01-04T18:56:20.760" v="29" actId="47"/>
          <pc:sldLayoutMkLst>
            <pc:docMk/>
            <pc:sldMasterMk cId="109661108" sldId="2147483757"/>
            <pc:sldLayoutMk cId="3978986744" sldId="2147483763"/>
          </pc:sldLayoutMkLst>
        </pc:sldLayoutChg>
        <pc:sldLayoutChg chg="del">
          <pc:chgData name="O'Connor, Melissa (CDC/IOD/OCS)" userId="ed35bee3-1e5c-4dca-80ac-739dd5452457" providerId="ADAL" clId="{3A66957D-8D23-4381-AA46-799BE1600D7A}" dt="2024-01-04T18:56:20.760" v="29" actId="47"/>
          <pc:sldLayoutMkLst>
            <pc:docMk/>
            <pc:sldMasterMk cId="109661108" sldId="2147483757"/>
            <pc:sldLayoutMk cId="463669439" sldId="2147483764"/>
          </pc:sldLayoutMkLst>
        </pc:sldLayoutChg>
        <pc:sldLayoutChg chg="del">
          <pc:chgData name="O'Connor, Melissa (CDC/IOD/OCS)" userId="ed35bee3-1e5c-4dca-80ac-739dd5452457" providerId="ADAL" clId="{3A66957D-8D23-4381-AA46-799BE1600D7A}" dt="2024-01-04T18:56:20.760" v="29" actId="47"/>
          <pc:sldLayoutMkLst>
            <pc:docMk/>
            <pc:sldMasterMk cId="109661108" sldId="2147483757"/>
            <pc:sldLayoutMk cId="1216527663" sldId="2147483765"/>
          </pc:sldLayoutMkLst>
        </pc:sldLayoutChg>
        <pc:sldLayoutChg chg="del">
          <pc:chgData name="O'Connor, Melissa (CDC/IOD/OCS)" userId="ed35bee3-1e5c-4dca-80ac-739dd5452457" providerId="ADAL" clId="{3A66957D-8D23-4381-AA46-799BE1600D7A}" dt="2024-01-04T18:56:20.760" v="29" actId="47"/>
          <pc:sldLayoutMkLst>
            <pc:docMk/>
            <pc:sldMasterMk cId="109661108" sldId="2147483757"/>
            <pc:sldLayoutMk cId="828597913" sldId="2147483766"/>
          </pc:sldLayoutMkLst>
        </pc:sldLayoutChg>
        <pc:sldLayoutChg chg="del">
          <pc:chgData name="O'Connor, Melissa (CDC/IOD/OCS)" userId="ed35bee3-1e5c-4dca-80ac-739dd5452457" providerId="ADAL" clId="{3A66957D-8D23-4381-AA46-799BE1600D7A}" dt="2024-01-04T18:56:20.760" v="29" actId="47"/>
          <pc:sldLayoutMkLst>
            <pc:docMk/>
            <pc:sldMasterMk cId="109661108" sldId="2147483757"/>
            <pc:sldLayoutMk cId="3582046600" sldId="2147483767"/>
          </pc:sldLayoutMkLst>
        </pc:sldLayoutChg>
        <pc:sldLayoutChg chg="del">
          <pc:chgData name="O'Connor, Melissa (CDC/IOD/OCS)" userId="ed35bee3-1e5c-4dca-80ac-739dd5452457" providerId="ADAL" clId="{3A66957D-8D23-4381-AA46-799BE1600D7A}" dt="2024-01-04T18:56:20.760" v="29" actId="47"/>
          <pc:sldLayoutMkLst>
            <pc:docMk/>
            <pc:sldMasterMk cId="109661108" sldId="2147483757"/>
            <pc:sldLayoutMk cId="2372747531" sldId="2147483768"/>
          </pc:sldLayoutMkLst>
        </pc:sldLayoutChg>
      </pc:sldMasterChg>
      <pc:sldMasterChg chg="delSldLayout">
        <pc:chgData name="O'Connor, Melissa (CDC/IOD/OCS)" userId="ed35bee3-1e5c-4dca-80ac-739dd5452457" providerId="ADAL" clId="{3A66957D-8D23-4381-AA46-799BE1600D7A}" dt="2024-01-25T18:57:16.060" v="637" actId="47"/>
        <pc:sldMasterMkLst>
          <pc:docMk/>
          <pc:sldMasterMk cId="3395786237" sldId="2147483804"/>
        </pc:sldMasterMkLst>
        <pc:sldLayoutChg chg="del">
          <pc:chgData name="O'Connor, Melissa (CDC/IOD/OCS)" userId="ed35bee3-1e5c-4dca-80ac-739dd5452457" providerId="ADAL" clId="{3A66957D-8D23-4381-AA46-799BE1600D7A}" dt="2024-01-25T18:57:16.060" v="637" actId="47"/>
          <pc:sldLayoutMkLst>
            <pc:docMk/>
            <pc:sldMasterMk cId="3395786237" sldId="2147483804"/>
            <pc:sldLayoutMk cId="3659017188" sldId="2147483828"/>
          </pc:sldLayoutMkLst>
        </pc:sldLayoutChg>
      </pc:sldMasterChg>
    </pc:docChg>
  </pc:docChgLst>
  <pc:docChgLst>
    <pc:chgData name="Kerry Caudwell" userId="be06d305-1f1d-4d15-b4a3-9aba0086c5a3" providerId="ADAL" clId="{7E083CB9-20EC-45C6-BFB1-493B724EC7E0}"/>
    <pc:docChg chg="modSld modNotesMaster">
      <pc:chgData name="Kerry Caudwell" userId="be06d305-1f1d-4d15-b4a3-9aba0086c5a3" providerId="ADAL" clId="{7E083CB9-20EC-45C6-BFB1-493B724EC7E0}" dt="2024-02-12T14:41:28.895" v="99" actId="20577"/>
      <pc:docMkLst>
        <pc:docMk/>
      </pc:docMkLst>
      <pc:sldChg chg="modSp mod addCm">
        <pc:chgData name="Kerry Caudwell" userId="be06d305-1f1d-4d15-b4a3-9aba0086c5a3" providerId="ADAL" clId="{7E083CB9-20EC-45C6-BFB1-493B724EC7E0}" dt="2024-02-12T14:40:25.017" v="95"/>
        <pc:sldMkLst>
          <pc:docMk/>
          <pc:sldMk cId="2427930837" sldId="393"/>
        </pc:sldMkLst>
        <pc:spChg chg="mod">
          <ac:chgData name="Kerry Caudwell" userId="be06d305-1f1d-4d15-b4a3-9aba0086c5a3" providerId="ADAL" clId="{7E083CB9-20EC-45C6-BFB1-493B724EC7E0}" dt="2024-02-12T14:39:50.594" v="94" actId="20577"/>
          <ac:spMkLst>
            <pc:docMk/>
            <pc:sldMk cId="2427930837" sldId="393"/>
            <ac:spMk id="4" creationId="{BA18A7C6-1789-4227-9B2A-ECBB8A73DDF7}"/>
          </ac:spMkLst>
        </pc:spChg>
        <pc:extLst>
          <p:ext xmlns:p="http://schemas.openxmlformats.org/presentationml/2006/main" uri="{D6D511B9-2390-475A-947B-AFAB55BFBCF1}">
            <pc226:cmChg xmlns:pc226="http://schemas.microsoft.com/office/powerpoint/2022/06/main/command" chg="add">
              <pc226:chgData name="Kerry Caudwell" userId="be06d305-1f1d-4d15-b4a3-9aba0086c5a3" providerId="ADAL" clId="{7E083CB9-20EC-45C6-BFB1-493B724EC7E0}" dt="2024-02-12T14:40:25.017" v="95"/>
              <pc2:cmMkLst xmlns:pc2="http://schemas.microsoft.com/office/powerpoint/2019/9/main/command">
                <pc:docMk/>
                <pc:sldMk cId="2427930837" sldId="393"/>
                <pc2:cmMk id="{B431AFAE-E586-4486-84DA-AAE3FA6C9A7D}"/>
              </pc2:cmMkLst>
            </pc226:cmChg>
          </p:ext>
        </pc:extLst>
      </pc:sldChg>
      <pc:sldChg chg="modSp mod">
        <pc:chgData name="Kerry Caudwell" userId="be06d305-1f1d-4d15-b4a3-9aba0086c5a3" providerId="ADAL" clId="{7E083CB9-20EC-45C6-BFB1-493B724EC7E0}" dt="2024-02-12T14:41:28.895" v="99" actId="20577"/>
        <pc:sldMkLst>
          <pc:docMk/>
          <pc:sldMk cId="680981744" sldId="2147470373"/>
        </pc:sldMkLst>
        <pc:spChg chg="mod">
          <ac:chgData name="Kerry Caudwell" userId="be06d305-1f1d-4d15-b4a3-9aba0086c5a3" providerId="ADAL" clId="{7E083CB9-20EC-45C6-BFB1-493B724EC7E0}" dt="2024-02-12T14:41:28.895" v="99" actId="20577"/>
          <ac:spMkLst>
            <pc:docMk/>
            <pc:sldMk cId="680981744" sldId="2147470373"/>
            <ac:spMk id="4" creationId="{BA18A7C6-1789-4227-9B2A-ECBB8A73DDF7}"/>
          </ac:spMkLst>
        </pc:spChg>
      </pc:sldChg>
      <pc:sldChg chg="addCm">
        <pc:chgData name="Kerry Caudwell" userId="be06d305-1f1d-4d15-b4a3-9aba0086c5a3" providerId="ADAL" clId="{7E083CB9-20EC-45C6-BFB1-493B724EC7E0}" dt="2024-02-12T14:41:14.511" v="96"/>
        <pc:sldMkLst>
          <pc:docMk/>
          <pc:sldMk cId="844720411" sldId="2147470381"/>
        </pc:sldMkLst>
        <pc:extLst>
          <p:ext xmlns:p="http://schemas.openxmlformats.org/presentationml/2006/main" uri="{D6D511B9-2390-475A-947B-AFAB55BFBCF1}">
            <pc226:cmChg xmlns:pc226="http://schemas.microsoft.com/office/powerpoint/2022/06/main/command" chg="add">
              <pc226:chgData name="Kerry Caudwell" userId="be06d305-1f1d-4d15-b4a3-9aba0086c5a3" providerId="ADAL" clId="{7E083CB9-20EC-45C6-BFB1-493B724EC7E0}" dt="2024-02-12T14:41:14.511" v="96"/>
              <pc2:cmMkLst xmlns:pc2="http://schemas.microsoft.com/office/powerpoint/2019/9/main/command">
                <pc:docMk/>
                <pc:sldMk cId="844720411" sldId="2147470381"/>
                <pc2:cmMk id="{AF6F7AA8-4396-4FC2-B4CB-E0F8FFE13402}"/>
              </pc2:cmMkLst>
            </pc226:cmChg>
          </p:ext>
        </pc:extLst>
      </pc:sldChg>
    </pc:docChg>
  </pc:docChgLst>
  <pc:docChgLst>
    <pc:chgData name="Galatas, Kate (CDC/IOD/OC)" userId="59b37235-1aab-4a13-905d-8ef284b1ef7a" providerId="ADAL" clId="{02795815-35CA-400E-A1EA-B3D71094330D}"/>
    <pc:docChg chg="modSld">
      <pc:chgData name="Galatas, Kate (CDC/IOD/OC)" userId="59b37235-1aab-4a13-905d-8ef284b1ef7a" providerId="ADAL" clId="{02795815-35CA-400E-A1EA-B3D71094330D}" dt="2024-02-12T21:56:03.515" v="158" actId="20577"/>
      <pc:docMkLst>
        <pc:docMk/>
      </pc:docMkLst>
      <pc:sldChg chg="modSp mod">
        <pc:chgData name="Galatas, Kate (CDC/IOD/OC)" userId="59b37235-1aab-4a13-905d-8ef284b1ef7a" providerId="ADAL" clId="{02795815-35CA-400E-A1EA-B3D71094330D}" dt="2024-02-12T21:56:03.515" v="158" actId="20577"/>
        <pc:sldMkLst>
          <pc:docMk/>
          <pc:sldMk cId="741348823" sldId="420"/>
        </pc:sldMkLst>
        <pc:spChg chg="mod">
          <ac:chgData name="Galatas, Kate (CDC/IOD/OC)" userId="59b37235-1aab-4a13-905d-8ef284b1ef7a" providerId="ADAL" clId="{02795815-35CA-400E-A1EA-B3D71094330D}" dt="2024-02-12T21:56:03.515" v="158" actId="20577"/>
          <ac:spMkLst>
            <pc:docMk/>
            <pc:sldMk cId="741348823" sldId="420"/>
            <ac:spMk id="3" creationId="{5DA0F1F4-DF64-77F3-A558-630856B931DF}"/>
          </ac:spMkLst>
        </pc:spChg>
      </pc:sldChg>
      <pc:sldChg chg="modSp mod">
        <pc:chgData name="Galatas, Kate (CDC/IOD/OC)" userId="59b37235-1aab-4a13-905d-8ef284b1ef7a" providerId="ADAL" clId="{02795815-35CA-400E-A1EA-B3D71094330D}" dt="2024-02-12T21:51:57.846" v="133" actId="20577"/>
        <pc:sldMkLst>
          <pc:docMk/>
          <pc:sldMk cId="1803804882" sldId="433"/>
        </pc:sldMkLst>
        <pc:spChg chg="mod">
          <ac:chgData name="Galatas, Kate (CDC/IOD/OC)" userId="59b37235-1aab-4a13-905d-8ef284b1ef7a" providerId="ADAL" clId="{02795815-35CA-400E-A1EA-B3D71094330D}" dt="2024-02-12T21:51:57.846" v="133" actId="20577"/>
          <ac:spMkLst>
            <pc:docMk/>
            <pc:sldMk cId="1803804882" sldId="433"/>
            <ac:spMk id="2" creationId="{0B675E91-B8F6-58B9-599F-C90858F58C1D}"/>
          </ac:spMkLst>
        </pc:spChg>
      </pc:sldChg>
    </pc:docChg>
  </pc:docChgLst>
  <pc:docChgLst>
    <pc:chgData name="Deb, Tanni (CDC/PHIC/OD)" userId="S::qsf9@cdc.gov::0b0b6a7e-b69d-4578-baec-822b353bcc08" providerId="AD" clId="Web-{F2C3A4C4-E493-DBFC-6D1D-D20E24B81759}"/>
    <pc:docChg chg="modSld">
      <pc:chgData name="Deb, Tanni (CDC/PHIC/OD)" userId="S::qsf9@cdc.gov::0b0b6a7e-b69d-4578-baec-822b353bcc08" providerId="AD" clId="Web-{F2C3A4C4-E493-DBFC-6D1D-D20E24B81759}" dt="2024-02-16T20:40:07.048" v="9" actId="1076"/>
      <pc:docMkLst>
        <pc:docMk/>
      </pc:docMkLst>
      <pc:sldChg chg="modNotes">
        <pc:chgData name="Deb, Tanni (CDC/PHIC/OD)" userId="S::qsf9@cdc.gov::0b0b6a7e-b69d-4578-baec-822b353bcc08" providerId="AD" clId="Web-{F2C3A4C4-E493-DBFC-6D1D-D20E24B81759}" dt="2024-02-16T20:27:28.390" v="0"/>
        <pc:sldMkLst>
          <pc:docMk/>
          <pc:sldMk cId="53808410" sldId="2147376865"/>
        </pc:sldMkLst>
      </pc:sldChg>
      <pc:sldChg chg="modSp modNotes">
        <pc:chgData name="Deb, Tanni (CDC/PHIC/OD)" userId="S::qsf9@cdc.gov::0b0b6a7e-b69d-4578-baec-822b353bcc08" providerId="AD" clId="Web-{F2C3A4C4-E493-DBFC-6D1D-D20E24B81759}" dt="2024-02-16T20:39:10.875" v="5" actId="1076"/>
        <pc:sldMkLst>
          <pc:docMk/>
          <pc:sldMk cId="543000371" sldId="2147470386"/>
        </pc:sldMkLst>
        <pc:spChg chg="mod">
          <ac:chgData name="Deb, Tanni (CDC/PHIC/OD)" userId="S::qsf9@cdc.gov::0b0b6a7e-b69d-4578-baec-822b353bcc08" providerId="AD" clId="Web-{F2C3A4C4-E493-DBFC-6D1D-D20E24B81759}" dt="2024-02-16T20:38:55.203" v="3" actId="1076"/>
          <ac:spMkLst>
            <pc:docMk/>
            <pc:sldMk cId="543000371" sldId="2147470386"/>
            <ac:spMk id="6" creationId="{5F3E39E0-2771-15D8-6856-4A7735D669B5}"/>
          </ac:spMkLst>
        </pc:spChg>
        <pc:spChg chg="mod">
          <ac:chgData name="Deb, Tanni (CDC/PHIC/OD)" userId="S::qsf9@cdc.gov::0b0b6a7e-b69d-4578-baec-822b353bcc08" providerId="AD" clId="Web-{F2C3A4C4-E493-DBFC-6D1D-D20E24B81759}" dt="2024-02-16T20:39:10.875" v="5" actId="1076"/>
          <ac:spMkLst>
            <pc:docMk/>
            <pc:sldMk cId="543000371" sldId="2147470386"/>
            <ac:spMk id="8" creationId="{E1BD90FB-9D9B-61CB-3ABC-3CF723987995}"/>
          </ac:spMkLst>
        </pc:spChg>
      </pc:sldChg>
      <pc:sldChg chg="modSp modNotes">
        <pc:chgData name="Deb, Tanni (CDC/PHIC/OD)" userId="S::qsf9@cdc.gov::0b0b6a7e-b69d-4578-baec-822b353bcc08" providerId="AD" clId="Web-{F2C3A4C4-E493-DBFC-6D1D-D20E24B81759}" dt="2024-02-16T20:40:07.048" v="9" actId="1076"/>
        <pc:sldMkLst>
          <pc:docMk/>
          <pc:sldMk cId="1265617091" sldId="2147470387"/>
        </pc:sldMkLst>
        <pc:spChg chg="mod">
          <ac:chgData name="Deb, Tanni (CDC/PHIC/OD)" userId="S::qsf9@cdc.gov::0b0b6a7e-b69d-4578-baec-822b353bcc08" providerId="AD" clId="Web-{F2C3A4C4-E493-DBFC-6D1D-D20E24B81759}" dt="2024-02-16T20:39:49.391" v="7" actId="1076"/>
          <ac:spMkLst>
            <pc:docMk/>
            <pc:sldMk cId="1265617091" sldId="2147470387"/>
            <ac:spMk id="29" creationId="{94545DA0-58BA-FA85-7469-52046EA0F962}"/>
          </ac:spMkLst>
        </pc:spChg>
        <pc:spChg chg="mod">
          <ac:chgData name="Deb, Tanni (CDC/PHIC/OD)" userId="S::qsf9@cdc.gov::0b0b6a7e-b69d-4578-baec-822b353bcc08" providerId="AD" clId="Web-{F2C3A4C4-E493-DBFC-6D1D-D20E24B81759}" dt="2024-02-16T20:39:56.813" v="8" actId="1076"/>
          <ac:spMkLst>
            <pc:docMk/>
            <pc:sldMk cId="1265617091" sldId="2147470387"/>
            <ac:spMk id="44" creationId="{B9DAAE08-2D99-D46E-9F16-363FCCC22B36}"/>
          </ac:spMkLst>
        </pc:spChg>
        <pc:spChg chg="mod">
          <ac:chgData name="Deb, Tanni (CDC/PHIC/OD)" userId="S::qsf9@cdc.gov::0b0b6a7e-b69d-4578-baec-822b353bcc08" providerId="AD" clId="Web-{F2C3A4C4-E493-DBFC-6D1D-D20E24B81759}" dt="2024-02-16T20:40:07.048" v="9" actId="1076"/>
          <ac:spMkLst>
            <pc:docMk/>
            <pc:sldMk cId="1265617091" sldId="2147470387"/>
            <ac:spMk id="48" creationId="{4D73D7C2-9955-3D48-0038-3AAD38706F1B}"/>
          </ac:spMkLst>
        </pc:spChg>
      </pc:sldChg>
    </pc:docChg>
  </pc:docChgLst>
  <pc:docChgLst>
    <pc:chgData name="Hoffmann, Lauren (CDC/IOD/OCS)" userId="S::cpf5@cdc.gov::2773c3f9-8fa2-4dfc-a41f-003323918f5e" providerId="AD" clId="Web-{77B6CD30-FD73-75E1-F673-CD88B7345503}"/>
    <pc:docChg chg="sldOrd modSection">
      <pc:chgData name="Hoffmann, Lauren (CDC/IOD/OCS)" userId="S::cpf5@cdc.gov::2773c3f9-8fa2-4dfc-a41f-003323918f5e" providerId="AD" clId="Web-{77B6CD30-FD73-75E1-F673-CD88B7345503}" dt="2024-02-09T21:46:56.015" v="3"/>
      <pc:docMkLst>
        <pc:docMk/>
      </pc:docMkLst>
      <pc:sldChg chg="ord">
        <pc:chgData name="Hoffmann, Lauren (CDC/IOD/OCS)" userId="S::cpf5@cdc.gov::2773c3f9-8fa2-4dfc-a41f-003323918f5e" providerId="AD" clId="Web-{77B6CD30-FD73-75E1-F673-CD88B7345503}" dt="2024-02-09T21:46:39.546" v="2"/>
        <pc:sldMkLst>
          <pc:docMk/>
          <pc:sldMk cId="2093961312" sldId="413"/>
        </pc:sldMkLst>
      </pc:sldChg>
      <pc:sldChg chg="ord">
        <pc:chgData name="Hoffmann, Lauren (CDC/IOD/OCS)" userId="S::cpf5@cdc.gov::2773c3f9-8fa2-4dfc-a41f-003323918f5e" providerId="AD" clId="Web-{77B6CD30-FD73-75E1-F673-CD88B7345503}" dt="2024-02-09T21:46:56.015" v="3"/>
        <pc:sldMkLst>
          <pc:docMk/>
          <pc:sldMk cId="2772274492" sldId="424"/>
        </pc:sldMkLst>
      </pc:sldChg>
      <pc:sldChg chg="ord">
        <pc:chgData name="Hoffmann, Lauren (CDC/IOD/OCS)" userId="S::cpf5@cdc.gov::2773c3f9-8fa2-4dfc-a41f-003323918f5e" providerId="AD" clId="Web-{77B6CD30-FD73-75E1-F673-CD88B7345503}" dt="2024-02-09T21:46:16.749" v="0"/>
        <pc:sldMkLst>
          <pc:docMk/>
          <pc:sldMk cId="53808410" sldId="2147376865"/>
        </pc:sldMkLst>
      </pc:sldChg>
      <pc:sldChg chg="ord">
        <pc:chgData name="Hoffmann, Lauren (CDC/IOD/OCS)" userId="S::cpf5@cdc.gov::2773c3f9-8fa2-4dfc-a41f-003323918f5e" providerId="AD" clId="Web-{77B6CD30-FD73-75E1-F673-CD88B7345503}" dt="2024-02-09T21:46:39.468" v="1"/>
        <pc:sldMkLst>
          <pc:docMk/>
          <pc:sldMk cId="553002060" sldId="2147470377"/>
        </pc:sldMkLst>
      </pc:sldChg>
    </pc:docChg>
  </pc:docChgLst>
  <pc:docChgLst>
    <pc:chgData name="Brush, Charles (Adam) (CDC/IOD/ORR/CFA)" userId="S::bio2@cdc.gov::697ad36d-54ab-4c1f-ba2e-213b32949f82" providerId="AD" clId="Web-{89BAA35F-0E9B-F516-26C1-D6AB1E0A0C8C}"/>
    <pc:docChg chg="sldOrd">
      <pc:chgData name="Brush, Charles (Adam) (CDC/IOD/ORR/CFA)" userId="S::bio2@cdc.gov::697ad36d-54ab-4c1f-ba2e-213b32949f82" providerId="AD" clId="Web-{89BAA35F-0E9B-F516-26C1-D6AB1E0A0C8C}" dt="2024-02-15T19:07:26.888" v="1"/>
      <pc:docMkLst>
        <pc:docMk/>
      </pc:docMkLst>
      <pc:sldChg chg="ord">
        <pc:chgData name="Brush, Charles (Adam) (CDC/IOD/ORR/CFA)" userId="S::bio2@cdc.gov::697ad36d-54ab-4c1f-ba2e-213b32949f82" providerId="AD" clId="Web-{89BAA35F-0E9B-F516-26C1-D6AB1E0A0C8C}" dt="2024-02-15T19:07:26.888" v="1"/>
        <pc:sldMkLst>
          <pc:docMk/>
          <pc:sldMk cId="883084714" sldId="423"/>
        </pc:sldMkLst>
      </pc:sldChg>
      <pc:sldChg chg="ord">
        <pc:chgData name="Brush, Charles (Adam) (CDC/IOD/ORR/CFA)" userId="S::bio2@cdc.gov::697ad36d-54ab-4c1f-ba2e-213b32949f82" providerId="AD" clId="Web-{89BAA35F-0E9B-F516-26C1-D6AB1E0A0C8C}" dt="2024-02-15T19:07:21.763" v="0"/>
        <pc:sldMkLst>
          <pc:docMk/>
          <pc:sldMk cId="2772274492" sldId="424"/>
        </pc:sldMkLst>
      </pc:sldChg>
    </pc:docChg>
  </pc:docChgLst>
  <pc:docChgLst>
    <pc:chgData name="Brush, Charles (Adam) (CDC/IOD/ORR/CFA)" userId="S::bio2@cdc.gov::697ad36d-54ab-4c1f-ba2e-213b32949f82" providerId="AD" clId="Web-{AA4C1AB3-DD64-8F5F-96DD-FD32831253E2}"/>
    <pc:docChg chg="addSld modSld modSection">
      <pc:chgData name="Brush, Charles (Adam) (CDC/IOD/ORR/CFA)" userId="S::bio2@cdc.gov::697ad36d-54ab-4c1f-ba2e-213b32949f82" providerId="AD" clId="Web-{AA4C1AB3-DD64-8F5F-96DD-FD32831253E2}" dt="2024-02-16T16:46:04.627" v="6" actId="20577"/>
      <pc:docMkLst>
        <pc:docMk/>
      </pc:docMkLst>
      <pc:sldChg chg="modSp add">
        <pc:chgData name="Brush, Charles (Adam) (CDC/IOD/ORR/CFA)" userId="S::bio2@cdc.gov::697ad36d-54ab-4c1f-ba2e-213b32949f82" providerId="AD" clId="Web-{AA4C1AB3-DD64-8F5F-96DD-FD32831253E2}" dt="2024-02-16T16:46:04.627" v="6" actId="20577"/>
        <pc:sldMkLst>
          <pc:docMk/>
          <pc:sldMk cId="2513652991" sldId="2147470388"/>
        </pc:sldMkLst>
        <pc:spChg chg="mod">
          <ac:chgData name="Brush, Charles (Adam) (CDC/IOD/ORR/CFA)" userId="S::bio2@cdc.gov::697ad36d-54ab-4c1f-ba2e-213b32949f82" providerId="AD" clId="Web-{AA4C1AB3-DD64-8F5F-96DD-FD32831253E2}" dt="2024-02-16T16:45:46.408" v="3" actId="20577"/>
          <ac:spMkLst>
            <pc:docMk/>
            <pc:sldMk cId="2513652991" sldId="2147470388"/>
            <ac:spMk id="11" creationId="{78093F31-A334-6620-C5C2-2B87954A4C3B}"/>
          </ac:spMkLst>
        </pc:spChg>
        <pc:spChg chg="mod">
          <ac:chgData name="Brush, Charles (Adam) (CDC/IOD/ORR/CFA)" userId="S::bio2@cdc.gov::697ad36d-54ab-4c1f-ba2e-213b32949f82" providerId="AD" clId="Web-{AA4C1AB3-DD64-8F5F-96DD-FD32831253E2}" dt="2024-02-16T16:45:52.080" v="4" actId="20577"/>
          <ac:spMkLst>
            <pc:docMk/>
            <pc:sldMk cId="2513652991" sldId="2147470388"/>
            <ac:spMk id="17" creationId="{6C465D4F-6DF2-C857-AD7F-9E3562B37FEA}"/>
          </ac:spMkLst>
        </pc:spChg>
        <pc:spChg chg="mod">
          <ac:chgData name="Brush, Charles (Adam) (CDC/IOD/ORR/CFA)" userId="S::bio2@cdc.gov::697ad36d-54ab-4c1f-ba2e-213b32949f82" providerId="AD" clId="Web-{AA4C1AB3-DD64-8F5F-96DD-FD32831253E2}" dt="2024-02-16T16:45:57.330" v="5" actId="20577"/>
          <ac:spMkLst>
            <pc:docMk/>
            <pc:sldMk cId="2513652991" sldId="2147470388"/>
            <ac:spMk id="29" creationId="{69EE64D9-0124-6C12-0DE5-D55BF0AEEF8D}"/>
          </ac:spMkLst>
        </pc:spChg>
        <pc:spChg chg="mod">
          <ac:chgData name="Brush, Charles (Adam) (CDC/IOD/ORR/CFA)" userId="S::bio2@cdc.gov::697ad36d-54ab-4c1f-ba2e-213b32949f82" providerId="AD" clId="Web-{AA4C1AB3-DD64-8F5F-96DD-FD32831253E2}" dt="2024-02-16T16:46:04.627" v="6" actId="20577"/>
          <ac:spMkLst>
            <pc:docMk/>
            <pc:sldMk cId="2513652991" sldId="2147470388"/>
            <ac:spMk id="35" creationId="{CB6D99B6-474C-F444-4F6A-1F774902E296}"/>
          </ac:spMkLst>
        </pc:spChg>
      </pc:sldChg>
    </pc:docChg>
  </pc:docChgLst>
  <pc:docChgLst>
    <pc:chgData name="Leslie" userId="2dbbd5e4-680f-4e5d-8f3c-0ffb9dc886e8" providerId="ADAL" clId="{5F4E733B-0E9A-4A34-9E06-AF9B59C355FD}"/>
    <pc:docChg chg="undo custSel modSld">
      <pc:chgData name="Leslie" userId="2dbbd5e4-680f-4e5d-8f3c-0ffb9dc886e8" providerId="ADAL" clId="{5F4E733B-0E9A-4A34-9E06-AF9B59C355FD}" dt="2024-02-12T22:12:19.194" v="8" actId="20577"/>
      <pc:docMkLst>
        <pc:docMk/>
      </pc:docMkLst>
      <pc:sldChg chg="modNotesTx">
        <pc:chgData name="Leslie" userId="2dbbd5e4-680f-4e5d-8f3c-0ffb9dc886e8" providerId="ADAL" clId="{5F4E733B-0E9A-4A34-9E06-AF9B59C355FD}" dt="2024-02-12T22:09:00.443" v="1" actId="6549"/>
        <pc:sldMkLst>
          <pc:docMk/>
          <pc:sldMk cId="3702350743" sldId="2147376864"/>
        </pc:sldMkLst>
      </pc:sldChg>
      <pc:sldChg chg="modNotesTx">
        <pc:chgData name="Leslie" userId="2dbbd5e4-680f-4e5d-8f3c-0ffb9dc886e8" providerId="ADAL" clId="{5F4E733B-0E9A-4A34-9E06-AF9B59C355FD}" dt="2024-02-12T22:09:36.575" v="4" actId="6549"/>
        <pc:sldMkLst>
          <pc:docMk/>
          <pc:sldMk cId="2087502265" sldId="2147376866"/>
        </pc:sldMkLst>
      </pc:sldChg>
      <pc:sldChg chg="modNotesTx">
        <pc:chgData name="Leslie" userId="2dbbd5e4-680f-4e5d-8f3c-0ffb9dc886e8" providerId="ADAL" clId="{5F4E733B-0E9A-4A34-9E06-AF9B59C355FD}" dt="2024-02-12T22:12:19.194" v="8" actId="20577"/>
        <pc:sldMkLst>
          <pc:docMk/>
          <pc:sldMk cId="3391163733" sldId="2147376869"/>
        </pc:sldMkLst>
      </pc:sldChg>
      <pc:sldChg chg="modNotesTx">
        <pc:chgData name="Leslie" userId="2dbbd5e4-680f-4e5d-8f3c-0ffb9dc886e8" providerId="ADAL" clId="{5F4E733B-0E9A-4A34-9E06-AF9B59C355FD}" dt="2024-02-12T22:12:05.886" v="7" actId="20577"/>
        <pc:sldMkLst>
          <pc:docMk/>
          <pc:sldMk cId="3871283372" sldId="2147376871"/>
        </pc:sldMkLst>
      </pc:sldChg>
      <pc:sldChg chg="modNotesTx">
        <pc:chgData name="Leslie" userId="2dbbd5e4-680f-4e5d-8f3c-0ffb9dc886e8" providerId="ADAL" clId="{5F4E733B-0E9A-4A34-9E06-AF9B59C355FD}" dt="2024-02-12T22:11:52.020" v="6" actId="5793"/>
        <pc:sldMkLst>
          <pc:docMk/>
          <pc:sldMk cId="138012788" sldId="2147376872"/>
        </pc:sldMkLst>
      </pc:sldChg>
      <pc:sldChg chg="modNotesTx">
        <pc:chgData name="Leslie" userId="2dbbd5e4-680f-4e5d-8f3c-0ffb9dc886e8" providerId="ADAL" clId="{5F4E733B-0E9A-4A34-9E06-AF9B59C355FD}" dt="2024-02-12T22:09:12.965" v="2" actId="6549"/>
        <pc:sldMkLst>
          <pc:docMk/>
          <pc:sldMk cId="3191215816" sldId="2147376873"/>
        </pc:sldMkLst>
      </pc:sldChg>
    </pc:docChg>
  </pc:docChgLst>
  <pc:docChgLst>
    <pc:chgData name="Deb, Tanni (CDC/PHIC/OD)" userId="S::qsf9@cdc.gov::0b0b6a7e-b69d-4578-baec-822b353bcc08" providerId="AD" clId="Web-{27BCA111-FEF1-16BA-7B53-F2A2489E1881}"/>
    <pc:docChg chg="delSld modSld sldOrd modSection">
      <pc:chgData name="Deb, Tanni (CDC/PHIC/OD)" userId="S::qsf9@cdc.gov::0b0b6a7e-b69d-4578-baec-822b353bcc08" providerId="AD" clId="Web-{27BCA111-FEF1-16BA-7B53-F2A2489E1881}" dt="2024-02-16T16:05:00.320" v="61"/>
      <pc:docMkLst>
        <pc:docMk/>
      </pc:docMkLst>
      <pc:sldChg chg="ord">
        <pc:chgData name="Deb, Tanni (CDC/PHIC/OD)" userId="S::qsf9@cdc.gov::0b0b6a7e-b69d-4578-baec-822b353bcc08" providerId="AD" clId="Web-{27BCA111-FEF1-16BA-7B53-F2A2489E1881}" dt="2024-02-16T15:56:19.172" v="0"/>
        <pc:sldMkLst>
          <pc:docMk/>
          <pc:sldMk cId="53808410" sldId="2147376865"/>
        </pc:sldMkLst>
      </pc:sldChg>
      <pc:sldChg chg="del">
        <pc:chgData name="Deb, Tanni (CDC/PHIC/OD)" userId="S::qsf9@cdc.gov::0b0b6a7e-b69d-4578-baec-822b353bcc08" providerId="AD" clId="Web-{27BCA111-FEF1-16BA-7B53-F2A2489E1881}" dt="2024-02-16T16:05:00.320" v="61"/>
        <pc:sldMkLst>
          <pc:docMk/>
          <pc:sldMk cId="3871283372" sldId="2147376871"/>
        </pc:sldMkLst>
      </pc:sldChg>
      <pc:sldChg chg="modSp">
        <pc:chgData name="Deb, Tanni (CDC/PHIC/OD)" userId="S::qsf9@cdc.gov::0b0b6a7e-b69d-4578-baec-822b353bcc08" providerId="AD" clId="Web-{27BCA111-FEF1-16BA-7B53-F2A2489E1881}" dt="2024-02-16T16:00:08.878" v="24" actId="1076"/>
        <pc:sldMkLst>
          <pc:docMk/>
          <pc:sldMk cId="543000371" sldId="2147470386"/>
        </pc:sldMkLst>
        <pc:spChg chg="mod">
          <ac:chgData name="Deb, Tanni (CDC/PHIC/OD)" userId="S::qsf9@cdc.gov::0b0b6a7e-b69d-4578-baec-822b353bcc08" providerId="AD" clId="Web-{27BCA111-FEF1-16BA-7B53-F2A2489E1881}" dt="2024-02-16T15:59:58.988" v="21" actId="1076"/>
          <ac:spMkLst>
            <pc:docMk/>
            <pc:sldMk cId="543000371" sldId="2147470386"/>
            <ac:spMk id="4" creationId="{A3AFFC93-04D5-FD4D-9F07-FB492588F373}"/>
          </ac:spMkLst>
        </pc:spChg>
        <pc:spChg chg="mod">
          <ac:chgData name="Deb, Tanni (CDC/PHIC/OD)" userId="S::qsf9@cdc.gov::0b0b6a7e-b69d-4578-baec-822b353bcc08" providerId="AD" clId="Web-{27BCA111-FEF1-16BA-7B53-F2A2489E1881}" dt="2024-02-16T16:00:08.878" v="24" actId="1076"/>
          <ac:spMkLst>
            <pc:docMk/>
            <pc:sldMk cId="543000371" sldId="2147470386"/>
            <ac:spMk id="9" creationId="{B682C1EB-1923-9DD2-10B0-661F1A18A5FB}"/>
          </ac:spMkLst>
        </pc:spChg>
        <pc:spChg chg="mod">
          <ac:chgData name="Deb, Tanni (CDC/PHIC/OD)" userId="S::qsf9@cdc.gov::0b0b6a7e-b69d-4578-baec-822b353bcc08" providerId="AD" clId="Web-{27BCA111-FEF1-16BA-7B53-F2A2489E1881}" dt="2024-02-16T16:00:01.191" v="22" actId="1076"/>
          <ac:spMkLst>
            <pc:docMk/>
            <pc:sldMk cId="543000371" sldId="2147470386"/>
            <ac:spMk id="14" creationId="{B4BFDB58-72E2-F76A-58F3-F0DDB456FD78}"/>
          </ac:spMkLst>
        </pc:spChg>
        <pc:spChg chg="mod">
          <ac:chgData name="Deb, Tanni (CDC/PHIC/OD)" userId="S::qsf9@cdc.gov::0b0b6a7e-b69d-4578-baec-822b353bcc08" providerId="AD" clId="Web-{27BCA111-FEF1-16BA-7B53-F2A2489E1881}" dt="2024-02-16T16:00:04.347" v="23" actId="1076"/>
          <ac:spMkLst>
            <pc:docMk/>
            <pc:sldMk cId="543000371" sldId="2147470386"/>
            <ac:spMk id="16" creationId="{3EEC6D1D-34F8-0E58-0E2F-C44D5E7BCED1}"/>
          </ac:spMkLst>
        </pc:spChg>
      </pc:sldChg>
      <pc:sldChg chg="addSp delSp modSp">
        <pc:chgData name="Deb, Tanni (CDC/PHIC/OD)" userId="S::qsf9@cdc.gov::0b0b6a7e-b69d-4578-baec-822b353bcc08" providerId="AD" clId="Web-{27BCA111-FEF1-16BA-7B53-F2A2489E1881}" dt="2024-02-16T16:03:20.568" v="60" actId="1076"/>
        <pc:sldMkLst>
          <pc:docMk/>
          <pc:sldMk cId="1265617091" sldId="2147470387"/>
        </pc:sldMkLst>
        <pc:spChg chg="del">
          <ac:chgData name="Deb, Tanni (CDC/PHIC/OD)" userId="S::qsf9@cdc.gov::0b0b6a7e-b69d-4578-baec-822b353bcc08" providerId="AD" clId="Web-{27BCA111-FEF1-16BA-7B53-F2A2489E1881}" dt="2024-02-16T16:02:25.583" v="57"/>
          <ac:spMkLst>
            <pc:docMk/>
            <pc:sldMk cId="1265617091" sldId="2147470387"/>
            <ac:spMk id="5" creationId="{83C57625-EA56-3544-51AB-9B26F87E51EB}"/>
          </ac:spMkLst>
        </pc:spChg>
        <pc:spChg chg="add">
          <ac:chgData name="Deb, Tanni (CDC/PHIC/OD)" userId="S::qsf9@cdc.gov::0b0b6a7e-b69d-4578-baec-822b353bcc08" providerId="AD" clId="Web-{27BCA111-FEF1-16BA-7B53-F2A2489E1881}" dt="2024-02-16T16:02:26.380" v="59"/>
          <ac:spMkLst>
            <pc:docMk/>
            <pc:sldMk cId="1265617091" sldId="2147470387"/>
            <ac:spMk id="9" creationId="{8FA5BE9B-085E-4903-0421-4E669762779F}"/>
          </ac:spMkLst>
        </pc:spChg>
        <pc:spChg chg="add">
          <ac:chgData name="Deb, Tanni (CDC/PHIC/OD)" userId="S::qsf9@cdc.gov::0b0b6a7e-b69d-4578-baec-822b353bcc08" providerId="AD" clId="Web-{27BCA111-FEF1-16BA-7B53-F2A2489E1881}" dt="2024-02-16T16:02:26.380" v="59"/>
          <ac:spMkLst>
            <pc:docMk/>
            <pc:sldMk cId="1265617091" sldId="2147470387"/>
            <ac:spMk id="11" creationId="{83C57625-EA56-3544-51AB-9B26F87E51EB}"/>
          </ac:spMkLst>
        </pc:spChg>
        <pc:spChg chg="del">
          <ac:chgData name="Deb, Tanni (CDC/PHIC/OD)" userId="S::qsf9@cdc.gov::0b0b6a7e-b69d-4578-baec-822b353bcc08" providerId="AD" clId="Web-{27BCA111-FEF1-16BA-7B53-F2A2489E1881}" dt="2024-02-16T16:02:25.583" v="44"/>
          <ac:spMkLst>
            <pc:docMk/>
            <pc:sldMk cId="1265617091" sldId="2147470387"/>
            <ac:spMk id="16" creationId="{E0265E1D-F89C-11E6-2E3E-1F4952A11D8D}"/>
          </ac:spMkLst>
        </pc:spChg>
        <pc:spChg chg="add">
          <ac:chgData name="Deb, Tanni (CDC/PHIC/OD)" userId="S::qsf9@cdc.gov::0b0b6a7e-b69d-4578-baec-822b353bcc08" providerId="AD" clId="Web-{27BCA111-FEF1-16BA-7B53-F2A2489E1881}" dt="2024-02-16T16:02:26.380" v="59"/>
          <ac:spMkLst>
            <pc:docMk/>
            <pc:sldMk cId="1265617091" sldId="2147470387"/>
            <ac:spMk id="21" creationId="{E73274F2-3DC0-ED83-7BCF-15A52687E7E4}"/>
          </ac:spMkLst>
        </pc:spChg>
        <pc:spChg chg="add">
          <ac:chgData name="Deb, Tanni (CDC/PHIC/OD)" userId="S::qsf9@cdc.gov::0b0b6a7e-b69d-4578-baec-822b353bcc08" providerId="AD" clId="Web-{27BCA111-FEF1-16BA-7B53-F2A2489E1881}" dt="2024-02-16T16:02:26.380" v="59"/>
          <ac:spMkLst>
            <pc:docMk/>
            <pc:sldMk cId="1265617091" sldId="2147470387"/>
            <ac:spMk id="22" creationId="{73006315-F3A7-F65E-C3B6-5CF519E57A11}"/>
          </ac:spMkLst>
        </pc:spChg>
        <pc:spChg chg="add">
          <ac:chgData name="Deb, Tanni (CDC/PHIC/OD)" userId="S::qsf9@cdc.gov::0b0b6a7e-b69d-4578-baec-822b353bcc08" providerId="AD" clId="Web-{27BCA111-FEF1-16BA-7B53-F2A2489E1881}" dt="2024-02-16T16:02:26.380" v="59"/>
          <ac:spMkLst>
            <pc:docMk/>
            <pc:sldMk cId="1265617091" sldId="2147470387"/>
            <ac:spMk id="23" creationId="{97ED27F6-C30A-5702-E2CD-55F6542B998C}"/>
          </ac:spMkLst>
        </pc:spChg>
        <pc:spChg chg="add">
          <ac:chgData name="Deb, Tanni (CDC/PHIC/OD)" userId="S::qsf9@cdc.gov::0b0b6a7e-b69d-4578-baec-822b353bcc08" providerId="AD" clId="Web-{27BCA111-FEF1-16BA-7B53-F2A2489E1881}" dt="2024-02-16T16:02:26.380" v="59"/>
          <ac:spMkLst>
            <pc:docMk/>
            <pc:sldMk cId="1265617091" sldId="2147470387"/>
            <ac:spMk id="24" creationId="{B6F4A06A-A736-3274-3E12-369D4510FAAE}"/>
          </ac:spMkLst>
        </pc:spChg>
        <pc:spChg chg="add mod">
          <ac:chgData name="Deb, Tanni (CDC/PHIC/OD)" userId="S::qsf9@cdc.gov::0b0b6a7e-b69d-4578-baec-822b353bcc08" providerId="AD" clId="Web-{27BCA111-FEF1-16BA-7B53-F2A2489E1881}" dt="2024-02-16T16:03:20.568" v="60" actId="1076"/>
          <ac:spMkLst>
            <pc:docMk/>
            <pc:sldMk cId="1265617091" sldId="2147470387"/>
            <ac:spMk id="25" creationId="{A3918EED-9484-6045-A816-F19D5A4A8602}"/>
          </ac:spMkLst>
        </pc:spChg>
        <pc:spChg chg="add">
          <ac:chgData name="Deb, Tanni (CDC/PHIC/OD)" userId="S::qsf9@cdc.gov::0b0b6a7e-b69d-4578-baec-822b353bcc08" providerId="AD" clId="Web-{27BCA111-FEF1-16BA-7B53-F2A2489E1881}" dt="2024-02-16T16:02:26.380" v="59"/>
          <ac:spMkLst>
            <pc:docMk/>
            <pc:sldMk cId="1265617091" sldId="2147470387"/>
            <ac:spMk id="26" creationId="{D1F2C157-6C35-6891-20A7-3331F3A89196}"/>
          </ac:spMkLst>
        </pc:spChg>
        <pc:spChg chg="add">
          <ac:chgData name="Deb, Tanni (CDC/PHIC/OD)" userId="S::qsf9@cdc.gov::0b0b6a7e-b69d-4578-baec-822b353bcc08" providerId="AD" clId="Web-{27BCA111-FEF1-16BA-7B53-F2A2489E1881}" dt="2024-02-16T16:02:26.380" v="59"/>
          <ac:spMkLst>
            <pc:docMk/>
            <pc:sldMk cId="1265617091" sldId="2147470387"/>
            <ac:spMk id="27" creationId="{86E1F4F5-6C8A-7CEA-1CF5-BAE4DE15FCE0}"/>
          </ac:spMkLst>
        </pc:spChg>
        <pc:spChg chg="add">
          <ac:chgData name="Deb, Tanni (CDC/PHIC/OD)" userId="S::qsf9@cdc.gov::0b0b6a7e-b69d-4578-baec-822b353bcc08" providerId="AD" clId="Web-{27BCA111-FEF1-16BA-7B53-F2A2489E1881}" dt="2024-02-16T16:02:26.380" v="59"/>
          <ac:spMkLst>
            <pc:docMk/>
            <pc:sldMk cId="1265617091" sldId="2147470387"/>
            <ac:spMk id="28" creationId="{996D0A09-2FDB-14DD-3D80-50F79A17C6F2}"/>
          </ac:spMkLst>
        </pc:spChg>
        <pc:spChg chg="add">
          <ac:chgData name="Deb, Tanni (CDC/PHIC/OD)" userId="S::qsf9@cdc.gov::0b0b6a7e-b69d-4578-baec-822b353bcc08" providerId="AD" clId="Web-{27BCA111-FEF1-16BA-7B53-F2A2489E1881}" dt="2024-02-16T16:02:26.380" v="59"/>
          <ac:spMkLst>
            <pc:docMk/>
            <pc:sldMk cId="1265617091" sldId="2147470387"/>
            <ac:spMk id="29" creationId="{94545DA0-58BA-FA85-7469-52046EA0F962}"/>
          </ac:spMkLst>
        </pc:spChg>
        <pc:spChg chg="del mod">
          <ac:chgData name="Deb, Tanni (CDC/PHIC/OD)" userId="S::qsf9@cdc.gov::0b0b6a7e-b69d-4578-baec-822b353bcc08" providerId="AD" clId="Web-{27BCA111-FEF1-16BA-7B53-F2A2489E1881}" dt="2024-02-16T16:02:25.583" v="56"/>
          <ac:spMkLst>
            <pc:docMk/>
            <pc:sldMk cId="1265617091" sldId="2147470387"/>
            <ac:spMk id="31" creationId="{E73274F2-3DC0-ED83-7BCF-15A52687E7E4}"/>
          </ac:spMkLst>
        </pc:spChg>
        <pc:spChg chg="del">
          <ac:chgData name="Deb, Tanni (CDC/PHIC/OD)" userId="S::qsf9@cdc.gov::0b0b6a7e-b69d-4578-baec-822b353bcc08" providerId="AD" clId="Web-{27BCA111-FEF1-16BA-7B53-F2A2489E1881}" dt="2024-02-16T16:02:25.583" v="55"/>
          <ac:spMkLst>
            <pc:docMk/>
            <pc:sldMk cId="1265617091" sldId="2147470387"/>
            <ac:spMk id="32" creationId="{73006315-F3A7-F65E-C3B6-5CF519E57A11}"/>
          </ac:spMkLst>
        </pc:spChg>
        <pc:spChg chg="del">
          <ac:chgData name="Deb, Tanni (CDC/PHIC/OD)" userId="S::qsf9@cdc.gov::0b0b6a7e-b69d-4578-baec-822b353bcc08" providerId="AD" clId="Web-{27BCA111-FEF1-16BA-7B53-F2A2489E1881}" dt="2024-02-16T16:02:25.583" v="54"/>
          <ac:spMkLst>
            <pc:docMk/>
            <pc:sldMk cId="1265617091" sldId="2147470387"/>
            <ac:spMk id="33" creationId="{97ED27F6-C30A-5702-E2CD-55F6542B998C}"/>
          </ac:spMkLst>
        </pc:spChg>
        <pc:spChg chg="del">
          <ac:chgData name="Deb, Tanni (CDC/PHIC/OD)" userId="S::qsf9@cdc.gov::0b0b6a7e-b69d-4578-baec-822b353bcc08" providerId="AD" clId="Web-{27BCA111-FEF1-16BA-7B53-F2A2489E1881}" dt="2024-02-16T16:02:25.583" v="53"/>
          <ac:spMkLst>
            <pc:docMk/>
            <pc:sldMk cId="1265617091" sldId="2147470387"/>
            <ac:spMk id="36" creationId="{B6F4A06A-A736-3274-3E12-369D4510FAAE}"/>
          </ac:spMkLst>
        </pc:spChg>
        <pc:spChg chg="add">
          <ac:chgData name="Deb, Tanni (CDC/PHIC/OD)" userId="S::qsf9@cdc.gov::0b0b6a7e-b69d-4578-baec-822b353bcc08" providerId="AD" clId="Web-{27BCA111-FEF1-16BA-7B53-F2A2489E1881}" dt="2024-02-16T16:02:26.380" v="59"/>
          <ac:spMkLst>
            <pc:docMk/>
            <pc:sldMk cId="1265617091" sldId="2147470387"/>
            <ac:spMk id="37" creationId="{E0265E1D-F89C-11E6-2E3E-1F4952A11D8D}"/>
          </ac:spMkLst>
        </pc:spChg>
        <pc:spChg chg="add">
          <ac:chgData name="Deb, Tanni (CDC/PHIC/OD)" userId="S::qsf9@cdc.gov::0b0b6a7e-b69d-4578-baec-822b353bcc08" providerId="AD" clId="Web-{27BCA111-FEF1-16BA-7B53-F2A2489E1881}" dt="2024-02-16T16:02:26.380" v="59"/>
          <ac:spMkLst>
            <pc:docMk/>
            <pc:sldMk cId="1265617091" sldId="2147470387"/>
            <ac:spMk id="38" creationId="{89B6DEBC-B2E7-ED94-F333-077A9BF6E4FB}"/>
          </ac:spMkLst>
        </pc:spChg>
        <pc:spChg chg="add">
          <ac:chgData name="Deb, Tanni (CDC/PHIC/OD)" userId="S::qsf9@cdc.gov::0b0b6a7e-b69d-4578-baec-822b353bcc08" providerId="AD" clId="Web-{27BCA111-FEF1-16BA-7B53-F2A2489E1881}" dt="2024-02-16T16:02:26.380" v="59"/>
          <ac:spMkLst>
            <pc:docMk/>
            <pc:sldMk cId="1265617091" sldId="2147470387"/>
            <ac:spMk id="39" creationId="{32606CC6-E38C-B1FB-12B2-7C9B0BF3FB59}"/>
          </ac:spMkLst>
        </pc:spChg>
        <pc:spChg chg="add">
          <ac:chgData name="Deb, Tanni (CDC/PHIC/OD)" userId="S::qsf9@cdc.gov::0b0b6a7e-b69d-4578-baec-822b353bcc08" providerId="AD" clId="Web-{27BCA111-FEF1-16BA-7B53-F2A2489E1881}" dt="2024-02-16T16:02:26.380" v="59"/>
          <ac:spMkLst>
            <pc:docMk/>
            <pc:sldMk cId="1265617091" sldId="2147470387"/>
            <ac:spMk id="40" creationId="{96CA6A8B-4492-1B03-3DCE-CE12B3A59A80}"/>
          </ac:spMkLst>
        </pc:spChg>
        <pc:spChg chg="del">
          <ac:chgData name="Deb, Tanni (CDC/PHIC/OD)" userId="S::qsf9@cdc.gov::0b0b6a7e-b69d-4578-baec-822b353bcc08" providerId="AD" clId="Web-{27BCA111-FEF1-16BA-7B53-F2A2489E1881}" dt="2024-02-16T16:02:25.583" v="52"/>
          <ac:spMkLst>
            <pc:docMk/>
            <pc:sldMk cId="1265617091" sldId="2147470387"/>
            <ac:spMk id="41" creationId="{A3918EED-9484-6045-A816-F19D5A4A8602}"/>
          </ac:spMkLst>
        </pc:spChg>
        <pc:spChg chg="add">
          <ac:chgData name="Deb, Tanni (CDC/PHIC/OD)" userId="S::qsf9@cdc.gov::0b0b6a7e-b69d-4578-baec-822b353bcc08" providerId="AD" clId="Web-{27BCA111-FEF1-16BA-7B53-F2A2489E1881}" dt="2024-02-16T16:02:26.380" v="59"/>
          <ac:spMkLst>
            <pc:docMk/>
            <pc:sldMk cId="1265617091" sldId="2147470387"/>
            <ac:spMk id="42" creationId="{10049BF5-3816-A08F-15EE-98739AB9DBF2}"/>
          </ac:spMkLst>
        </pc:spChg>
        <pc:spChg chg="add">
          <ac:chgData name="Deb, Tanni (CDC/PHIC/OD)" userId="S::qsf9@cdc.gov::0b0b6a7e-b69d-4578-baec-822b353bcc08" providerId="AD" clId="Web-{27BCA111-FEF1-16BA-7B53-F2A2489E1881}" dt="2024-02-16T16:02:26.380" v="59"/>
          <ac:spMkLst>
            <pc:docMk/>
            <pc:sldMk cId="1265617091" sldId="2147470387"/>
            <ac:spMk id="43" creationId="{D48ADF0F-3C1C-C03A-B2B2-A371EBC71628}"/>
          </ac:spMkLst>
        </pc:spChg>
        <pc:spChg chg="add">
          <ac:chgData name="Deb, Tanni (CDC/PHIC/OD)" userId="S::qsf9@cdc.gov::0b0b6a7e-b69d-4578-baec-822b353bcc08" providerId="AD" clId="Web-{27BCA111-FEF1-16BA-7B53-F2A2489E1881}" dt="2024-02-16T16:02:26.380" v="59"/>
          <ac:spMkLst>
            <pc:docMk/>
            <pc:sldMk cId="1265617091" sldId="2147470387"/>
            <ac:spMk id="44" creationId="{B9DAAE08-2D99-D46E-9F16-363FCCC22B36}"/>
          </ac:spMkLst>
        </pc:spChg>
        <pc:spChg chg="add">
          <ac:chgData name="Deb, Tanni (CDC/PHIC/OD)" userId="S::qsf9@cdc.gov::0b0b6a7e-b69d-4578-baec-822b353bcc08" providerId="AD" clId="Web-{27BCA111-FEF1-16BA-7B53-F2A2489E1881}" dt="2024-02-16T16:02:26.380" v="59"/>
          <ac:spMkLst>
            <pc:docMk/>
            <pc:sldMk cId="1265617091" sldId="2147470387"/>
            <ac:spMk id="45" creationId="{02AB9455-E458-44F4-4AEB-01C405314C01}"/>
          </ac:spMkLst>
        </pc:spChg>
        <pc:spChg chg="add">
          <ac:chgData name="Deb, Tanni (CDC/PHIC/OD)" userId="S::qsf9@cdc.gov::0b0b6a7e-b69d-4578-baec-822b353bcc08" providerId="AD" clId="Web-{27BCA111-FEF1-16BA-7B53-F2A2489E1881}" dt="2024-02-16T16:02:26.380" v="59"/>
          <ac:spMkLst>
            <pc:docMk/>
            <pc:sldMk cId="1265617091" sldId="2147470387"/>
            <ac:spMk id="46" creationId="{E228D8AE-7845-35D7-1C47-16A7110411FD}"/>
          </ac:spMkLst>
        </pc:spChg>
        <pc:spChg chg="add">
          <ac:chgData name="Deb, Tanni (CDC/PHIC/OD)" userId="S::qsf9@cdc.gov::0b0b6a7e-b69d-4578-baec-822b353bcc08" providerId="AD" clId="Web-{27BCA111-FEF1-16BA-7B53-F2A2489E1881}" dt="2024-02-16T16:02:26.380" v="59"/>
          <ac:spMkLst>
            <pc:docMk/>
            <pc:sldMk cId="1265617091" sldId="2147470387"/>
            <ac:spMk id="47" creationId="{FAFE5CC0-0A36-0BE7-3705-1F3FD1FB7B81}"/>
          </ac:spMkLst>
        </pc:spChg>
        <pc:spChg chg="add">
          <ac:chgData name="Deb, Tanni (CDC/PHIC/OD)" userId="S::qsf9@cdc.gov::0b0b6a7e-b69d-4578-baec-822b353bcc08" providerId="AD" clId="Web-{27BCA111-FEF1-16BA-7B53-F2A2489E1881}" dt="2024-02-16T16:02:26.380" v="59"/>
          <ac:spMkLst>
            <pc:docMk/>
            <pc:sldMk cId="1265617091" sldId="2147470387"/>
            <ac:spMk id="48" creationId="{4D73D7C2-9955-3D48-0038-3AAD38706F1B}"/>
          </ac:spMkLst>
        </pc:spChg>
        <pc:spChg chg="add">
          <ac:chgData name="Deb, Tanni (CDC/PHIC/OD)" userId="S::qsf9@cdc.gov::0b0b6a7e-b69d-4578-baec-822b353bcc08" providerId="AD" clId="Web-{27BCA111-FEF1-16BA-7B53-F2A2489E1881}" dt="2024-02-16T16:02:26.380" v="59"/>
          <ac:spMkLst>
            <pc:docMk/>
            <pc:sldMk cId="1265617091" sldId="2147470387"/>
            <ac:spMk id="49" creationId="{5F9596F3-3057-7C1F-B32A-280FBCABA433}"/>
          </ac:spMkLst>
        </pc:spChg>
        <pc:spChg chg="add">
          <ac:chgData name="Deb, Tanni (CDC/PHIC/OD)" userId="S::qsf9@cdc.gov::0b0b6a7e-b69d-4578-baec-822b353bcc08" providerId="AD" clId="Web-{27BCA111-FEF1-16BA-7B53-F2A2489E1881}" dt="2024-02-16T16:02:26.380" v="59"/>
          <ac:spMkLst>
            <pc:docMk/>
            <pc:sldMk cId="1265617091" sldId="2147470387"/>
            <ac:spMk id="50" creationId="{551DBE15-ECBA-A76E-CDF1-08A8FD582994}"/>
          </ac:spMkLst>
        </pc:spChg>
        <pc:spChg chg="del">
          <ac:chgData name="Deb, Tanni (CDC/PHIC/OD)" userId="S::qsf9@cdc.gov::0b0b6a7e-b69d-4578-baec-822b353bcc08" providerId="AD" clId="Web-{27BCA111-FEF1-16BA-7B53-F2A2489E1881}" dt="2024-02-16T16:02:25.583" v="58"/>
          <ac:spMkLst>
            <pc:docMk/>
            <pc:sldMk cId="1265617091" sldId="2147470387"/>
            <ac:spMk id="53" creationId="{8FA5BE9B-085E-4903-0421-4E669762779F}"/>
          </ac:spMkLst>
        </pc:spChg>
        <pc:spChg chg="del">
          <ac:chgData name="Deb, Tanni (CDC/PHIC/OD)" userId="S::qsf9@cdc.gov::0b0b6a7e-b69d-4578-baec-822b353bcc08" providerId="AD" clId="Web-{27BCA111-FEF1-16BA-7B53-F2A2489E1881}" dt="2024-02-16T16:02:25.583" v="51"/>
          <ac:spMkLst>
            <pc:docMk/>
            <pc:sldMk cId="1265617091" sldId="2147470387"/>
            <ac:spMk id="54" creationId="{D1F2C157-6C35-6891-20A7-3331F3A89196}"/>
          </ac:spMkLst>
        </pc:spChg>
        <pc:spChg chg="del">
          <ac:chgData name="Deb, Tanni (CDC/PHIC/OD)" userId="S::qsf9@cdc.gov::0b0b6a7e-b69d-4578-baec-822b353bcc08" providerId="AD" clId="Web-{27BCA111-FEF1-16BA-7B53-F2A2489E1881}" dt="2024-02-16T16:02:25.583" v="50"/>
          <ac:spMkLst>
            <pc:docMk/>
            <pc:sldMk cId="1265617091" sldId="2147470387"/>
            <ac:spMk id="55" creationId="{86E1F4F5-6C8A-7CEA-1CF5-BAE4DE15FCE0}"/>
          </ac:spMkLst>
        </pc:spChg>
        <pc:spChg chg="del">
          <ac:chgData name="Deb, Tanni (CDC/PHIC/OD)" userId="S::qsf9@cdc.gov::0b0b6a7e-b69d-4578-baec-822b353bcc08" providerId="AD" clId="Web-{27BCA111-FEF1-16BA-7B53-F2A2489E1881}" dt="2024-02-16T16:02:25.583" v="49"/>
          <ac:spMkLst>
            <pc:docMk/>
            <pc:sldMk cId="1265617091" sldId="2147470387"/>
            <ac:spMk id="56" creationId="{996D0A09-2FDB-14DD-3D80-50F79A17C6F2}"/>
          </ac:spMkLst>
        </pc:spChg>
        <pc:spChg chg="del">
          <ac:chgData name="Deb, Tanni (CDC/PHIC/OD)" userId="S::qsf9@cdc.gov::0b0b6a7e-b69d-4578-baec-822b353bcc08" providerId="AD" clId="Web-{27BCA111-FEF1-16BA-7B53-F2A2489E1881}" dt="2024-02-16T16:02:25.583" v="48"/>
          <ac:spMkLst>
            <pc:docMk/>
            <pc:sldMk cId="1265617091" sldId="2147470387"/>
            <ac:spMk id="57" creationId="{94545DA0-58BA-FA85-7469-52046EA0F962}"/>
          </ac:spMkLst>
        </pc:spChg>
        <pc:grpChg chg="del">
          <ac:chgData name="Deb, Tanni (CDC/PHIC/OD)" userId="S::qsf9@cdc.gov::0b0b6a7e-b69d-4578-baec-822b353bcc08" providerId="AD" clId="Web-{27BCA111-FEF1-16BA-7B53-F2A2489E1881}" dt="2024-02-16T16:02:25.583" v="47"/>
          <ac:grpSpMkLst>
            <pc:docMk/>
            <pc:sldMk cId="1265617091" sldId="2147470387"/>
            <ac:grpSpMk id="7" creationId="{B87F9516-139B-C7E1-2D42-FF9471817A0E}"/>
          </ac:grpSpMkLst>
        </pc:grpChg>
        <pc:grpChg chg="del">
          <ac:chgData name="Deb, Tanni (CDC/PHIC/OD)" userId="S::qsf9@cdc.gov::0b0b6a7e-b69d-4578-baec-822b353bcc08" providerId="AD" clId="Web-{27BCA111-FEF1-16BA-7B53-F2A2489E1881}" dt="2024-02-16T16:02:25.583" v="46"/>
          <ac:grpSpMkLst>
            <pc:docMk/>
            <pc:sldMk cId="1265617091" sldId="2147470387"/>
            <ac:grpSpMk id="8" creationId="{D0578D98-4FB7-D8DF-F8B8-1BF8527A1B67}"/>
          </ac:grpSpMkLst>
        </pc:grpChg>
        <pc:grpChg chg="del">
          <ac:chgData name="Deb, Tanni (CDC/PHIC/OD)" userId="S::qsf9@cdc.gov::0b0b6a7e-b69d-4578-baec-822b353bcc08" providerId="AD" clId="Web-{27BCA111-FEF1-16BA-7B53-F2A2489E1881}" dt="2024-02-16T16:02:25.583" v="45"/>
          <ac:grpSpMkLst>
            <pc:docMk/>
            <pc:sldMk cId="1265617091" sldId="2147470387"/>
            <ac:grpSpMk id="15" creationId="{828E2C27-6438-6EBF-15E5-C8CB5487F3E0}"/>
          </ac:grpSpMkLst>
        </pc:grpChg>
        <pc:grpChg chg="add">
          <ac:chgData name="Deb, Tanni (CDC/PHIC/OD)" userId="S::qsf9@cdc.gov::0b0b6a7e-b69d-4578-baec-822b353bcc08" providerId="AD" clId="Web-{27BCA111-FEF1-16BA-7B53-F2A2489E1881}" dt="2024-02-16T16:02:26.380" v="59"/>
          <ac:grpSpMkLst>
            <pc:docMk/>
            <pc:sldMk cId="1265617091" sldId="2147470387"/>
            <ac:grpSpMk id="30" creationId="{B87F9516-139B-C7E1-2D42-FF9471817A0E}"/>
          </ac:grpSpMkLst>
        </pc:grpChg>
        <pc:grpChg chg="add">
          <ac:chgData name="Deb, Tanni (CDC/PHIC/OD)" userId="S::qsf9@cdc.gov::0b0b6a7e-b69d-4578-baec-822b353bcc08" providerId="AD" clId="Web-{27BCA111-FEF1-16BA-7B53-F2A2489E1881}" dt="2024-02-16T16:02:26.380" v="59"/>
          <ac:grpSpMkLst>
            <pc:docMk/>
            <pc:sldMk cId="1265617091" sldId="2147470387"/>
            <ac:grpSpMk id="34" creationId="{D0578D98-4FB7-D8DF-F8B8-1BF8527A1B67}"/>
          </ac:grpSpMkLst>
        </pc:grpChg>
        <pc:grpChg chg="add">
          <ac:chgData name="Deb, Tanni (CDC/PHIC/OD)" userId="S::qsf9@cdc.gov::0b0b6a7e-b69d-4578-baec-822b353bcc08" providerId="AD" clId="Web-{27BCA111-FEF1-16BA-7B53-F2A2489E1881}" dt="2024-02-16T16:02:26.380" v="59"/>
          <ac:grpSpMkLst>
            <pc:docMk/>
            <pc:sldMk cId="1265617091" sldId="2147470387"/>
            <ac:grpSpMk id="35" creationId="{828E2C27-6438-6EBF-15E5-C8CB5487F3E0}"/>
          </ac:grpSpMkLst>
        </pc:grpChg>
      </pc:sldChg>
    </pc:docChg>
  </pc:docChgLst>
  <pc:docChgLst>
    <pc:chgData name="Brush, Charles (Adam) (CDC/IOD/ORR/CFA)" userId="S::bio2@cdc.gov::697ad36d-54ab-4c1f-ba2e-213b32949f82" providerId="AD" clId="Web-{B0A9BA05-D51C-5451-7513-6C2D8D699B16}"/>
    <pc:docChg chg="sldOrd">
      <pc:chgData name="Brush, Charles (Adam) (CDC/IOD/ORR/CFA)" userId="S::bio2@cdc.gov::697ad36d-54ab-4c1f-ba2e-213b32949f82" providerId="AD" clId="Web-{B0A9BA05-D51C-5451-7513-6C2D8D699B16}" dt="2024-02-16T16:53:44.702" v="1"/>
      <pc:docMkLst>
        <pc:docMk/>
      </pc:docMkLst>
      <pc:sldChg chg="ord">
        <pc:chgData name="Brush, Charles (Adam) (CDC/IOD/ORR/CFA)" userId="S::bio2@cdc.gov::697ad36d-54ab-4c1f-ba2e-213b32949f82" providerId="AD" clId="Web-{B0A9BA05-D51C-5451-7513-6C2D8D699B16}" dt="2024-02-16T16:53:44.702" v="1"/>
        <pc:sldMkLst>
          <pc:docMk/>
          <pc:sldMk cId="1405403480" sldId="422"/>
        </pc:sldMkLst>
      </pc:sldChg>
      <pc:sldChg chg="ord">
        <pc:chgData name="Brush, Charles (Adam) (CDC/IOD/ORR/CFA)" userId="S::bio2@cdc.gov::697ad36d-54ab-4c1f-ba2e-213b32949f82" providerId="AD" clId="Web-{B0A9BA05-D51C-5451-7513-6C2D8D699B16}" dt="2024-02-16T16:53:40.656" v="0"/>
        <pc:sldMkLst>
          <pc:docMk/>
          <pc:sldMk cId="883084714" sldId="423"/>
        </pc:sldMkLst>
      </pc:sldChg>
    </pc:docChg>
  </pc:docChgLst>
  <pc:docChgLst>
    <pc:chgData name="OConnor, Ann E. (CDC/PHIC/OD)" userId="f786d433-1388-4452-ab19-9e9d822ab523" providerId="ADAL" clId="{A8B21667-9B19-4F50-9966-16595ED98A58}"/>
    <pc:docChg chg="custSel modSld">
      <pc:chgData name="OConnor, Ann E. (CDC/PHIC/OD)" userId="f786d433-1388-4452-ab19-9e9d822ab523" providerId="ADAL" clId="{A8B21667-9B19-4F50-9966-16595ED98A58}" dt="2024-02-13T22:51:25.090" v="253"/>
      <pc:docMkLst>
        <pc:docMk/>
      </pc:docMkLst>
      <pc:sldChg chg="modSp mod addCm">
        <pc:chgData name="OConnor, Ann E. (CDC/PHIC/OD)" userId="f786d433-1388-4452-ab19-9e9d822ab523" providerId="ADAL" clId="{A8B21667-9B19-4F50-9966-16595ED98A58}" dt="2024-02-13T22:44:55.305" v="208"/>
        <pc:sldMkLst>
          <pc:docMk/>
          <pc:sldMk cId="2087502265" sldId="2147376866"/>
        </pc:sldMkLst>
        <pc:spChg chg="mod">
          <ac:chgData name="OConnor, Ann E. (CDC/PHIC/OD)" userId="f786d433-1388-4452-ab19-9e9d822ab523" providerId="ADAL" clId="{A8B21667-9B19-4F50-9966-16595ED98A58}" dt="2024-02-13T22:17:29.377" v="97" actId="6549"/>
          <ac:spMkLst>
            <pc:docMk/>
            <pc:sldMk cId="2087502265" sldId="2147376866"/>
            <ac:spMk id="4" creationId="{A3AFFC93-04D5-FD4D-9F07-FB492588F373}"/>
          </ac:spMkLst>
        </pc:spChg>
        <pc:spChg chg="mod">
          <ac:chgData name="OConnor, Ann E. (CDC/PHIC/OD)" userId="f786d433-1388-4452-ab19-9e9d822ab523" providerId="ADAL" clId="{A8B21667-9B19-4F50-9966-16595ED98A58}" dt="2024-02-13T22:13:46.374" v="0" actId="20577"/>
          <ac:spMkLst>
            <pc:docMk/>
            <pc:sldMk cId="2087502265" sldId="2147376866"/>
            <ac:spMk id="6" creationId="{5F3E39E0-2771-15D8-6856-4A7735D669B5}"/>
          </ac:spMkLst>
        </pc:spChg>
        <pc:extLst>
          <p:ext xmlns:p="http://schemas.openxmlformats.org/presentationml/2006/main" uri="{D6D511B9-2390-475A-947B-AFAB55BFBCF1}">
            <pc226:cmChg xmlns:pc226="http://schemas.microsoft.com/office/powerpoint/2022/06/main/command" chg="add">
              <pc226:chgData name="OConnor, Ann E. (CDC/PHIC/OD)" userId="f786d433-1388-4452-ab19-9e9d822ab523" providerId="ADAL" clId="{A8B21667-9B19-4F50-9966-16595ED98A58}" dt="2024-02-13T22:44:55.305" v="208"/>
              <pc2:cmMkLst xmlns:pc2="http://schemas.microsoft.com/office/powerpoint/2019/9/main/command">
                <pc:docMk/>
                <pc:sldMk cId="2087502265" sldId="2147376866"/>
                <pc2:cmMk id="{F7B1F19A-2A65-4374-83C4-30C1CE29391C}"/>
              </pc2:cmMkLst>
            </pc226:cmChg>
            <pc226:cmChg xmlns:pc226="http://schemas.microsoft.com/office/powerpoint/2022/06/main/command" chg="add">
              <pc226:chgData name="OConnor, Ann E. (CDC/PHIC/OD)" userId="f786d433-1388-4452-ab19-9e9d822ab523" providerId="ADAL" clId="{A8B21667-9B19-4F50-9966-16595ED98A58}" dt="2024-02-13T22:44:40.303" v="207"/>
              <pc2:cmMkLst xmlns:pc2="http://schemas.microsoft.com/office/powerpoint/2019/9/main/command">
                <pc:docMk/>
                <pc:sldMk cId="2087502265" sldId="2147376866"/>
                <pc2:cmMk id="{A75DC7F7-1489-4526-B6F0-2F61AA8C13CC}"/>
              </pc2:cmMkLst>
            </pc226:cmChg>
          </p:ext>
        </pc:extLst>
      </pc:sldChg>
      <pc:sldChg chg="modSp mod addCm">
        <pc:chgData name="OConnor, Ann E. (CDC/PHIC/OD)" userId="f786d433-1388-4452-ab19-9e9d822ab523" providerId="ADAL" clId="{A8B21667-9B19-4F50-9966-16595ED98A58}" dt="2024-02-13T22:51:25.090" v="253"/>
        <pc:sldMkLst>
          <pc:docMk/>
          <pc:sldMk cId="138012788" sldId="2147376872"/>
        </pc:sldMkLst>
        <pc:spChg chg="mod">
          <ac:chgData name="OConnor, Ann E. (CDC/PHIC/OD)" userId="f786d433-1388-4452-ab19-9e9d822ab523" providerId="ADAL" clId="{A8B21667-9B19-4F50-9966-16595ED98A58}" dt="2024-02-13T22:49:24.571" v="243" actId="20577"/>
          <ac:spMkLst>
            <pc:docMk/>
            <pc:sldMk cId="138012788" sldId="2147376872"/>
            <ac:spMk id="5" creationId="{83C57625-EA56-3544-51AB-9B26F87E51EB}"/>
          </ac:spMkLst>
        </pc:spChg>
        <pc:spChg chg="mod">
          <ac:chgData name="OConnor, Ann E. (CDC/PHIC/OD)" userId="f786d433-1388-4452-ab19-9e9d822ab523" providerId="ADAL" clId="{A8B21667-9B19-4F50-9966-16595ED98A58}" dt="2024-02-13T22:50:50.018" v="252" actId="255"/>
          <ac:spMkLst>
            <pc:docMk/>
            <pc:sldMk cId="138012788" sldId="2147376872"/>
            <ac:spMk id="16" creationId="{E0265E1D-F89C-11E6-2E3E-1F4952A11D8D}"/>
          </ac:spMkLst>
        </pc:spChg>
        <pc:extLst>
          <p:ext xmlns:p="http://schemas.openxmlformats.org/presentationml/2006/main" uri="{D6D511B9-2390-475A-947B-AFAB55BFBCF1}">
            <pc226:cmChg xmlns:pc226="http://schemas.microsoft.com/office/powerpoint/2022/06/main/command" chg="add">
              <pc226:chgData name="OConnor, Ann E. (CDC/PHIC/OD)" userId="f786d433-1388-4452-ab19-9e9d822ab523" providerId="ADAL" clId="{A8B21667-9B19-4F50-9966-16595ED98A58}" dt="2024-02-13T22:51:25.090" v="253"/>
              <pc2:cmMkLst xmlns:pc2="http://schemas.microsoft.com/office/powerpoint/2019/9/main/command">
                <pc:docMk/>
                <pc:sldMk cId="138012788" sldId="2147376872"/>
                <pc2:cmMk id="{D2DA7148-1CEE-45C3-8160-B30A1020F287}"/>
              </pc2:cmMkLst>
            </pc226:cmChg>
            <pc226:cmChg xmlns:pc226="http://schemas.microsoft.com/office/powerpoint/2022/06/main/command" chg="add">
              <pc226:chgData name="OConnor, Ann E. (CDC/PHIC/OD)" userId="f786d433-1388-4452-ab19-9e9d822ab523" providerId="ADAL" clId="{A8B21667-9B19-4F50-9966-16595ED98A58}" dt="2024-02-13T22:49:44.176" v="244"/>
              <pc2:cmMkLst xmlns:pc2="http://schemas.microsoft.com/office/powerpoint/2019/9/main/command">
                <pc:docMk/>
                <pc:sldMk cId="138012788" sldId="2147376872"/>
                <pc2:cmMk id="{7A3237A8-4DEB-40C4-BAE8-A5453FC59DDB}"/>
              </pc2:cmMkLst>
            </pc226:cmChg>
          </p:ext>
        </pc:extLst>
      </pc:sldChg>
    </pc:docChg>
  </pc:docChgLst>
  <pc:docChgLst>
    <pc:chgData name="Deb, Tanni (CDC/PHIC/OD)" userId="S::qsf9@cdc.gov::0b0b6a7e-b69d-4578-baec-822b353bcc08" providerId="AD" clId="Web-{97D86433-CADD-9806-6311-C48A243FFC0E}"/>
    <pc:docChg chg="modSld">
      <pc:chgData name="Deb, Tanni (CDC/PHIC/OD)" userId="S::qsf9@cdc.gov::0b0b6a7e-b69d-4578-baec-822b353bcc08" providerId="AD" clId="Web-{97D86433-CADD-9806-6311-C48A243FFC0E}" dt="2024-02-13T13:02:35.515" v="1"/>
      <pc:docMkLst>
        <pc:docMk/>
      </pc:docMkLst>
      <pc:sldChg chg="modNotes">
        <pc:chgData name="Deb, Tanni (CDC/PHIC/OD)" userId="S::qsf9@cdc.gov::0b0b6a7e-b69d-4578-baec-822b353bcc08" providerId="AD" clId="Web-{97D86433-CADD-9806-6311-C48A243FFC0E}" dt="2024-02-13T13:02:29.046" v="0"/>
        <pc:sldMkLst>
          <pc:docMk/>
          <pc:sldMk cId="53808410" sldId="2147376865"/>
        </pc:sldMkLst>
      </pc:sldChg>
      <pc:sldChg chg="modNotes">
        <pc:chgData name="Deb, Tanni (CDC/PHIC/OD)" userId="S::qsf9@cdc.gov::0b0b6a7e-b69d-4578-baec-822b353bcc08" providerId="AD" clId="Web-{97D86433-CADD-9806-6311-C48A243FFC0E}" dt="2024-02-13T13:02:35.515" v="1"/>
        <pc:sldMkLst>
          <pc:docMk/>
          <pc:sldMk cId="2087502265" sldId="2147376866"/>
        </pc:sldMkLst>
      </pc:sldChg>
    </pc:docChg>
  </pc:docChgLst>
  <pc:docChgLst>
    <pc:chgData name="Dauphin, Leslie (CDC/PHIC/OD)" userId="S::lvh7@cdc.gov::2dbbd5e4-680f-4e5d-8f3c-0ffb9dc886e8" providerId="AD" clId="Web-{AF4AD903-A1D0-1605-3DD7-1DA2E3F78AF0}"/>
    <pc:docChg chg="modSld sldOrd">
      <pc:chgData name="Dauphin, Leslie (CDC/PHIC/OD)" userId="S::lvh7@cdc.gov::2dbbd5e4-680f-4e5d-8f3c-0ffb9dc886e8" providerId="AD" clId="Web-{AF4AD903-A1D0-1605-3DD7-1DA2E3F78AF0}" dt="2024-02-19T14:36:04.813" v="6" actId="20577"/>
      <pc:docMkLst>
        <pc:docMk/>
      </pc:docMkLst>
      <pc:sldChg chg="modSp ord">
        <pc:chgData name="Dauphin, Leslie (CDC/PHIC/OD)" userId="S::lvh7@cdc.gov::2dbbd5e4-680f-4e5d-8f3c-0ffb9dc886e8" providerId="AD" clId="Web-{AF4AD903-A1D0-1605-3DD7-1DA2E3F78AF0}" dt="2024-02-19T14:36:04.813" v="6" actId="20577"/>
        <pc:sldMkLst>
          <pc:docMk/>
          <pc:sldMk cId="53808410" sldId="2147376865"/>
        </pc:sldMkLst>
        <pc:spChg chg="mod">
          <ac:chgData name="Dauphin, Leslie (CDC/PHIC/OD)" userId="S::lvh7@cdc.gov::2dbbd5e4-680f-4e5d-8f3c-0ffb9dc886e8" providerId="AD" clId="Web-{AF4AD903-A1D0-1605-3DD7-1DA2E3F78AF0}" dt="2024-02-19T14:36:04.813" v="6" actId="20577"/>
          <ac:spMkLst>
            <pc:docMk/>
            <pc:sldMk cId="53808410" sldId="2147376865"/>
            <ac:spMk id="2" creationId="{FE51499F-6351-9A96-C692-8027BB309036}"/>
          </ac:spMkLst>
        </pc:spChg>
      </pc:sldChg>
      <pc:sldChg chg="modSp">
        <pc:chgData name="Dauphin, Leslie (CDC/PHIC/OD)" userId="S::lvh7@cdc.gov::2dbbd5e4-680f-4e5d-8f3c-0ffb9dc886e8" providerId="AD" clId="Web-{AF4AD903-A1D0-1605-3DD7-1DA2E3F78AF0}" dt="2024-02-19T14:35:02.922" v="5" actId="20577"/>
        <pc:sldMkLst>
          <pc:docMk/>
          <pc:sldMk cId="680981744" sldId="2147470373"/>
        </pc:sldMkLst>
        <pc:spChg chg="mod">
          <ac:chgData name="Dauphin, Leslie (CDC/PHIC/OD)" userId="S::lvh7@cdc.gov::2dbbd5e4-680f-4e5d-8f3c-0ffb9dc886e8" providerId="AD" clId="Web-{AF4AD903-A1D0-1605-3DD7-1DA2E3F78AF0}" dt="2024-02-19T14:35:02.922" v="5" actId="20577"/>
          <ac:spMkLst>
            <pc:docMk/>
            <pc:sldMk cId="680981744" sldId="2147470373"/>
            <ac:spMk id="4" creationId="{BA18A7C6-1789-4227-9B2A-ECBB8A73DDF7}"/>
          </ac:spMkLst>
        </pc:spChg>
      </pc:sldChg>
    </pc:docChg>
  </pc:docChgLst>
  <pc:docChgLst>
    <pc:chgData name="Melissa O'Connor" userId="ed35bee3-1e5c-4dca-80ac-739dd5452457" providerId="ADAL" clId="{3A66957D-8D23-4381-AA46-799BE1600D7A}"/>
    <pc:docChg chg="undo custSel addSld delSld modSld sldOrd modSection">
      <pc:chgData name="Melissa O'Connor" userId="ed35bee3-1e5c-4dca-80ac-739dd5452457" providerId="ADAL" clId="{3A66957D-8D23-4381-AA46-799BE1600D7A}" dt="2024-01-17T21:21:47.179" v="68" actId="14100"/>
      <pc:docMkLst>
        <pc:docMk/>
      </pc:docMkLst>
      <pc:sldChg chg="modSp mod">
        <pc:chgData name="Melissa O'Connor" userId="ed35bee3-1e5c-4dca-80ac-739dd5452457" providerId="ADAL" clId="{3A66957D-8D23-4381-AA46-799BE1600D7A}" dt="2024-01-17T21:15:44.306" v="21" actId="20577"/>
        <pc:sldMkLst>
          <pc:docMk/>
          <pc:sldMk cId="360834057" sldId="397"/>
        </pc:sldMkLst>
        <pc:spChg chg="mod">
          <ac:chgData name="Melissa O'Connor" userId="ed35bee3-1e5c-4dca-80ac-739dd5452457" providerId="ADAL" clId="{3A66957D-8D23-4381-AA46-799BE1600D7A}" dt="2024-01-17T21:15:44.306" v="21" actId="20577"/>
          <ac:spMkLst>
            <pc:docMk/>
            <pc:sldMk cId="360834057" sldId="397"/>
            <ac:spMk id="5" creationId="{8D125CE9-4F5F-4764-A39C-72F04723A1DA}"/>
          </ac:spMkLst>
        </pc:spChg>
      </pc:sldChg>
      <pc:sldChg chg="del">
        <pc:chgData name="Melissa O'Connor" userId="ed35bee3-1e5c-4dca-80ac-739dd5452457" providerId="ADAL" clId="{3A66957D-8D23-4381-AA46-799BE1600D7A}" dt="2024-01-17T21:15:28.672" v="10" actId="47"/>
        <pc:sldMkLst>
          <pc:docMk/>
          <pc:sldMk cId="1310245201" sldId="408"/>
        </pc:sldMkLst>
      </pc:sldChg>
      <pc:sldChg chg="del">
        <pc:chgData name="Melissa O'Connor" userId="ed35bee3-1e5c-4dca-80ac-739dd5452457" providerId="ADAL" clId="{3A66957D-8D23-4381-AA46-799BE1600D7A}" dt="2024-01-17T21:15:30.449" v="11" actId="47"/>
        <pc:sldMkLst>
          <pc:docMk/>
          <pc:sldMk cId="305284047" sldId="410"/>
        </pc:sldMkLst>
      </pc:sldChg>
      <pc:sldChg chg="modSp add mod ord">
        <pc:chgData name="Melissa O'Connor" userId="ed35bee3-1e5c-4dca-80ac-739dd5452457" providerId="ADAL" clId="{3A66957D-8D23-4381-AA46-799BE1600D7A}" dt="2024-01-17T21:21:47.179" v="68" actId="14100"/>
        <pc:sldMkLst>
          <pc:docMk/>
          <pc:sldMk cId="3508660463" sldId="417"/>
        </pc:sldMkLst>
        <pc:spChg chg="mod">
          <ac:chgData name="Melissa O'Connor" userId="ed35bee3-1e5c-4dca-80ac-739dd5452457" providerId="ADAL" clId="{3A66957D-8D23-4381-AA46-799BE1600D7A}" dt="2024-01-17T21:21:47.179" v="68" actId="14100"/>
          <ac:spMkLst>
            <pc:docMk/>
            <pc:sldMk cId="3508660463" sldId="417"/>
            <ac:spMk id="4" creationId="{BA18A7C6-1789-4227-9B2A-ECBB8A73DDF7}"/>
          </ac:spMkLst>
        </pc:spChg>
        <pc:spChg chg="mod">
          <ac:chgData name="Melissa O'Connor" userId="ed35bee3-1e5c-4dca-80ac-739dd5452457" providerId="ADAL" clId="{3A66957D-8D23-4381-AA46-799BE1600D7A}" dt="2024-01-17T21:21:39.598" v="66" actId="14100"/>
          <ac:spMkLst>
            <pc:docMk/>
            <pc:sldMk cId="3508660463" sldId="417"/>
            <ac:spMk id="5" creationId="{8D125CE9-4F5F-4764-A39C-72F04723A1D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7FFE5EE9_BE3616C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16034833575233E-2"/>
          <c:y val="3.2349793091361587E-2"/>
          <c:w val="0.87966765851078665"/>
          <c:h val="0.76899621358121717"/>
        </c:manualLayout>
      </c:layout>
      <c:barChart>
        <c:barDir val="col"/>
        <c:grouping val="stacked"/>
        <c:varyColors val="0"/>
        <c:ser>
          <c:idx val="0"/>
          <c:order val="0"/>
          <c:tx>
            <c:strRef>
              <c:f>Sheet1!$C$3</c:f>
              <c:strCache>
                <c:ptCount val="1"/>
                <c:pt idx="0">
                  <c:v>OSTLTS/CSTLTS/PHIC</c:v>
                </c:pt>
              </c:strCache>
            </c:strRef>
          </c:tx>
          <c:spPr>
            <a:solidFill>
              <a:schemeClr val="accent1"/>
            </a:solidFill>
            <a:ln>
              <a:noFill/>
            </a:ln>
            <a:effectLst/>
          </c:spPr>
          <c:invertIfNegative val="0"/>
          <c:cat>
            <c:numRef>
              <c:f>Sheet1!$B$4:$B$19</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Sheet1!$C$4:$C$19</c:f>
              <c:numCache>
                <c:formatCode>_("$"* #,##0_);_("$"* \(#,##0\);_("$"* "-"??_);_(@_)</c:formatCode>
                <c:ptCount val="16"/>
                <c:pt idx="0">
                  <c:v>897347</c:v>
                </c:pt>
                <c:pt idx="1">
                  <c:v>897347</c:v>
                </c:pt>
                <c:pt idx="2">
                  <c:v>897347</c:v>
                </c:pt>
                <c:pt idx="3">
                  <c:v>897347</c:v>
                </c:pt>
                <c:pt idx="4">
                  <c:v>897347</c:v>
                </c:pt>
                <c:pt idx="5">
                  <c:v>900000</c:v>
                </c:pt>
                <c:pt idx="6">
                  <c:v>900000</c:v>
                </c:pt>
                <c:pt idx="7">
                  <c:v>900000</c:v>
                </c:pt>
                <c:pt idx="8">
                  <c:v>900000</c:v>
                </c:pt>
                <c:pt idx="9">
                  <c:v>875000</c:v>
                </c:pt>
                <c:pt idx="10">
                  <c:v>850000</c:v>
                </c:pt>
                <c:pt idx="11">
                  <c:v>850000</c:v>
                </c:pt>
                <c:pt idx="12">
                  <c:v>850000</c:v>
                </c:pt>
                <c:pt idx="13">
                  <c:v>850000</c:v>
                </c:pt>
                <c:pt idx="14">
                  <c:v>850000</c:v>
                </c:pt>
                <c:pt idx="15">
                  <c:v>850000</c:v>
                </c:pt>
              </c:numCache>
            </c:numRef>
          </c:val>
          <c:extLst>
            <c:ext xmlns:c16="http://schemas.microsoft.com/office/drawing/2014/chart" uri="{C3380CC4-5D6E-409C-BE32-E72D297353CC}">
              <c16:uniqueId val="{00000000-10E6-4FF5-B516-C9B19FAA8C4B}"/>
            </c:ext>
          </c:extLst>
        </c:ser>
        <c:ser>
          <c:idx val="1"/>
          <c:order val="1"/>
          <c:tx>
            <c:strRef>
              <c:f>Sheet1!$D$3</c:f>
              <c:strCache>
                <c:ptCount val="1"/>
                <c:pt idx="0">
                  <c:v>Other*</c:v>
                </c:pt>
              </c:strCache>
            </c:strRef>
          </c:tx>
          <c:spPr>
            <a:solidFill>
              <a:schemeClr val="accent2"/>
            </a:solidFill>
            <a:ln>
              <a:noFill/>
            </a:ln>
            <a:effectLst/>
          </c:spPr>
          <c:invertIfNegative val="0"/>
          <c:cat>
            <c:numRef>
              <c:f>Sheet1!$B$4:$B$19</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Sheet1!$D$4:$D$19</c:f>
              <c:numCache>
                <c:formatCode>General</c:formatCode>
                <c:ptCount val="16"/>
                <c:pt idx="6" formatCode="_(&quot;$&quot;* #,##0_);_(&quot;$&quot;* \(#,##0\);_(&quot;$&quot;* &quot;-&quot;??_);_(@_)">
                  <c:v>500000</c:v>
                </c:pt>
                <c:pt idx="9" formatCode="_(&quot;$&quot;* #,##0_);_(&quot;$&quot;* \(#,##0\);_(&quot;$&quot;* &quot;-&quot;??_);_(@_)">
                  <c:v>210000</c:v>
                </c:pt>
                <c:pt idx="10" formatCode="_(&quot;$&quot;* #,##0_);_(&quot;$&quot;* \(#,##0\);_(&quot;$&quot;* &quot;-&quot;??_);_(@_)">
                  <c:v>85000</c:v>
                </c:pt>
                <c:pt idx="11" formatCode="_(&quot;$&quot;* #,##0_);_(&quot;$&quot;* \(#,##0\);_(&quot;$&quot;* &quot;-&quot;??_);_(@_)">
                  <c:v>200000</c:v>
                </c:pt>
                <c:pt idx="12" formatCode="_(&quot;$&quot;* #,##0_);_(&quot;$&quot;* \(#,##0\);_(&quot;$&quot;* &quot;-&quot;??_);_(@_)">
                  <c:v>105000</c:v>
                </c:pt>
                <c:pt idx="13" formatCode="_(&quot;$&quot;* #,##0_);_(&quot;$&quot;* \(#,##0\);_(&quot;$&quot;* &quot;-&quot;??_);_(@_)">
                  <c:v>385000</c:v>
                </c:pt>
                <c:pt idx="14" formatCode="_(&quot;$&quot;* #,##0_);_(&quot;$&quot;* \(#,##0\);_(&quot;$&quot;* &quot;-&quot;??_);_(@_)">
                  <c:v>85000</c:v>
                </c:pt>
                <c:pt idx="15" formatCode="_(&quot;$&quot;* #,##0_);_(&quot;$&quot;* \(#,##0\);_(&quot;$&quot;* &quot;-&quot;??_);_(@_)">
                  <c:v>150000</c:v>
                </c:pt>
              </c:numCache>
            </c:numRef>
          </c:val>
          <c:extLst>
            <c:ext xmlns:c16="http://schemas.microsoft.com/office/drawing/2014/chart" uri="{C3380CC4-5D6E-409C-BE32-E72D297353CC}">
              <c16:uniqueId val="{00000001-10E6-4FF5-B516-C9B19FAA8C4B}"/>
            </c:ext>
          </c:extLst>
        </c:ser>
        <c:dLbls>
          <c:showLegendKey val="0"/>
          <c:showVal val="0"/>
          <c:showCatName val="0"/>
          <c:showSerName val="0"/>
          <c:showPercent val="0"/>
          <c:showBubbleSize val="0"/>
        </c:dLbls>
        <c:gapWidth val="150"/>
        <c:overlap val="100"/>
        <c:axId val="563601887"/>
        <c:axId val="697633855"/>
      </c:barChart>
      <c:catAx>
        <c:axId val="563601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97633855"/>
        <c:crosses val="autoZero"/>
        <c:auto val="1"/>
        <c:lblAlgn val="ctr"/>
        <c:lblOffset val="100"/>
        <c:noMultiLvlLbl val="0"/>
      </c:catAx>
      <c:valAx>
        <c:axId val="697633855"/>
        <c:scaling>
          <c:orientation val="minMax"/>
          <c:max val="14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63601887"/>
        <c:crosses val="autoZero"/>
        <c:crossBetween val="between"/>
      </c:valAx>
      <c:spPr>
        <a:noFill/>
        <a:ln>
          <a:noFill/>
        </a:ln>
        <a:effectLst/>
      </c:spPr>
    </c:plotArea>
    <c:legend>
      <c:legendPos val="b"/>
      <c:layout>
        <c:manualLayout>
          <c:xMode val="edge"/>
          <c:yMode val="edge"/>
          <c:x val="0.36758387576521917"/>
          <c:y val="0.93624963483796875"/>
          <c:w val="0.26483224846956172"/>
          <c:h val="6.108510206068908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6C725D-3A63-4B95-AF94-F3E0E01A68F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8545869-7FB9-48F9-8896-DCD0D4A3176A}">
      <dgm:prSet phldrT="[Text]" custT="1"/>
      <dgm:spPr>
        <a:solidFill>
          <a:srgbClr val="9264D6"/>
        </a:solidFill>
        <a:ln>
          <a:noFill/>
        </a:ln>
      </dgm:spPr>
      <dgm:t>
        <a:bodyPr/>
        <a:lstStyle/>
        <a:p>
          <a:r>
            <a:rPr lang="en-US" sz="2000" b="1">
              <a:solidFill>
                <a:schemeClr val="bg1"/>
              </a:solidFill>
            </a:rPr>
            <a:t>Strategy: </a:t>
          </a:r>
          <a:r>
            <a:rPr lang="en-US" sz="2000" b="0" i="0">
              <a:solidFill>
                <a:schemeClr val="bg1"/>
              </a:solidFill>
            </a:rPr>
            <a:t>Institutionalize and align agency-wide initiatives to accelerate progress toward health equity.</a:t>
          </a:r>
          <a:endParaRPr lang="en-US" sz="2000">
            <a:solidFill>
              <a:schemeClr val="bg1"/>
            </a:solidFill>
          </a:endParaRPr>
        </a:p>
      </dgm:t>
      <dgm:extLst>
        <a:ext uri="{E40237B7-FDA0-4F09-8148-C483321AD2D9}">
          <dgm14:cNvPr xmlns:dgm14="http://schemas.microsoft.com/office/drawing/2010/diagram" id="0" name="" descr="Strategy: Institutionalize and align agency-wide initiatives to accelerate progress toward health equity.&#10;"/>
        </a:ext>
      </dgm:extLst>
    </dgm:pt>
    <dgm:pt modelId="{26984D65-7D47-4A75-9CA9-DA7483A7F086}" type="parTrans" cxnId="{3832C9E3-64B1-452E-8DEC-6C07D7767D29}">
      <dgm:prSet/>
      <dgm:spPr/>
      <dgm:t>
        <a:bodyPr/>
        <a:lstStyle/>
        <a:p>
          <a:endParaRPr lang="en-US">
            <a:solidFill>
              <a:schemeClr val="bg1"/>
            </a:solidFill>
          </a:endParaRPr>
        </a:p>
      </dgm:t>
    </dgm:pt>
    <dgm:pt modelId="{C9D98C90-8AC2-4D55-8EE8-A7C8232DD9A3}" type="sibTrans" cxnId="{3832C9E3-64B1-452E-8DEC-6C07D7767D29}">
      <dgm:prSet/>
      <dgm:spPr>
        <a:ln>
          <a:solidFill>
            <a:schemeClr val="accent4">
              <a:lumMod val="75000"/>
            </a:schemeClr>
          </a:solidFill>
        </a:ln>
      </dgm:spPr>
      <dgm:t>
        <a:bodyPr/>
        <a:lstStyle/>
        <a:p>
          <a:endParaRPr lang="en-US">
            <a:solidFill>
              <a:schemeClr val="bg1"/>
            </a:solidFill>
          </a:endParaRPr>
        </a:p>
      </dgm:t>
    </dgm:pt>
    <dgm:pt modelId="{859842AC-7072-44D0-9F96-B55864FC6AA4}">
      <dgm:prSet phldrT="[Text]" custT="1"/>
      <dgm:spPr>
        <a:solidFill>
          <a:schemeClr val="tx1">
            <a:lumMod val="60000"/>
            <a:lumOff val="40000"/>
          </a:schemeClr>
        </a:solidFill>
        <a:ln>
          <a:noFill/>
        </a:ln>
      </dgm:spPr>
      <dgm:t>
        <a:bodyPr/>
        <a:lstStyle/>
        <a:p>
          <a:r>
            <a:rPr lang="en-US" sz="2000" b="1" i="0">
              <a:solidFill>
                <a:schemeClr val="bg1"/>
              </a:solidFill>
            </a:rPr>
            <a:t>Funding: </a:t>
          </a:r>
          <a:r>
            <a:rPr lang="en-US" sz="2000" b="0" i="0">
              <a:solidFill>
                <a:schemeClr val="bg1"/>
              </a:solidFill>
            </a:rPr>
            <a:t>Expand the integration of health equity in CDC funding.</a:t>
          </a:r>
          <a:endParaRPr lang="en-US" sz="2000">
            <a:solidFill>
              <a:schemeClr val="bg1"/>
            </a:solidFill>
          </a:endParaRPr>
        </a:p>
      </dgm:t>
      <dgm:extLst>
        <a:ext uri="{E40237B7-FDA0-4F09-8148-C483321AD2D9}">
          <dgm14:cNvPr xmlns:dgm14="http://schemas.microsoft.com/office/drawing/2010/diagram" id="0" name="" descr="Funding: Expand the integration of health equity in CDC funding.&#10;"/>
        </a:ext>
      </dgm:extLst>
    </dgm:pt>
    <dgm:pt modelId="{D1A31C6E-2CE3-4A03-9615-D6E6763D2A40}" type="parTrans" cxnId="{71806D53-0D30-4533-BFDF-97B89CE616EC}">
      <dgm:prSet/>
      <dgm:spPr/>
      <dgm:t>
        <a:bodyPr/>
        <a:lstStyle/>
        <a:p>
          <a:endParaRPr lang="en-US">
            <a:solidFill>
              <a:schemeClr val="bg1"/>
            </a:solidFill>
          </a:endParaRPr>
        </a:p>
      </dgm:t>
    </dgm:pt>
    <dgm:pt modelId="{CB668A97-7FCE-4C07-9378-65D35B633918}" type="sibTrans" cxnId="{71806D53-0D30-4533-BFDF-97B89CE616EC}">
      <dgm:prSet/>
      <dgm:spPr/>
      <dgm:t>
        <a:bodyPr/>
        <a:lstStyle/>
        <a:p>
          <a:endParaRPr lang="en-US">
            <a:solidFill>
              <a:schemeClr val="bg1"/>
            </a:solidFill>
          </a:endParaRPr>
        </a:p>
      </dgm:t>
    </dgm:pt>
    <dgm:pt modelId="{6B358531-F8FF-4FF7-831C-E568B067ED8D}">
      <dgm:prSet phldrT="[Text]" custT="1"/>
      <dgm:spPr>
        <a:solidFill>
          <a:srgbClr val="00A6A2"/>
        </a:solidFill>
        <a:ln>
          <a:noFill/>
        </a:ln>
      </dgm:spPr>
      <dgm:t>
        <a:bodyPr/>
        <a:lstStyle/>
        <a:p>
          <a:r>
            <a:rPr lang="en-US" sz="2000" b="1" i="0">
              <a:solidFill>
                <a:schemeClr val="bg1"/>
              </a:solidFill>
            </a:rPr>
            <a:t>Partnerships: </a:t>
          </a:r>
          <a:r>
            <a:rPr lang="en-US" sz="2000" b="0" i="0">
              <a:solidFill>
                <a:schemeClr val="bg1"/>
              </a:solidFill>
            </a:rPr>
            <a:t>Increase community engagement with populations that experience health disparities and health inequities.</a:t>
          </a:r>
          <a:endParaRPr lang="en-US" sz="2000">
            <a:solidFill>
              <a:schemeClr val="bg1"/>
            </a:solidFill>
          </a:endParaRPr>
        </a:p>
      </dgm:t>
      <dgm:extLst>
        <a:ext uri="{E40237B7-FDA0-4F09-8148-C483321AD2D9}">
          <dgm14:cNvPr xmlns:dgm14="http://schemas.microsoft.com/office/drawing/2010/diagram" id="0" name="" descr="Partnerships: Increase community engagement with populations that experience health disparities and health inequities.&#10;"/>
        </a:ext>
      </dgm:extLst>
    </dgm:pt>
    <dgm:pt modelId="{83F65CF6-401C-41E7-B870-57A3C8B73997}" type="parTrans" cxnId="{50338495-3FBE-4676-A682-0E82E547C67F}">
      <dgm:prSet/>
      <dgm:spPr/>
      <dgm:t>
        <a:bodyPr/>
        <a:lstStyle/>
        <a:p>
          <a:endParaRPr lang="en-US">
            <a:solidFill>
              <a:schemeClr val="bg1"/>
            </a:solidFill>
          </a:endParaRPr>
        </a:p>
      </dgm:t>
    </dgm:pt>
    <dgm:pt modelId="{03ADF8FA-41B3-451C-9DBB-E6ECABE26375}" type="sibTrans" cxnId="{50338495-3FBE-4676-A682-0E82E547C67F}">
      <dgm:prSet/>
      <dgm:spPr/>
      <dgm:t>
        <a:bodyPr/>
        <a:lstStyle/>
        <a:p>
          <a:endParaRPr lang="en-US">
            <a:solidFill>
              <a:schemeClr val="bg1"/>
            </a:solidFill>
          </a:endParaRPr>
        </a:p>
      </dgm:t>
    </dgm:pt>
    <dgm:pt modelId="{2F21F355-BF57-4933-BE98-67515861073C}">
      <dgm:prSet phldrT="[Text]" custT="1"/>
      <dgm:spPr>
        <a:solidFill>
          <a:srgbClr val="D04500"/>
        </a:solidFill>
        <a:ln>
          <a:noFill/>
        </a:ln>
      </dgm:spPr>
      <dgm:t>
        <a:bodyPr/>
        <a:lstStyle/>
        <a:p>
          <a:r>
            <a:rPr lang="en-US" sz="2000" b="1" i="0">
              <a:solidFill>
                <a:schemeClr val="bg1"/>
              </a:solidFill>
            </a:rPr>
            <a:t>Public Health Workforce: </a:t>
          </a:r>
          <a:r>
            <a:rPr lang="en-US" sz="2000" b="0" i="0">
              <a:solidFill>
                <a:schemeClr val="bg1"/>
              </a:solidFill>
            </a:rPr>
            <a:t>Build CDC’s internal capacity of subject matter expertise in health equity within a workforce and workplace of diversity, equity, inclusion, accessibility, and belonging.</a:t>
          </a:r>
          <a:endParaRPr lang="en-US" sz="2000">
            <a:solidFill>
              <a:schemeClr val="bg1"/>
            </a:solidFill>
          </a:endParaRPr>
        </a:p>
      </dgm:t>
      <dgm:extLst>
        <a:ext uri="{E40237B7-FDA0-4F09-8148-C483321AD2D9}">
          <dgm14:cNvPr xmlns:dgm14="http://schemas.microsoft.com/office/drawing/2010/diagram" id="0" name="" descr="Public Health Workforce: Build CDC’s internal capacity of subject matter expertise in health equity within a workforce and workplace of diversity, equity, inclusion, accessibility, and belonging.&#10;"/>
        </a:ext>
      </dgm:extLst>
    </dgm:pt>
    <dgm:pt modelId="{694A7D37-A36C-4C13-97A3-84D83DF30867}" type="parTrans" cxnId="{C08D1B1A-D038-4714-ACFA-114FA53CC4E6}">
      <dgm:prSet/>
      <dgm:spPr/>
      <dgm:t>
        <a:bodyPr/>
        <a:lstStyle/>
        <a:p>
          <a:endParaRPr lang="en-US">
            <a:solidFill>
              <a:schemeClr val="bg1"/>
            </a:solidFill>
          </a:endParaRPr>
        </a:p>
      </dgm:t>
    </dgm:pt>
    <dgm:pt modelId="{C012DA86-F221-4261-8C47-1201D9F7980E}" type="sibTrans" cxnId="{C08D1B1A-D038-4714-ACFA-114FA53CC4E6}">
      <dgm:prSet/>
      <dgm:spPr/>
      <dgm:t>
        <a:bodyPr/>
        <a:lstStyle/>
        <a:p>
          <a:endParaRPr lang="en-US">
            <a:solidFill>
              <a:schemeClr val="bg1"/>
            </a:solidFill>
          </a:endParaRPr>
        </a:p>
      </dgm:t>
    </dgm:pt>
    <dgm:pt modelId="{E874314A-1F6D-4DC2-BDE7-76CB5F18CC08}">
      <dgm:prSet custT="1"/>
      <dgm:spPr>
        <a:solidFill>
          <a:srgbClr val="C00000"/>
        </a:solidFill>
        <a:ln>
          <a:noFill/>
        </a:ln>
      </dgm:spPr>
      <dgm:t>
        <a:bodyPr/>
        <a:lstStyle/>
        <a:p>
          <a:r>
            <a:rPr lang="en-US" sz="2000" b="1" i="0">
              <a:solidFill>
                <a:schemeClr val="bg1"/>
              </a:solidFill>
            </a:rPr>
            <a:t>Science &amp; Interventions: </a:t>
          </a:r>
          <a:r>
            <a:rPr lang="en-US" sz="2000" b="0" i="0">
              <a:solidFill>
                <a:schemeClr val="bg1"/>
              </a:solidFill>
            </a:rPr>
            <a:t>Implement equitable, community informed practices for advancing health equity in research, surveillance, evaluation, preparedness and response, and laboratory science.</a:t>
          </a:r>
        </a:p>
      </dgm:t>
      <dgm:extLst>
        <a:ext uri="{E40237B7-FDA0-4F09-8148-C483321AD2D9}">
          <dgm14:cNvPr xmlns:dgm14="http://schemas.microsoft.com/office/drawing/2010/diagram" id="0" name="" descr="Science &amp; Interventions: Implement equitable, community informed practices for advancing health equity in research, surveillance, evaluation, preparedness and response, and laboratory science.&#10;"/>
        </a:ext>
      </dgm:extLst>
    </dgm:pt>
    <dgm:pt modelId="{7A24091C-5EA7-4578-B1D4-BA0C6942D3F9}" type="parTrans" cxnId="{F8B6A490-EE8D-4F0D-90F8-D7A3654C777C}">
      <dgm:prSet/>
      <dgm:spPr/>
      <dgm:t>
        <a:bodyPr/>
        <a:lstStyle/>
        <a:p>
          <a:endParaRPr lang="en-US">
            <a:solidFill>
              <a:schemeClr val="bg1"/>
            </a:solidFill>
          </a:endParaRPr>
        </a:p>
      </dgm:t>
    </dgm:pt>
    <dgm:pt modelId="{57D100DB-9513-49DC-B614-3C85971B241D}" type="sibTrans" cxnId="{F8B6A490-EE8D-4F0D-90F8-D7A3654C777C}">
      <dgm:prSet/>
      <dgm:spPr/>
      <dgm:t>
        <a:bodyPr/>
        <a:lstStyle/>
        <a:p>
          <a:endParaRPr lang="en-US">
            <a:solidFill>
              <a:schemeClr val="bg1"/>
            </a:solidFill>
          </a:endParaRPr>
        </a:p>
      </dgm:t>
    </dgm:pt>
    <dgm:pt modelId="{E5CF20DD-1B52-44D4-813F-CAEEFD0EE9D7}" type="pres">
      <dgm:prSet presAssocID="{966C725D-3A63-4B95-AF94-F3E0E01A68F4}" presName="Name0" presStyleCnt="0">
        <dgm:presLayoutVars>
          <dgm:chMax val="7"/>
          <dgm:chPref val="7"/>
          <dgm:dir/>
        </dgm:presLayoutVars>
      </dgm:prSet>
      <dgm:spPr/>
    </dgm:pt>
    <dgm:pt modelId="{E511223F-7A69-49D5-B709-92E2793FD070}" type="pres">
      <dgm:prSet presAssocID="{966C725D-3A63-4B95-AF94-F3E0E01A68F4}" presName="Name1" presStyleCnt="0"/>
      <dgm:spPr/>
    </dgm:pt>
    <dgm:pt modelId="{50EBEB94-1044-42D8-BF04-9244321A6AE1}" type="pres">
      <dgm:prSet presAssocID="{966C725D-3A63-4B95-AF94-F3E0E01A68F4}" presName="cycle" presStyleCnt="0"/>
      <dgm:spPr/>
    </dgm:pt>
    <dgm:pt modelId="{EE9E9932-1D52-46DB-9AE7-40C79C7F25D6}" type="pres">
      <dgm:prSet presAssocID="{966C725D-3A63-4B95-AF94-F3E0E01A68F4}" presName="srcNode" presStyleLbl="node1" presStyleIdx="0" presStyleCnt="5"/>
      <dgm:spPr/>
    </dgm:pt>
    <dgm:pt modelId="{32E5508F-CF47-4347-901A-9656177282A4}" type="pres">
      <dgm:prSet presAssocID="{966C725D-3A63-4B95-AF94-F3E0E01A68F4}" presName="conn" presStyleLbl="parChTrans1D2" presStyleIdx="0" presStyleCnt="1"/>
      <dgm:spPr/>
    </dgm:pt>
    <dgm:pt modelId="{F92DAB40-B42D-49CC-9E81-35FBB07D1DFF}" type="pres">
      <dgm:prSet presAssocID="{966C725D-3A63-4B95-AF94-F3E0E01A68F4}" presName="extraNode" presStyleLbl="node1" presStyleIdx="0" presStyleCnt="5"/>
      <dgm:spPr/>
    </dgm:pt>
    <dgm:pt modelId="{8CF1E52C-1423-4E56-8C5B-17B22B505A13}" type="pres">
      <dgm:prSet presAssocID="{966C725D-3A63-4B95-AF94-F3E0E01A68F4}" presName="dstNode" presStyleLbl="node1" presStyleIdx="0" presStyleCnt="5"/>
      <dgm:spPr/>
    </dgm:pt>
    <dgm:pt modelId="{22A47A79-D603-4DAD-9DBA-C83CB7A06BC2}" type="pres">
      <dgm:prSet presAssocID="{F8545869-7FB9-48F9-8896-DCD0D4A3176A}" presName="text_1" presStyleLbl="node1" presStyleIdx="0" presStyleCnt="5" custScaleY="128209">
        <dgm:presLayoutVars>
          <dgm:bulletEnabled val="1"/>
        </dgm:presLayoutVars>
      </dgm:prSet>
      <dgm:spPr/>
    </dgm:pt>
    <dgm:pt modelId="{C43D1AF7-D3D5-4289-B43A-20D171CE58DC}" type="pres">
      <dgm:prSet presAssocID="{F8545869-7FB9-48F9-8896-DCD0D4A3176A}" presName="accent_1" presStyleCnt="0"/>
      <dgm:spPr/>
    </dgm:pt>
    <dgm:pt modelId="{AC81F711-5BD1-4804-9521-DD17A3AB61F4}" type="pres">
      <dgm:prSet presAssocID="{F8545869-7FB9-48F9-8896-DCD0D4A3176A}" presName="accentRepeatNode" presStyleLbl="solidFgAcc1" presStyleIdx="0" presStyleCnt="5"/>
      <dgm:spPr>
        <a:solidFill>
          <a:schemeClr val="bg2"/>
        </a:solidFill>
        <a:ln>
          <a:solidFill>
            <a:srgbClr val="9264D6"/>
          </a:solidFill>
        </a:ln>
      </dgm:spPr>
    </dgm:pt>
    <dgm:pt modelId="{A06F5BB5-97C4-4E33-8873-79EBFE940688}" type="pres">
      <dgm:prSet presAssocID="{859842AC-7072-44D0-9F96-B55864FC6AA4}" presName="text_2" presStyleLbl="node1" presStyleIdx="1" presStyleCnt="5" custScaleY="128209">
        <dgm:presLayoutVars>
          <dgm:bulletEnabled val="1"/>
        </dgm:presLayoutVars>
      </dgm:prSet>
      <dgm:spPr/>
    </dgm:pt>
    <dgm:pt modelId="{452A738F-E9B3-44C3-A806-EB87BB8C2D8A}" type="pres">
      <dgm:prSet presAssocID="{859842AC-7072-44D0-9F96-B55864FC6AA4}" presName="accent_2" presStyleCnt="0"/>
      <dgm:spPr/>
    </dgm:pt>
    <dgm:pt modelId="{BE49F1A0-258F-45EB-90B2-E9FBF32BE83D}" type="pres">
      <dgm:prSet presAssocID="{859842AC-7072-44D0-9F96-B55864FC6AA4}" presName="accentRepeatNode" presStyleLbl="solidFgAcc1" presStyleIdx="1" presStyleCnt="5"/>
      <dgm:spPr>
        <a:solidFill>
          <a:schemeClr val="bg2"/>
        </a:solidFill>
        <a:ln>
          <a:solidFill>
            <a:schemeClr val="tx1">
              <a:lumMod val="60000"/>
              <a:lumOff val="40000"/>
            </a:schemeClr>
          </a:solidFill>
        </a:ln>
      </dgm:spPr>
    </dgm:pt>
    <dgm:pt modelId="{BDAFEB23-BE80-495A-8E0B-D05329A0C41A}" type="pres">
      <dgm:prSet presAssocID="{6B358531-F8FF-4FF7-831C-E568B067ED8D}" presName="text_3" presStyleLbl="node1" presStyleIdx="2" presStyleCnt="5" custScaleY="128209">
        <dgm:presLayoutVars>
          <dgm:bulletEnabled val="1"/>
        </dgm:presLayoutVars>
      </dgm:prSet>
      <dgm:spPr/>
    </dgm:pt>
    <dgm:pt modelId="{E1F20387-DC83-4156-ADB8-89577C9AE331}" type="pres">
      <dgm:prSet presAssocID="{6B358531-F8FF-4FF7-831C-E568B067ED8D}" presName="accent_3" presStyleCnt="0"/>
      <dgm:spPr/>
    </dgm:pt>
    <dgm:pt modelId="{5AA629ED-8E77-4F38-AA48-A36E0F287A37}" type="pres">
      <dgm:prSet presAssocID="{6B358531-F8FF-4FF7-831C-E568B067ED8D}" presName="accentRepeatNode" presStyleLbl="solidFgAcc1" presStyleIdx="2" presStyleCnt="5"/>
      <dgm:spPr>
        <a:solidFill>
          <a:schemeClr val="bg2"/>
        </a:solidFill>
        <a:ln>
          <a:solidFill>
            <a:srgbClr val="00A6A2"/>
          </a:solidFill>
        </a:ln>
      </dgm:spPr>
    </dgm:pt>
    <dgm:pt modelId="{33F1FC81-8418-406E-B0AB-DBC3885A6089}" type="pres">
      <dgm:prSet presAssocID="{2F21F355-BF57-4933-BE98-67515861073C}" presName="text_4" presStyleLbl="node1" presStyleIdx="3" presStyleCnt="5" custScaleY="128209">
        <dgm:presLayoutVars>
          <dgm:bulletEnabled val="1"/>
        </dgm:presLayoutVars>
      </dgm:prSet>
      <dgm:spPr/>
    </dgm:pt>
    <dgm:pt modelId="{4AA89F61-AB6A-4A65-B3E2-5A3281625F32}" type="pres">
      <dgm:prSet presAssocID="{2F21F355-BF57-4933-BE98-67515861073C}" presName="accent_4" presStyleCnt="0"/>
      <dgm:spPr/>
    </dgm:pt>
    <dgm:pt modelId="{C95B7C51-7062-4A3E-97CD-3F69F8F26A88}" type="pres">
      <dgm:prSet presAssocID="{2F21F355-BF57-4933-BE98-67515861073C}" presName="accentRepeatNode" presStyleLbl="solidFgAcc1" presStyleIdx="3" presStyleCnt="5"/>
      <dgm:spPr>
        <a:solidFill>
          <a:schemeClr val="bg2"/>
        </a:solidFill>
        <a:ln>
          <a:solidFill>
            <a:srgbClr val="D04500"/>
          </a:solid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C46ACE8-963B-4F1E-A3D3-0D9C923757E2}" type="pres">
      <dgm:prSet presAssocID="{E874314A-1F6D-4DC2-BDE7-76CB5F18CC08}" presName="text_5" presStyleLbl="node1" presStyleIdx="4" presStyleCnt="5" custScaleY="128209">
        <dgm:presLayoutVars>
          <dgm:bulletEnabled val="1"/>
        </dgm:presLayoutVars>
      </dgm:prSet>
      <dgm:spPr/>
    </dgm:pt>
    <dgm:pt modelId="{750EA3B1-743F-4A51-A818-AB8717008DD7}" type="pres">
      <dgm:prSet presAssocID="{E874314A-1F6D-4DC2-BDE7-76CB5F18CC08}" presName="accent_5" presStyleCnt="0"/>
      <dgm:spPr/>
    </dgm:pt>
    <dgm:pt modelId="{7619AF89-6DB5-4DD5-AA33-690C43CB3CDA}" type="pres">
      <dgm:prSet presAssocID="{E874314A-1F6D-4DC2-BDE7-76CB5F18CC08}" presName="accentRepeatNode" presStyleLbl="solidFgAcc1" presStyleIdx="4" presStyleCnt="5"/>
      <dgm:spPr>
        <a:solidFill>
          <a:schemeClr val="bg2"/>
        </a:solidFill>
        <a:ln>
          <a:solidFill>
            <a:srgbClr val="C00000"/>
          </a:solidFill>
        </a:ln>
      </dgm:spPr>
    </dgm:pt>
  </dgm:ptLst>
  <dgm:cxnLst>
    <dgm:cxn modelId="{C08D1B1A-D038-4714-ACFA-114FA53CC4E6}" srcId="{966C725D-3A63-4B95-AF94-F3E0E01A68F4}" destId="{2F21F355-BF57-4933-BE98-67515861073C}" srcOrd="3" destOrd="0" parTransId="{694A7D37-A36C-4C13-97A3-84D83DF30867}" sibTransId="{C012DA86-F221-4261-8C47-1201D9F7980E}"/>
    <dgm:cxn modelId="{ACB1B647-D6D2-45EF-96C3-B4DAD6F57253}" type="presOf" srcId="{6B358531-F8FF-4FF7-831C-E568B067ED8D}" destId="{BDAFEB23-BE80-495A-8E0B-D05329A0C41A}" srcOrd="0" destOrd="0" presId="urn:microsoft.com/office/officeart/2008/layout/VerticalCurvedList"/>
    <dgm:cxn modelId="{99ACAC48-20A0-4C29-9B62-C9F56A81E922}" type="presOf" srcId="{C9D98C90-8AC2-4D55-8EE8-A7C8232DD9A3}" destId="{32E5508F-CF47-4347-901A-9656177282A4}" srcOrd="0" destOrd="0" presId="urn:microsoft.com/office/officeart/2008/layout/VerticalCurvedList"/>
    <dgm:cxn modelId="{86B5374D-3483-4D3D-B1F8-BE5B4BDBBD55}" type="presOf" srcId="{F8545869-7FB9-48F9-8896-DCD0D4A3176A}" destId="{22A47A79-D603-4DAD-9DBA-C83CB7A06BC2}" srcOrd="0" destOrd="0" presId="urn:microsoft.com/office/officeart/2008/layout/VerticalCurvedList"/>
    <dgm:cxn modelId="{0494164E-61DE-4CF4-880F-581543474A83}" type="presOf" srcId="{E874314A-1F6D-4DC2-BDE7-76CB5F18CC08}" destId="{5C46ACE8-963B-4F1E-A3D3-0D9C923757E2}" srcOrd="0" destOrd="0" presId="urn:microsoft.com/office/officeart/2008/layout/VerticalCurvedList"/>
    <dgm:cxn modelId="{71806D53-0D30-4533-BFDF-97B89CE616EC}" srcId="{966C725D-3A63-4B95-AF94-F3E0E01A68F4}" destId="{859842AC-7072-44D0-9F96-B55864FC6AA4}" srcOrd="1" destOrd="0" parTransId="{D1A31C6E-2CE3-4A03-9615-D6E6763D2A40}" sibTransId="{CB668A97-7FCE-4C07-9378-65D35B633918}"/>
    <dgm:cxn modelId="{02119F84-7938-4C14-A6AC-F649D0553256}" type="presOf" srcId="{859842AC-7072-44D0-9F96-B55864FC6AA4}" destId="{A06F5BB5-97C4-4E33-8873-79EBFE940688}" srcOrd="0" destOrd="0" presId="urn:microsoft.com/office/officeart/2008/layout/VerticalCurvedList"/>
    <dgm:cxn modelId="{F8B6A490-EE8D-4F0D-90F8-D7A3654C777C}" srcId="{966C725D-3A63-4B95-AF94-F3E0E01A68F4}" destId="{E874314A-1F6D-4DC2-BDE7-76CB5F18CC08}" srcOrd="4" destOrd="0" parTransId="{7A24091C-5EA7-4578-B1D4-BA0C6942D3F9}" sibTransId="{57D100DB-9513-49DC-B614-3C85971B241D}"/>
    <dgm:cxn modelId="{50338495-3FBE-4676-A682-0E82E547C67F}" srcId="{966C725D-3A63-4B95-AF94-F3E0E01A68F4}" destId="{6B358531-F8FF-4FF7-831C-E568B067ED8D}" srcOrd="2" destOrd="0" parTransId="{83F65CF6-401C-41E7-B870-57A3C8B73997}" sibTransId="{03ADF8FA-41B3-451C-9DBB-E6ECABE26375}"/>
    <dgm:cxn modelId="{A37FD3A3-4428-4D12-9020-AC82B412BA98}" type="presOf" srcId="{2F21F355-BF57-4933-BE98-67515861073C}" destId="{33F1FC81-8418-406E-B0AB-DBC3885A6089}" srcOrd="0" destOrd="0" presId="urn:microsoft.com/office/officeart/2008/layout/VerticalCurvedList"/>
    <dgm:cxn modelId="{EA16ECC9-A82E-442D-88DA-1F4DA51755A3}" type="presOf" srcId="{966C725D-3A63-4B95-AF94-F3E0E01A68F4}" destId="{E5CF20DD-1B52-44D4-813F-CAEEFD0EE9D7}" srcOrd="0" destOrd="0" presId="urn:microsoft.com/office/officeart/2008/layout/VerticalCurvedList"/>
    <dgm:cxn modelId="{3832C9E3-64B1-452E-8DEC-6C07D7767D29}" srcId="{966C725D-3A63-4B95-AF94-F3E0E01A68F4}" destId="{F8545869-7FB9-48F9-8896-DCD0D4A3176A}" srcOrd="0" destOrd="0" parTransId="{26984D65-7D47-4A75-9CA9-DA7483A7F086}" sibTransId="{C9D98C90-8AC2-4D55-8EE8-A7C8232DD9A3}"/>
    <dgm:cxn modelId="{281A815B-97BB-4B19-B841-D21C8B31865B}" type="presParOf" srcId="{E5CF20DD-1B52-44D4-813F-CAEEFD0EE9D7}" destId="{E511223F-7A69-49D5-B709-92E2793FD070}" srcOrd="0" destOrd="0" presId="urn:microsoft.com/office/officeart/2008/layout/VerticalCurvedList"/>
    <dgm:cxn modelId="{C153289B-CDE0-447E-9A55-33B6D7DF4774}" type="presParOf" srcId="{E511223F-7A69-49D5-B709-92E2793FD070}" destId="{50EBEB94-1044-42D8-BF04-9244321A6AE1}" srcOrd="0" destOrd="0" presId="urn:microsoft.com/office/officeart/2008/layout/VerticalCurvedList"/>
    <dgm:cxn modelId="{8CD2FEEB-4BEF-492E-81BC-A40286495BA3}" type="presParOf" srcId="{50EBEB94-1044-42D8-BF04-9244321A6AE1}" destId="{EE9E9932-1D52-46DB-9AE7-40C79C7F25D6}" srcOrd="0" destOrd="0" presId="urn:microsoft.com/office/officeart/2008/layout/VerticalCurvedList"/>
    <dgm:cxn modelId="{8EFDCB8E-E226-4566-B0B6-6D172DCD8DA4}" type="presParOf" srcId="{50EBEB94-1044-42D8-BF04-9244321A6AE1}" destId="{32E5508F-CF47-4347-901A-9656177282A4}" srcOrd="1" destOrd="0" presId="urn:microsoft.com/office/officeart/2008/layout/VerticalCurvedList"/>
    <dgm:cxn modelId="{2DFAD98D-25D5-4882-B517-E51CA5D84A90}" type="presParOf" srcId="{50EBEB94-1044-42D8-BF04-9244321A6AE1}" destId="{F92DAB40-B42D-49CC-9E81-35FBB07D1DFF}" srcOrd="2" destOrd="0" presId="urn:microsoft.com/office/officeart/2008/layout/VerticalCurvedList"/>
    <dgm:cxn modelId="{9111FC36-2B98-4C9F-8E5D-40425E6342F2}" type="presParOf" srcId="{50EBEB94-1044-42D8-BF04-9244321A6AE1}" destId="{8CF1E52C-1423-4E56-8C5B-17B22B505A13}" srcOrd="3" destOrd="0" presId="urn:microsoft.com/office/officeart/2008/layout/VerticalCurvedList"/>
    <dgm:cxn modelId="{2653CD63-3CE3-49A6-A60D-E372BBA086C6}" type="presParOf" srcId="{E511223F-7A69-49D5-B709-92E2793FD070}" destId="{22A47A79-D603-4DAD-9DBA-C83CB7A06BC2}" srcOrd="1" destOrd="0" presId="urn:microsoft.com/office/officeart/2008/layout/VerticalCurvedList"/>
    <dgm:cxn modelId="{136A2BF3-5A3E-4265-8D2C-8BC11AA2C246}" type="presParOf" srcId="{E511223F-7A69-49D5-B709-92E2793FD070}" destId="{C43D1AF7-D3D5-4289-B43A-20D171CE58DC}" srcOrd="2" destOrd="0" presId="urn:microsoft.com/office/officeart/2008/layout/VerticalCurvedList"/>
    <dgm:cxn modelId="{10FD4772-217C-41FC-B15F-EC47BFE391F1}" type="presParOf" srcId="{C43D1AF7-D3D5-4289-B43A-20D171CE58DC}" destId="{AC81F711-5BD1-4804-9521-DD17A3AB61F4}" srcOrd="0" destOrd="0" presId="urn:microsoft.com/office/officeart/2008/layout/VerticalCurvedList"/>
    <dgm:cxn modelId="{2C61293C-C182-4F3A-AFF6-DF62AB82D35A}" type="presParOf" srcId="{E511223F-7A69-49D5-B709-92E2793FD070}" destId="{A06F5BB5-97C4-4E33-8873-79EBFE940688}" srcOrd="3" destOrd="0" presId="urn:microsoft.com/office/officeart/2008/layout/VerticalCurvedList"/>
    <dgm:cxn modelId="{B0C01E49-4EFA-4B47-B401-BF68832EC266}" type="presParOf" srcId="{E511223F-7A69-49D5-B709-92E2793FD070}" destId="{452A738F-E9B3-44C3-A806-EB87BB8C2D8A}" srcOrd="4" destOrd="0" presId="urn:microsoft.com/office/officeart/2008/layout/VerticalCurvedList"/>
    <dgm:cxn modelId="{A58C0F9C-DB72-4570-B2B1-19EC0BB479D6}" type="presParOf" srcId="{452A738F-E9B3-44C3-A806-EB87BB8C2D8A}" destId="{BE49F1A0-258F-45EB-90B2-E9FBF32BE83D}" srcOrd="0" destOrd="0" presId="urn:microsoft.com/office/officeart/2008/layout/VerticalCurvedList"/>
    <dgm:cxn modelId="{401AF4EB-1DF7-4CC1-9184-5FBEA18D2AA0}" type="presParOf" srcId="{E511223F-7A69-49D5-B709-92E2793FD070}" destId="{BDAFEB23-BE80-495A-8E0B-D05329A0C41A}" srcOrd="5" destOrd="0" presId="urn:microsoft.com/office/officeart/2008/layout/VerticalCurvedList"/>
    <dgm:cxn modelId="{C8FD34D1-BCF1-4F70-861D-96F8E4538F00}" type="presParOf" srcId="{E511223F-7A69-49D5-B709-92E2793FD070}" destId="{E1F20387-DC83-4156-ADB8-89577C9AE331}" srcOrd="6" destOrd="0" presId="urn:microsoft.com/office/officeart/2008/layout/VerticalCurvedList"/>
    <dgm:cxn modelId="{9DD48F2E-DC2F-4B49-ACFC-58FD8CFC3B3C}" type="presParOf" srcId="{E1F20387-DC83-4156-ADB8-89577C9AE331}" destId="{5AA629ED-8E77-4F38-AA48-A36E0F287A37}" srcOrd="0" destOrd="0" presId="urn:microsoft.com/office/officeart/2008/layout/VerticalCurvedList"/>
    <dgm:cxn modelId="{3CC74975-DFCE-4988-B0E9-9F596CCEDB00}" type="presParOf" srcId="{E511223F-7A69-49D5-B709-92E2793FD070}" destId="{33F1FC81-8418-406E-B0AB-DBC3885A6089}" srcOrd="7" destOrd="0" presId="urn:microsoft.com/office/officeart/2008/layout/VerticalCurvedList"/>
    <dgm:cxn modelId="{6AB6C0B1-B085-4BDC-AFA1-44E350AD1658}" type="presParOf" srcId="{E511223F-7A69-49D5-B709-92E2793FD070}" destId="{4AA89F61-AB6A-4A65-B3E2-5A3281625F32}" srcOrd="8" destOrd="0" presId="urn:microsoft.com/office/officeart/2008/layout/VerticalCurvedList"/>
    <dgm:cxn modelId="{B5CEAA7E-EB1F-43A9-8DF1-C5E9E6404DA7}" type="presParOf" srcId="{4AA89F61-AB6A-4A65-B3E2-5A3281625F32}" destId="{C95B7C51-7062-4A3E-97CD-3F69F8F26A88}" srcOrd="0" destOrd="0" presId="urn:microsoft.com/office/officeart/2008/layout/VerticalCurvedList"/>
    <dgm:cxn modelId="{5939B7E5-D71C-403D-B0D2-79D0E5FAB4B3}" type="presParOf" srcId="{E511223F-7A69-49D5-B709-92E2793FD070}" destId="{5C46ACE8-963B-4F1E-A3D3-0D9C923757E2}" srcOrd="9" destOrd="0" presId="urn:microsoft.com/office/officeart/2008/layout/VerticalCurvedList"/>
    <dgm:cxn modelId="{1D759AA0-B1DC-42A7-98E6-A2CF9A910349}" type="presParOf" srcId="{E511223F-7A69-49D5-B709-92E2793FD070}" destId="{750EA3B1-743F-4A51-A818-AB8717008DD7}" srcOrd="10" destOrd="0" presId="urn:microsoft.com/office/officeart/2008/layout/VerticalCurvedList"/>
    <dgm:cxn modelId="{15BCA6FB-2C70-4817-A321-D5F31BF4055C}" type="presParOf" srcId="{750EA3B1-743F-4A51-A818-AB8717008DD7}" destId="{7619AF89-6DB5-4DD5-AA33-690C43CB3CDA}"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5D49640-22C0-45B2-85D5-C8194CC23B6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230CDF3-BA30-4358-8369-B4F43AF5585E}">
      <dgm:prSet phldrT="[Text]" custT="1"/>
      <dgm:spPr/>
      <dgm:t>
        <a:bodyPr/>
        <a:lstStyle/>
        <a:p>
          <a:pPr marL="0" lvl="0" indent="0" algn="l" defTabSz="1422400" rtl="0">
            <a:lnSpc>
              <a:spcPct val="90000"/>
            </a:lnSpc>
            <a:spcBef>
              <a:spcPct val="0"/>
            </a:spcBef>
            <a:spcAft>
              <a:spcPct val="35000"/>
            </a:spcAft>
            <a:buNone/>
          </a:pPr>
          <a:r>
            <a:rPr lang="en-US" sz="3200" b="1" kern="1200">
              <a:latin typeface="Calibri Light" panose="020F0302020204030204"/>
              <a:ea typeface="+mn-ea"/>
              <a:cs typeface="+mn-cs"/>
            </a:rPr>
            <a:t>Agency-wide leadership in health equity</a:t>
          </a:r>
        </a:p>
      </dgm:t>
    </dgm:pt>
    <dgm:pt modelId="{A00DF285-D8B6-44CC-BF6A-ECA023C69C57}" type="parTrans" cxnId="{610AC05F-72E4-4210-B2AA-C33D351E8806}">
      <dgm:prSet/>
      <dgm:spPr/>
      <dgm:t>
        <a:bodyPr/>
        <a:lstStyle/>
        <a:p>
          <a:endParaRPr lang="en-US"/>
        </a:p>
      </dgm:t>
    </dgm:pt>
    <dgm:pt modelId="{4F0E3754-709B-4E90-BDA7-9B6EB2D21DB7}" type="sibTrans" cxnId="{610AC05F-72E4-4210-B2AA-C33D351E8806}">
      <dgm:prSet/>
      <dgm:spPr/>
      <dgm:t>
        <a:bodyPr/>
        <a:lstStyle/>
        <a:p>
          <a:endParaRPr lang="en-US"/>
        </a:p>
      </dgm:t>
    </dgm:pt>
    <dgm:pt modelId="{D100A769-FC8A-48FA-B168-F71E1D382437}">
      <dgm:prSet phldrT="[Text]" phldr="0" custT="1"/>
      <dgm:spPr/>
      <dgm:t>
        <a:bodyPr/>
        <a:lstStyle/>
        <a:p>
          <a:pPr rtl="0"/>
          <a:r>
            <a:rPr lang="en-US" sz="3200" b="1">
              <a:latin typeface="Calibri Light" panose="020F0302020204030204"/>
            </a:rPr>
            <a:t>Engage and invest in communities</a:t>
          </a:r>
          <a:endParaRPr lang="en-US" sz="3200" b="1"/>
        </a:p>
      </dgm:t>
    </dgm:pt>
    <dgm:pt modelId="{29E3CB72-458F-4E4A-AECC-10DF8337E248}" type="parTrans" cxnId="{5CCE952A-58C2-476A-9313-90EDD134F9FE}">
      <dgm:prSet/>
      <dgm:spPr/>
      <dgm:t>
        <a:bodyPr/>
        <a:lstStyle/>
        <a:p>
          <a:endParaRPr lang="en-US"/>
        </a:p>
      </dgm:t>
    </dgm:pt>
    <dgm:pt modelId="{07D5D2D8-B846-435A-83FA-44C6BC0C14BD}" type="sibTrans" cxnId="{5CCE952A-58C2-476A-9313-90EDD134F9FE}">
      <dgm:prSet/>
      <dgm:spPr/>
      <dgm:t>
        <a:bodyPr/>
        <a:lstStyle/>
        <a:p>
          <a:endParaRPr lang="en-US"/>
        </a:p>
      </dgm:t>
    </dgm:pt>
    <dgm:pt modelId="{0C1CB963-05B1-4030-AE98-1D70BFA83BEA}">
      <dgm:prSet phldrT="[Text]" phldr="0" custT="1"/>
      <dgm:spPr/>
      <dgm:t>
        <a:bodyPr/>
        <a:lstStyle/>
        <a:p>
          <a:pPr marL="0" lvl="0" indent="0" algn="l" defTabSz="1422400" rtl="0">
            <a:lnSpc>
              <a:spcPct val="90000"/>
            </a:lnSpc>
            <a:spcBef>
              <a:spcPct val="0"/>
            </a:spcBef>
            <a:spcAft>
              <a:spcPct val="35000"/>
            </a:spcAft>
            <a:buNone/>
          </a:pPr>
          <a:r>
            <a:rPr lang="en-US" sz="3200" b="1" kern="1200">
              <a:latin typeface="Calibri Light" panose="020F0302020204030204"/>
              <a:ea typeface="+mn-ea"/>
              <a:cs typeface="+mn-cs"/>
            </a:rPr>
            <a:t>Strategic foresight and innovation</a:t>
          </a:r>
        </a:p>
      </dgm:t>
    </dgm:pt>
    <dgm:pt modelId="{9FBA0622-693A-406A-A763-54A354A9E9D7}" type="parTrans" cxnId="{703BA0ED-335C-41E2-B431-E32101D7AAFF}">
      <dgm:prSet/>
      <dgm:spPr/>
      <dgm:t>
        <a:bodyPr/>
        <a:lstStyle/>
        <a:p>
          <a:endParaRPr lang="en-US"/>
        </a:p>
      </dgm:t>
    </dgm:pt>
    <dgm:pt modelId="{D7CB42BA-0FAA-44D3-AB02-36D1D1A7996C}" type="sibTrans" cxnId="{703BA0ED-335C-41E2-B431-E32101D7AAFF}">
      <dgm:prSet/>
      <dgm:spPr/>
      <dgm:t>
        <a:bodyPr/>
        <a:lstStyle/>
        <a:p>
          <a:endParaRPr lang="en-US"/>
        </a:p>
      </dgm:t>
    </dgm:pt>
    <dgm:pt modelId="{186EA3D6-0B1E-4A09-89A1-A1678F18DC5F}" type="pres">
      <dgm:prSet presAssocID="{C5D49640-22C0-45B2-85D5-C8194CC23B6B}" presName="Name0" presStyleCnt="0">
        <dgm:presLayoutVars>
          <dgm:chMax val="7"/>
          <dgm:chPref val="7"/>
          <dgm:dir/>
        </dgm:presLayoutVars>
      </dgm:prSet>
      <dgm:spPr/>
    </dgm:pt>
    <dgm:pt modelId="{37F30105-6BCD-4AD8-B5B2-5F3BDD55E211}" type="pres">
      <dgm:prSet presAssocID="{C5D49640-22C0-45B2-85D5-C8194CC23B6B}" presName="Name1" presStyleCnt="0"/>
      <dgm:spPr/>
    </dgm:pt>
    <dgm:pt modelId="{EAD1CBC2-C5C2-46E7-80F2-FC186E903E75}" type="pres">
      <dgm:prSet presAssocID="{C5D49640-22C0-45B2-85D5-C8194CC23B6B}" presName="cycle" presStyleCnt="0"/>
      <dgm:spPr/>
    </dgm:pt>
    <dgm:pt modelId="{A0D976F4-977D-4361-AA37-692EDAA12055}" type="pres">
      <dgm:prSet presAssocID="{C5D49640-22C0-45B2-85D5-C8194CC23B6B}" presName="srcNode" presStyleLbl="node1" presStyleIdx="0" presStyleCnt="3"/>
      <dgm:spPr/>
    </dgm:pt>
    <dgm:pt modelId="{D6CC18EC-00C8-47C4-B1E5-BED378089FC2}" type="pres">
      <dgm:prSet presAssocID="{C5D49640-22C0-45B2-85D5-C8194CC23B6B}" presName="conn" presStyleLbl="parChTrans1D2" presStyleIdx="0" presStyleCnt="1"/>
      <dgm:spPr/>
    </dgm:pt>
    <dgm:pt modelId="{FCA46E59-6018-47FB-B92F-E3A78F6B4EB2}" type="pres">
      <dgm:prSet presAssocID="{C5D49640-22C0-45B2-85D5-C8194CC23B6B}" presName="extraNode" presStyleLbl="node1" presStyleIdx="0" presStyleCnt="3"/>
      <dgm:spPr/>
    </dgm:pt>
    <dgm:pt modelId="{647CD4FA-7189-48BE-A5CA-BDF9988CCF12}" type="pres">
      <dgm:prSet presAssocID="{C5D49640-22C0-45B2-85D5-C8194CC23B6B}" presName="dstNode" presStyleLbl="node1" presStyleIdx="0" presStyleCnt="3"/>
      <dgm:spPr/>
    </dgm:pt>
    <dgm:pt modelId="{A8BDE1C2-C2F5-49EE-94BC-5B7641063C56}" type="pres">
      <dgm:prSet presAssocID="{4230CDF3-BA30-4358-8369-B4F43AF5585E}" presName="text_1" presStyleLbl="node1" presStyleIdx="0" presStyleCnt="3">
        <dgm:presLayoutVars>
          <dgm:bulletEnabled val="1"/>
        </dgm:presLayoutVars>
      </dgm:prSet>
      <dgm:spPr/>
    </dgm:pt>
    <dgm:pt modelId="{0F95398D-8999-4544-8FC6-BD5C06A3EB8E}" type="pres">
      <dgm:prSet presAssocID="{4230CDF3-BA30-4358-8369-B4F43AF5585E}" presName="accent_1" presStyleCnt="0"/>
      <dgm:spPr/>
    </dgm:pt>
    <dgm:pt modelId="{F7651B01-0FBB-4025-A658-1489779CE388}" type="pres">
      <dgm:prSet presAssocID="{4230CDF3-BA30-4358-8369-B4F43AF5585E}" presName="accentRepeatNode" presStyleLbl="solidFgAcc1" presStyleIdx="0" presStyleCnt="3"/>
      <dgm:spPr/>
    </dgm:pt>
    <dgm:pt modelId="{8476E815-F705-4DC1-8B19-A88F2B2A95E7}" type="pres">
      <dgm:prSet presAssocID="{D100A769-FC8A-48FA-B168-F71E1D382437}" presName="text_2" presStyleLbl="node1" presStyleIdx="1" presStyleCnt="3">
        <dgm:presLayoutVars>
          <dgm:bulletEnabled val="1"/>
        </dgm:presLayoutVars>
      </dgm:prSet>
      <dgm:spPr/>
    </dgm:pt>
    <dgm:pt modelId="{BA97868F-C53E-47C2-AC74-F62C48CD7653}" type="pres">
      <dgm:prSet presAssocID="{D100A769-FC8A-48FA-B168-F71E1D382437}" presName="accent_2" presStyleCnt="0"/>
      <dgm:spPr/>
    </dgm:pt>
    <dgm:pt modelId="{DC404948-6127-4A2D-B949-7B3AF7940096}" type="pres">
      <dgm:prSet presAssocID="{D100A769-FC8A-48FA-B168-F71E1D382437}" presName="accentRepeatNode" presStyleLbl="solidFgAcc1" presStyleIdx="1" presStyleCnt="3"/>
      <dgm:spPr/>
    </dgm:pt>
    <dgm:pt modelId="{18097F9F-43BE-42D3-943A-F071CD7DC56D}" type="pres">
      <dgm:prSet presAssocID="{0C1CB963-05B1-4030-AE98-1D70BFA83BEA}" presName="text_3" presStyleLbl="node1" presStyleIdx="2" presStyleCnt="3">
        <dgm:presLayoutVars>
          <dgm:bulletEnabled val="1"/>
        </dgm:presLayoutVars>
      </dgm:prSet>
      <dgm:spPr/>
    </dgm:pt>
    <dgm:pt modelId="{27DA4776-5C4D-4E67-B9F7-C44ABDF683AB}" type="pres">
      <dgm:prSet presAssocID="{0C1CB963-05B1-4030-AE98-1D70BFA83BEA}" presName="accent_3" presStyleCnt="0"/>
      <dgm:spPr/>
    </dgm:pt>
    <dgm:pt modelId="{4EF3C454-FFA5-4EC7-9EC1-67B66A649D56}" type="pres">
      <dgm:prSet presAssocID="{0C1CB963-05B1-4030-AE98-1D70BFA83BEA}" presName="accentRepeatNode" presStyleLbl="solidFgAcc1" presStyleIdx="2" presStyleCnt="3"/>
      <dgm:spPr/>
    </dgm:pt>
  </dgm:ptLst>
  <dgm:cxnLst>
    <dgm:cxn modelId="{16088908-2AE6-4533-81C3-1BE93275BC87}" type="presOf" srcId="{4F0E3754-709B-4E90-BDA7-9B6EB2D21DB7}" destId="{D6CC18EC-00C8-47C4-B1E5-BED378089FC2}" srcOrd="0" destOrd="0" presId="urn:microsoft.com/office/officeart/2008/layout/VerticalCurvedList"/>
    <dgm:cxn modelId="{5CCE952A-58C2-476A-9313-90EDD134F9FE}" srcId="{C5D49640-22C0-45B2-85D5-C8194CC23B6B}" destId="{D100A769-FC8A-48FA-B168-F71E1D382437}" srcOrd="1" destOrd="0" parTransId="{29E3CB72-458F-4E4A-AECC-10DF8337E248}" sibTransId="{07D5D2D8-B846-435A-83FA-44C6BC0C14BD}"/>
    <dgm:cxn modelId="{610AC05F-72E4-4210-B2AA-C33D351E8806}" srcId="{C5D49640-22C0-45B2-85D5-C8194CC23B6B}" destId="{4230CDF3-BA30-4358-8369-B4F43AF5585E}" srcOrd="0" destOrd="0" parTransId="{A00DF285-D8B6-44CC-BF6A-ECA023C69C57}" sibTransId="{4F0E3754-709B-4E90-BDA7-9B6EB2D21DB7}"/>
    <dgm:cxn modelId="{95853762-ED4F-420B-B139-FD7758E80FF9}" type="presOf" srcId="{0C1CB963-05B1-4030-AE98-1D70BFA83BEA}" destId="{18097F9F-43BE-42D3-943A-F071CD7DC56D}" srcOrd="0" destOrd="0" presId="urn:microsoft.com/office/officeart/2008/layout/VerticalCurvedList"/>
    <dgm:cxn modelId="{FD3828AD-86AD-4614-957B-8A6D18D6FC06}" type="presOf" srcId="{D100A769-FC8A-48FA-B168-F71E1D382437}" destId="{8476E815-F705-4DC1-8B19-A88F2B2A95E7}" srcOrd="0" destOrd="0" presId="urn:microsoft.com/office/officeart/2008/layout/VerticalCurvedList"/>
    <dgm:cxn modelId="{5B1E5BCC-D0C5-4097-B332-7940AAA3300A}" type="presOf" srcId="{C5D49640-22C0-45B2-85D5-C8194CC23B6B}" destId="{186EA3D6-0B1E-4A09-89A1-A1678F18DC5F}" srcOrd="0" destOrd="0" presId="urn:microsoft.com/office/officeart/2008/layout/VerticalCurvedList"/>
    <dgm:cxn modelId="{11C02BEA-16FE-4D12-9ADD-66629BF60C4D}" type="presOf" srcId="{4230CDF3-BA30-4358-8369-B4F43AF5585E}" destId="{A8BDE1C2-C2F5-49EE-94BC-5B7641063C56}" srcOrd="0" destOrd="0" presId="urn:microsoft.com/office/officeart/2008/layout/VerticalCurvedList"/>
    <dgm:cxn modelId="{703BA0ED-335C-41E2-B431-E32101D7AAFF}" srcId="{C5D49640-22C0-45B2-85D5-C8194CC23B6B}" destId="{0C1CB963-05B1-4030-AE98-1D70BFA83BEA}" srcOrd="2" destOrd="0" parTransId="{9FBA0622-693A-406A-A763-54A354A9E9D7}" sibTransId="{D7CB42BA-0FAA-44D3-AB02-36D1D1A7996C}"/>
    <dgm:cxn modelId="{6CC4352D-CFE7-4F77-BE05-BDB44485C8FF}" type="presParOf" srcId="{186EA3D6-0B1E-4A09-89A1-A1678F18DC5F}" destId="{37F30105-6BCD-4AD8-B5B2-5F3BDD55E211}" srcOrd="0" destOrd="0" presId="urn:microsoft.com/office/officeart/2008/layout/VerticalCurvedList"/>
    <dgm:cxn modelId="{928F835A-37C2-4F15-AFE1-B2E9CDC8B53F}" type="presParOf" srcId="{37F30105-6BCD-4AD8-B5B2-5F3BDD55E211}" destId="{EAD1CBC2-C5C2-46E7-80F2-FC186E903E75}" srcOrd="0" destOrd="0" presId="urn:microsoft.com/office/officeart/2008/layout/VerticalCurvedList"/>
    <dgm:cxn modelId="{E428A0DA-8319-47A8-BFF7-6497E5A033C8}" type="presParOf" srcId="{EAD1CBC2-C5C2-46E7-80F2-FC186E903E75}" destId="{A0D976F4-977D-4361-AA37-692EDAA12055}" srcOrd="0" destOrd="0" presId="urn:microsoft.com/office/officeart/2008/layout/VerticalCurvedList"/>
    <dgm:cxn modelId="{4E931CC9-B620-4726-A1B2-382B2E9440F1}" type="presParOf" srcId="{EAD1CBC2-C5C2-46E7-80F2-FC186E903E75}" destId="{D6CC18EC-00C8-47C4-B1E5-BED378089FC2}" srcOrd="1" destOrd="0" presId="urn:microsoft.com/office/officeart/2008/layout/VerticalCurvedList"/>
    <dgm:cxn modelId="{4A8E2E2C-1D6B-4CFD-AC63-FAFD8C7E526C}" type="presParOf" srcId="{EAD1CBC2-C5C2-46E7-80F2-FC186E903E75}" destId="{FCA46E59-6018-47FB-B92F-E3A78F6B4EB2}" srcOrd="2" destOrd="0" presId="urn:microsoft.com/office/officeart/2008/layout/VerticalCurvedList"/>
    <dgm:cxn modelId="{696B2BEB-F341-485D-9FB0-397AD20A0B9F}" type="presParOf" srcId="{EAD1CBC2-C5C2-46E7-80F2-FC186E903E75}" destId="{647CD4FA-7189-48BE-A5CA-BDF9988CCF12}" srcOrd="3" destOrd="0" presId="urn:microsoft.com/office/officeart/2008/layout/VerticalCurvedList"/>
    <dgm:cxn modelId="{0FB8D5D4-DDD5-4570-AF19-16EC9750F44B}" type="presParOf" srcId="{37F30105-6BCD-4AD8-B5B2-5F3BDD55E211}" destId="{A8BDE1C2-C2F5-49EE-94BC-5B7641063C56}" srcOrd="1" destOrd="0" presId="urn:microsoft.com/office/officeart/2008/layout/VerticalCurvedList"/>
    <dgm:cxn modelId="{91183D82-5C45-4A76-852A-3ED073CE3EB8}" type="presParOf" srcId="{37F30105-6BCD-4AD8-B5B2-5F3BDD55E211}" destId="{0F95398D-8999-4544-8FC6-BD5C06A3EB8E}" srcOrd="2" destOrd="0" presId="urn:microsoft.com/office/officeart/2008/layout/VerticalCurvedList"/>
    <dgm:cxn modelId="{4DFE5A3B-9832-41F9-8CBD-614BC866A060}" type="presParOf" srcId="{0F95398D-8999-4544-8FC6-BD5C06A3EB8E}" destId="{F7651B01-0FBB-4025-A658-1489779CE388}" srcOrd="0" destOrd="0" presId="urn:microsoft.com/office/officeart/2008/layout/VerticalCurvedList"/>
    <dgm:cxn modelId="{FC309D74-BB70-4AA1-A52B-9008DCA50CE0}" type="presParOf" srcId="{37F30105-6BCD-4AD8-B5B2-5F3BDD55E211}" destId="{8476E815-F705-4DC1-8B19-A88F2B2A95E7}" srcOrd="3" destOrd="0" presId="urn:microsoft.com/office/officeart/2008/layout/VerticalCurvedList"/>
    <dgm:cxn modelId="{B5E779ED-BB97-44C6-B0D5-D04429182F98}" type="presParOf" srcId="{37F30105-6BCD-4AD8-B5B2-5F3BDD55E211}" destId="{BA97868F-C53E-47C2-AC74-F62C48CD7653}" srcOrd="4" destOrd="0" presId="urn:microsoft.com/office/officeart/2008/layout/VerticalCurvedList"/>
    <dgm:cxn modelId="{745822CD-4647-4C8E-8E64-05C56619F199}" type="presParOf" srcId="{BA97868F-C53E-47C2-AC74-F62C48CD7653}" destId="{DC404948-6127-4A2D-B949-7B3AF7940096}" srcOrd="0" destOrd="0" presId="urn:microsoft.com/office/officeart/2008/layout/VerticalCurvedList"/>
    <dgm:cxn modelId="{2523B3FD-746E-4581-BB23-5A2DABF8D7C0}" type="presParOf" srcId="{37F30105-6BCD-4AD8-B5B2-5F3BDD55E211}" destId="{18097F9F-43BE-42D3-943A-F071CD7DC56D}" srcOrd="5" destOrd="0" presId="urn:microsoft.com/office/officeart/2008/layout/VerticalCurvedList"/>
    <dgm:cxn modelId="{0FD6530C-B295-4B51-B37E-8A1FB2285D56}" type="presParOf" srcId="{37F30105-6BCD-4AD8-B5B2-5F3BDD55E211}" destId="{27DA4776-5C4D-4E67-B9F7-C44ABDF683AB}" srcOrd="6" destOrd="0" presId="urn:microsoft.com/office/officeart/2008/layout/VerticalCurvedList"/>
    <dgm:cxn modelId="{5B6FE626-663E-4F59-A307-3A782FA6EB0A}" type="presParOf" srcId="{27DA4776-5C4D-4E67-B9F7-C44ABDF683AB}" destId="{4EF3C454-FFA5-4EC7-9EC1-67B66A649D5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922506-D39B-4010-96F7-1CD11B25E909}"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2D5B9C44-C073-400A-845F-DBD3ABF2F40A}">
      <dgm:prSet custT="1"/>
      <dgm:spPr/>
      <dgm:t>
        <a:bodyPr/>
        <a:lstStyle/>
        <a:p>
          <a:pPr>
            <a:defRPr b="1"/>
          </a:pPr>
          <a:r>
            <a:rPr lang="en-US" sz="2400"/>
            <a:t>Provide recommendations on communicating with the public directly and more effectively</a:t>
          </a:r>
        </a:p>
      </dgm:t>
    </dgm:pt>
    <dgm:pt modelId="{210B0D59-1556-4AB9-B446-D4CF3D8572C9}" type="parTrans" cxnId="{07456C43-EB0D-48A8-A956-29881EA8EBAA}">
      <dgm:prSet/>
      <dgm:spPr/>
      <dgm:t>
        <a:bodyPr/>
        <a:lstStyle/>
        <a:p>
          <a:endParaRPr lang="en-US"/>
        </a:p>
      </dgm:t>
    </dgm:pt>
    <dgm:pt modelId="{0CF89BDF-A140-45D8-925F-F71BEB2732E1}" type="sibTrans" cxnId="{07456C43-EB0D-48A8-A956-29881EA8EBAA}">
      <dgm:prSet phldrT="1" phldr="0"/>
      <dgm:spPr/>
      <dgm:t>
        <a:bodyPr/>
        <a:lstStyle/>
        <a:p>
          <a:r>
            <a:rPr lang="en-US"/>
            <a:t>1</a:t>
          </a:r>
        </a:p>
      </dgm:t>
    </dgm:pt>
    <dgm:pt modelId="{867028A2-A5B1-47D7-B567-AB04E3A61DDF}">
      <dgm:prSet custT="1"/>
      <dgm:spPr/>
      <dgm:t>
        <a:bodyPr/>
        <a:lstStyle/>
        <a:p>
          <a:pPr>
            <a:defRPr b="1"/>
          </a:pPr>
          <a:r>
            <a:rPr lang="en-US" sz="2400"/>
            <a:t>Focus on reaching local communities with messages</a:t>
          </a:r>
        </a:p>
      </dgm:t>
    </dgm:pt>
    <dgm:pt modelId="{58369CDF-3275-4CCC-85B0-B8E56AD8B4E8}" type="parTrans" cxnId="{1A691254-48D3-4FB0-A663-CF227225A296}">
      <dgm:prSet/>
      <dgm:spPr/>
      <dgm:t>
        <a:bodyPr/>
        <a:lstStyle/>
        <a:p>
          <a:endParaRPr lang="en-US"/>
        </a:p>
      </dgm:t>
    </dgm:pt>
    <dgm:pt modelId="{83B46E7E-3A6E-4991-BDF3-DF9667F65960}" type="sibTrans" cxnId="{1A691254-48D3-4FB0-A663-CF227225A296}">
      <dgm:prSet phldrT="2" phldr="0"/>
      <dgm:spPr/>
      <dgm:t>
        <a:bodyPr/>
        <a:lstStyle/>
        <a:p>
          <a:r>
            <a:rPr lang="en-US"/>
            <a:t>2</a:t>
          </a:r>
        </a:p>
      </dgm:t>
    </dgm:pt>
    <dgm:pt modelId="{1E226B2D-3A67-4FDB-8AEA-9396CFAE0042}">
      <dgm:prSet custT="1"/>
      <dgm:spPr/>
      <dgm:t>
        <a:bodyPr/>
        <a:lstStyle/>
        <a:p>
          <a:pPr>
            <a:defRPr b="1"/>
          </a:pPr>
          <a:r>
            <a:rPr lang="en-US" sz="2400"/>
            <a:t>Bring together experts in:</a:t>
          </a:r>
        </a:p>
      </dgm:t>
    </dgm:pt>
    <dgm:pt modelId="{324CE599-98C2-47CB-8A6E-49CDED15D5AE}" type="parTrans" cxnId="{A6F0443E-281F-4C32-8DF5-7AF753E9F5DF}">
      <dgm:prSet/>
      <dgm:spPr/>
      <dgm:t>
        <a:bodyPr/>
        <a:lstStyle/>
        <a:p>
          <a:endParaRPr lang="en-US"/>
        </a:p>
      </dgm:t>
    </dgm:pt>
    <dgm:pt modelId="{998E04CE-93D3-4ED9-BDB9-833DAEE08FF2}" type="sibTrans" cxnId="{A6F0443E-281F-4C32-8DF5-7AF753E9F5DF}">
      <dgm:prSet phldrT="3" phldr="0"/>
      <dgm:spPr/>
      <dgm:t>
        <a:bodyPr/>
        <a:lstStyle/>
        <a:p>
          <a:r>
            <a:rPr lang="en-US"/>
            <a:t>3</a:t>
          </a:r>
        </a:p>
      </dgm:t>
    </dgm:pt>
    <dgm:pt modelId="{4F2278EE-8F2C-4EC4-AB85-A9849F9E5E14}">
      <dgm:prSet custT="1"/>
      <dgm:spPr/>
      <dgm:t>
        <a:bodyPr/>
        <a:lstStyle/>
        <a:p>
          <a:pPr>
            <a:buFont typeface="Arial" panose="020B0604020202020204" pitchFamily="34" charset="0"/>
            <a:buChar char="•"/>
          </a:pPr>
          <a:r>
            <a:rPr lang="en-US" sz="1800"/>
            <a:t>Communications</a:t>
          </a:r>
        </a:p>
      </dgm:t>
    </dgm:pt>
    <dgm:pt modelId="{EB8FD497-5DF9-47A6-95A3-7DBE678D82EA}" type="parTrans" cxnId="{5340036B-2E6B-4BEF-942B-C4B8F23729FE}">
      <dgm:prSet/>
      <dgm:spPr/>
      <dgm:t>
        <a:bodyPr/>
        <a:lstStyle/>
        <a:p>
          <a:endParaRPr lang="en-US"/>
        </a:p>
      </dgm:t>
    </dgm:pt>
    <dgm:pt modelId="{BA54733F-8DA7-4192-B28C-BF582F2F36DF}" type="sibTrans" cxnId="{5340036B-2E6B-4BEF-942B-C4B8F23729FE}">
      <dgm:prSet/>
      <dgm:spPr/>
      <dgm:t>
        <a:bodyPr/>
        <a:lstStyle/>
        <a:p>
          <a:endParaRPr lang="en-US"/>
        </a:p>
      </dgm:t>
    </dgm:pt>
    <dgm:pt modelId="{072BB473-0D40-4CA1-BA32-CB413509B937}">
      <dgm:prSet custT="1"/>
      <dgm:spPr/>
      <dgm:t>
        <a:bodyPr/>
        <a:lstStyle/>
        <a:p>
          <a:pPr>
            <a:buFont typeface="Arial" panose="020B0604020202020204" pitchFamily="34" charset="0"/>
            <a:buChar char="•"/>
          </a:pPr>
          <a:r>
            <a:rPr lang="en-US" sz="1800"/>
            <a:t>Public Health </a:t>
          </a:r>
        </a:p>
      </dgm:t>
    </dgm:pt>
    <dgm:pt modelId="{6CA60873-6601-46A6-8929-DF78C717AE3B}" type="parTrans" cxnId="{01C90B26-CD0C-4A54-924C-B702818A1ECE}">
      <dgm:prSet/>
      <dgm:spPr/>
      <dgm:t>
        <a:bodyPr/>
        <a:lstStyle/>
        <a:p>
          <a:endParaRPr lang="en-US"/>
        </a:p>
      </dgm:t>
    </dgm:pt>
    <dgm:pt modelId="{60952A20-454D-4375-83C0-ADAC7512B2BB}" type="sibTrans" cxnId="{01C90B26-CD0C-4A54-924C-B702818A1ECE}">
      <dgm:prSet/>
      <dgm:spPr/>
      <dgm:t>
        <a:bodyPr/>
        <a:lstStyle/>
        <a:p>
          <a:endParaRPr lang="en-US"/>
        </a:p>
      </dgm:t>
    </dgm:pt>
    <dgm:pt modelId="{908B5B9C-A19C-40DD-A429-DA6E33DE41B9}">
      <dgm:prSet custT="1"/>
      <dgm:spPr/>
      <dgm:t>
        <a:bodyPr/>
        <a:lstStyle/>
        <a:p>
          <a:pPr>
            <a:buFont typeface="Arial" panose="020B0604020202020204" pitchFamily="34" charset="0"/>
            <a:buChar char="•"/>
          </a:pPr>
          <a:r>
            <a:rPr lang="en-US" sz="1800"/>
            <a:t>Community Engagement</a:t>
          </a:r>
        </a:p>
      </dgm:t>
    </dgm:pt>
    <dgm:pt modelId="{486347F4-CB43-400F-9088-B27E2ED86D02}" type="parTrans" cxnId="{EF083659-D8DC-4631-AF16-5FAB1AADF024}">
      <dgm:prSet/>
      <dgm:spPr/>
      <dgm:t>
        <a:bodyPr/>
        <a:lstStyle/>
        <a:p>
          <a:endParaRPr lang="en-US"/>
        </a:p>
      </dgm:t>
    </dgm:pt>
    <dgm:pt modelId="{57919BB2-8032-464B-9D80-ABB93786D264}" type="sibTrans" cxnId="{EF083659-D8DC-4631-AF16-5FAB1AADF024}">
      <dgm:prSet/>
      <dgm:spPr/>
      <dgm:t>
        <a:bodyPr/>
        <a:lstStyle/>
        <a:p>
          <a:endParaRPr lang="en-US"/>
        </a:p>
      </dgm:t>
    </dgm:pt>
    <dgm:pt modelId="{92462105-D528-4ABD-BCA0-6B8244FBD6D5}">
      <dgm:prSet custT="1"/>
      <dgm:spPr/>
      <dgm:t>
        <a:bodyPr/>
        <a:lstStyle/>
        <a:p>
          <a:pPr>
            <a:buFont typeface="Arial" panose="020B0604020202020204" pitchFamily="34" charset="0"/>
            <a:buChar char="•"/>
          </a:pPr>
          <a:r>
            <a:rPr lang="en-US" sz="1800"/>
            <a:t>Behavioral Science/Change</a:t>
          </a:r>
        </a:p>
      </dgm:t>
    </dgm:pt>
    <dgm:pt modelId="{FCE7410B-249F-4EAC-A9BB-BD92DE484EEC}" type="parTrans" cxnId="{A73281C0-6CB9-4FD2-A57D-56F7832AD057}">
      <dgm:prSet/>
      <dgm:spPr/>
      <dgm:t>
        <a:bodyPr/>
        <a:lstStyle/>
        <a:p>
          <a:endParaRPr lang="en-US"/>
        </a:p>
      </dgm:t>
    </dgm:pt>
    <dgm:pt modelId="{9640D576-F38A-412C-B34B-13E2DCDE4695}" type="sibTrans" cxnId="{A73281C0-6CB9-4FD2-A57D-56F7832AD057}">
      <dgm:prSet/>
      <dgm:spPr/>
      <dgm:t>
        <a:bodyPr/>
        <a:lstStyle/>
        <a:p>
          <a:endParaRPr lang="en-US"/>
        </a:p>
      </dgm:t>
    </dgm:pt>
    <dgm:pt modelId="{830BFD9D-3703-4BE8-B284-51035F6E12DA}" type="pres">
      <dgm:prSet presAssocID="{1F922506-D39B-4010-96F7-1CD11B25E909}" presName="Name0" presStyleCnt="0">
        <dgm:presLayoutVars>
          <dgm:animLvl val="lvl"/>
          <dgm:resizeHandles val="exact"/>
        </dgm:presLayoutVars>
      </dgm:prSet>
      <dgm:spPr/>
    </dgm:pt>
    <dgm:pt modelId="{D6762A47-A654-4C1C-B5FE-635EC23C4C9E}" type="pres">
      <dgm:prSet presAssocID="{2D5B9C44-C073-400A-845F-DBD3ABF2F40A}" presName="compositeNode" presStyleCnt="0">
        <dgm:presLayoutVars>
          <dgm:bulletEnabled val="1"/>
        </dgm:presLayoutVars>
      </dgm:prSet>
      <dgm:spPr/>
    </dgm:pt>
    <dgm:pt modelId="{3CF6A162-3AF8-43DC-B68B-5C3F25D32304}" type="pres">
      <dgm:prSet presAssocID="{2D5B9C44-C073-400A-845F-DBD3ABF2F40A}" presName="bgRect" presStyleLbl="alignNode1" presStyleIdx="0" presStyleCnt="3"/>
      <dgm:spPr/>
    </dgm:pt>
    <dgm:pt modelId="{13E3536B-E4F0-4988-9889-E842300B18D0}" type="pres">
      <dgm:prSet presAssocID="{0CF89BDF-A140-45D8-925F-F71BEB2732E1}" presName="sibTransNodeRect" presStyleLbl="alignNode1" presStyleIdx="0" presStyleCnt="3">
        <dgm:presLayoutVars>
          <dgm:chMax val="0"/>
          <dgm:bulletEnabled val="1"/>
        </dgm:presLayoutVars>
      </dgm:prSet>
      <dgm:spPr/>
    </dgm:pt>
    <dgm:pt modelId="{DB64533E-B80C-4F1C-9381-69CA5D1DBD5A}" type="pres">
      <dgm:prSet presAssocID="{2D5B9C44-C073-400A-845F-DBD3ABF2F40A}" presName="nodeRect" presStyleLbl="alignNode1" presStyleIdx="0" presStyleCnt="3">
        <dgm:presLayoutVars>
          <dgm:bulletEnabled val="1"/>
        </dgm:presLayoutVars>
      </dgm:prSet>
      <dgm:spPr/>
    </dgm:pt>
    <dgm:pt modelId="{3FD5D0E3-6151-458B-BC04-297DC7934655}" type="pres">
      <dgm:prSet presAssocID="{0CF89BDF-A140-45D8-925F-F71BEB2732E1}" presName="sibTrans" presStyleCnt="0"/>
      <dgm:spPr/>
    </dgm:pt>
    <dgm:pt modelId="{1B81C774-87CA-4941-8472-DC2BAB1924F0}" type="pres">
      <dgm:prSet presAssocID="{867028A2-A5B1-47D7-B567-AB04E3A61DDF}" presName="compositeNode" presStyleCnt="0">
        <dgm:presLayoutVars>
          <dgm:bulletEnabled val="1"/>
        </dgm:presLayoutVars>
      </dgm:prSet>
      <dgm:spPr/>
    </dgm:pt>
    <dgm:pt modelId="{BAE341E7-6A04-444D-887C-5A82C1B62B74}" type="pres">
      <dgm:prSet presAssocID="{867028A2-A5B1-47D7-B567-AB04E3A61DDF}" presName="bgRect" presStyleLbl="alignNode1" presStyleIdx="1" presStyleCnt="3"/>
      <dgm:spPr/>
    </dgm:pt>
    <dgm:pt modelId="{C5B22092-95E5-42A4-A74E-80CB838E68E6}" type="pres">
      <dgm:prSet presAssocID="{83B46E7E-3A6E-4991-BDF3-DF9667F65960}" presName="sibTransNodeRect" presStyleLbl="alignNode1" presStyleIdx="1" presStyleCnt="3">
        <dgm:presLayoutVars>
          <dgm:chMax val="0"/>
          <dgm:bulletEnabled val="1"/>
        </dgm:presLayoutVars>
      </dgm:prSet>
      <dgm:spPr/>
    </dgm:pt>
    <dgm:pt modelId="{E471F5A3-7212-4DEB-AD58-8228B54ADD05}" type="pres">
      <dgm:prSet presAssocID="{867028A2-A5B1-47D7-B567-AB04E3A61DDF}" presName="nodeRect" presStyleLbl="alignNode1" presStyleIdx="1" presStyleCnt="3">
        <dgm:presLayoutVars>
          <dgm:bulletEnabled val="1"/>
        </dgm:presLayoutVars>
      </dgm:prSet>
      <dgm:spPr/>
    </dgm:pt>
    <dgm:pt modelId="{9512B06D-6291-4BC1-8782-00D0A9E9C099}" type="pres">
      <dgm:prSet presAssocID="{83B46E7E-3A6E-4991-BDF3-DF9667F65960}" presName="sibTrans" presStyleCnt="0"/>
      <dgm:spPr/>
    </dgm:pt>
    <dgm:pt modelId="{BBF7A852-EDCA-4574-B07F-A7DDE37C7A63}" type="pres">
      <dgm:prSet presAssocID="{1E226B2D-3A67-4FDB-8AEA-9396CFAE0042}" presName="compositeNode" presStyleCnt="0">
        <dgm:presLayoutVars>
          <dgm:bulletEnabled val="1"/>
        </dgm:presLayoutVars>
      </dgm:prSet>
      <dgm:spPr/>
    </dgm:pt>
    <dgm:pt modelId="{0D757635-511A-42F9-82A7-727A32B1101F}" type="pres">
      <dgm:prSet presAssocID="{1E226B2D-3A67-4FDB-8AEA-9396CFAE0042}" presName="bgRect" presStyleLbl="alignNode1" presStyleIdx="2" presStyleCnt="3"/>
      <dgm:spPr/>
    </dgm:pt>
    <dgm:pt modelId="{9E9A81F4-DD04-4D4F-A4F1-B641D2B97F6F}" type="pres">
      <dgm:prSet presAssocID="{998E04CE-93D3-4ED9-BDB9-833DAEE08FF2}" presName="sibTransNodeRect" presStyleLbl="alignNode1" presStyleIdx="2" presStyleCnt="3">
        <dgm:presLayoutVars>
          <dgm:chMax val="0"/>
          <dgm:bulletEnabled val="1"/>
        </dgm:presLayoutVars>
      </dgm:prSet>
      <dgm:spPr/>
    </dgm:pt>
    <dgm:pt modelId="{68CB88CE-9134-470C-A59A-C1446C3FA347}" type="pres">
      <dgm:prSet presAssocID="{1E226B2D-3A67-4FDB-8AEA-9396CFAE0042}" presName="nodeRect" presStyleLbl="alignNode1" presStyleIdx="2" presStyleCnt="3">
        <dgm:presLayoutVars>
          <dgm:bulletEnabled val="1"/>
        </dgm:presLayoutVars>
      </dgm:prSet>
      <dgm:spPr/>
    </dgm:pt>
  </dgm:ptLst>
  <dgm:cxnLst>
    <dgm:cxn modelId="{F3966B15-D077-4B9D-B736-8FF51CF7725E}" type="presOf" srcId="{4F2278EE-8F2C-4EC4-AB85-A9849F9E5E14}" destId="{68CB88CE-9134-470C-A59A-C1446C3FA347}" srcOrd="0" destOrd="1" presId="urn:microsoft.com/office/officeart/2016/7/layout/LinearBlockProcessNumbered"/>
    <dgm:cxn modelId="{01C90B26-CD0C-4A54-924C-B702818A1ECE}" srcId="{1E226B2D-3A67-4FDB-8AEA-9396CFAE0042}" destId="{072BB473-0D40-4CA1-BA32-CB413509B937}" srcOrd="1" destOrd="0" parTransId="{6CA60873-6601-46A6-8929-DF78C717AE3B}" sibTransId="{60952A20-454D-4375-83C0-ADAC7512B2BB}"/>
    <dgm:cxn modelId="{BD8B3A38-8D56-434E-959B-2FC4431AB4D2}" type="presOf" srcId="{2D5B9C44-C073-400A-845F-DBD3ABF2F40A}" destId="{DB64533E-B80C-4F1C-9381-69CA5D1DBD5A}" srcOrd="1" destOrd="0" presId="urn:microsoft.com/office/officeart/2016/7/layout/LinearBlockProcessNumbered"/>
    <dgm:cxn modelId="{A6F0443E-281F-4C32-8DF5-7AF753E9F5DF}" srcId="{1F922506-D39B-4010-96F7-1CD11B25E909}" destId="{1E226B2D-3A67-4FDB-8AEA-9396CFAE0042}" srcOrd="2" destOrd="0" parTransId="{324CE599-98C2-47CB-8A6E-49CDED15D5AE}" sibTransId="{998E04CE-93D3-4ED9-BDB9-833DAEE08FF2}"/>
    <dgm:cxn modelId="{639C155F-D892-4A2F-BD7C-F8CE87BD749D}" type="presOf" srcId="{998E04CE-93D3-4ED9-BDB9-833DAEE08FF2}" destId="{9E9A81F4-DD04-4D4F-A4F1-B641D2B97F6F}" srcOrd="0" destOrd="0" presId="urn:microsoft.com/office/officeart/2016/7/layout/LinearBlockProcessNumbered"/>
    <dgm:cxn modelId="{07456C43-EB0D-48A8-A956-29881EA8EBAA}" srcId="{1F922506-D39B-4010-96F7-1CD11B25E909}" destId="{2D5B9C44-C073-400A-845F-DBD3ABF2F40A}" srcOrd="0" destOrd="0" parTransId="{210B0D59-1556-4AB9-B446-D4CF3D8572C9}" sibTransId="{0CF89BDF-A140-45D8-925F-F71BEB2732E1}"/>
    <dgm:cxn modelId="{5340036B-2E6B-4BEF-942B-C4B8F23729FE}" srcId="{1E226B2D-3A67-4FDB-8AEA-9396CFAE0042}" destId="{4F2278EE-8F2C-4EC4-AB85-A9849F9E5E14}" srcOrd="0" destOrd="0" parTransId="{EB8FD497-5DF9-47A6-95A3-7DBE678D82EA}" sibTransId="{BA54733F-8DA7-4192-B28C-BF582F2F36DF}"/>
    <dgm:cxn modelId="{3A317F51-5DF3-4142-BEC8-5912A44D11F5}" type="presOf" srcId="{1F922506-D39B-4010-96F7-1CD11B25E909}" destId="{830BFD9D-3703-4BE8-B284-51035F6E12DA}" srcOrd="0" destOrd="0" presId="urn:microsoft.com/office/officeart/2016/7/layout/LinearBlockProcessNumbered"/>
    <dgm:cxn modelId="{1A691254-48D3-4FB0-A663-CF227225A296}" srcId="{1F922506-D39B-4010-96F7-1CD11B25E909}" destId="{867028A2-A5B1-47D7-B567-AB04E3A61DDF}" srcOrd="1" destOrd="0" parTransId="{58369CDF-3275-4CCC-85B0-B8E56AD8B4E8}" sibTransId="{83B46E7E-3A6E-4991-BDF3-DF9667F65960}"/>
    <dgm:cxn modelId="{EF083659-D8DC-4631-AF16-5FAB1AADF024}" srcId="{1E226B2D-3A67-4FDB-8AEA-9396CFAE0042}" destId="{908B5B9C-A19C-40DD-A429-DA6E33DE41B9}" srcOrd="2" destOrd="0" parTransId="{486347F4-CB43-400F-9088-B27E2ED86D02}" sibTransId="{57919BB2-8032-464B-9D80-ABB93786D264}"/>
    <dgm:cxn modelId="{9E8CFC89-3435-4E51-B9E7-36057EE65164}" type="presOf" srcId="{2D5B9C44-C073-400A-845F-DBD3ABF2F40A}" destId="{3CF6A162-3AF8-43DC-B68B-5C3F25D32304}" srcOrd="0" destOrd="0" presId="urn:microsoft.com/office/officeart/2016/7/layout/LinearBlockProcessNumbered"/>
    <dgm:cxn modelId="{246B9A8A-32A4-4952-9D0C-B410C77F3748}" type="presOf" srcId="{1E226B2D-3A67-4FDB-8AEA-9396CFAE0042}" destId="{68CB88CE-9134-470C-A59A-C1446C3FA347}" srcOrd="1" destOrd="0" presId="urn:microsoft.com/office/officeart/2016/7/layout/LinearBlockProcessNumbered"/>
    <dgm:cxn modelId="{C36DD58A-CD35-4B39-BBF3-7BB8109EE3DD}" type="presOf" srcId="{908B5B9C-A19C-40DD-A429-DA6E33DE41B9}" destId="{68CB88CE-9134-470C-A59A-C1446C3FA347}" srcOrd="0" destOrd="3" presId="urn:microsoft.com/office/officeart/2016/7/layout/LinearBlockProcessNumbered"/>
    <dgm:cxn modelId="{EFDF4DA5-C4C2-446C-915C-82D6C6F1B478}" type="presOf" srcId="{92462105-D528-4ABD-BCA0-6B8244FBD6D5}" destId="{68CB88CE-9134-470C-A59A-C1446C3FA347}" srcOrd="0" destOrd="4" presId="urn:microsoft.com/office/officeart/2016/7/layout/LinearBlockProcessNumbered"/>
    <dgm:cxn modelId="{B31673A8-4ED5-407B-A7E9-B283349DB709}" type="presOf" srcId="{072BB473-0D40-4CA1-BA32-CB413509B937}" destId="{68CB88CE-9134-470C-A59A-C1446C3FA347}" srcOrd="0" destOrd="2" presId="urn:microsoft.com/office/officeart/2016/7/layout/LinearBlockProcessNumbered"/>
    <dgm:cxn modelId="{7B8248B4-6E5C-4012-B2D3-CC056BAD24DC}" type="presOf" srcId="{1E226B2D-3A67-4FDB-8AEA-9396CFAE0042}" destId="{0D757635-511A-42F9-82A7-727A32B1101F}" srcOrd="0" destOrd="0" presId="urn:microsoft.com/office/officeart/2016/7/layout/LinearBlockProcessNumbered"/>
    <dgm:cxn modelId="{A73281C0-6CB9-4FD2-A57D-56F7832AD057}" srcId="{1E226B2D-3A67-4FDB-8AEA-9396CFAE0042}" destId="{92462105-D528-4ABD-BCA0-6B8244FBD6D5}" srcOrd="3" destOrd="0" parTransId="{FCE7410B-249F-4EAC-A9BB-BD92DE484EEC}" sibTransId="{9640D576-F38A-412C-B34B-13E2DCDE4695}"/>
    <dgm:cxn modelId="{73650BC8-0D6F-4268-B46F-B9BD8AD7868A}" type="presOf" srcId="{867028A2-A5B1-47D7-B567-AB04E3A61DDF}" destId="{BAE341E7-6A04-444D-887C-5A82C1B62B74}" srcOrd="0" destOrd="0" presId="urn:microsoft.com/office/officeart/2016/7/layout/LinearBlockProcessNumbered"/>
    <dgm:cxn modelId="{AEBD94C9-57D9-4A21-BD0A-C9BAAC94324B}" type="presOf" srcId="{0CF89BDF-A140-45D8-925F-F71BEB2732E1}" destId="{13E3536B-E4F0-4988-9889-E842300B18D0}" srcOrd="0" destOrd="0" presId="urn:microsoft.com/office/officeart/2016/7/layout/LinearBlockProcessNumbered"/>
    <dgm:cxn modelId="{7DCAA2CA-D5F7-439E-92B9-752082A6763A}" type="presOf" srcId="{867028A2-A5B1-47D7-B567-AB04E3A61DDF}" destId="{E471F5A3-7212-4DEB-AD58-8228B54ADD05}" srcOrd="1" destOrd="0" presId="urn:microsoft.com/office/officeart/2016/7/layout/LinearBlockProcessNumbered"/>
    <dgm:cxn modelId="{856C15E3-52A6-462F-B5A1-8693BB38C638}" type="presOf" srcId="{83B46E7E-3A6E-4991-BDF3-DF9667F65960}" destId="{C5B22092-95E5-42A4-A74E-80CB838E68E6}" srcOrd="0" destOrd="0" presId="urn:microsoft.com/office/officeart/2016/7/layout/LinearBlockProcessNumbered"/>
    <dgm:cxn modelId="{2AD26D16-B2FD-4B67-8FB9-28A7AFA23B8D}" type="presParOf" srcId="{830BFD9D-3703-4BE8-B284-51035F6E12DA}" destId="{D6762A47-A654-4C1C-B5FE-635EC23C4C9E}" srcOrd="0" destOrd="0" presId="urn:microsoft.com/office/officeart/2016/7/layout/LinearBlockProcessNumbered"/>
    <dgm:cxn modelId="{951D12D4-E982-4EBB-BF60-FF88629699EA}" type="presParOf" srcId="{D6762A47-A654-4C1C-B5FE-635EC23C4C9E}" destId="{3CF6A162-3AF8-43DC-B68B-5C3F25D32304}" srcOrd="0" destOrd="0" presId="urn:microsoft.com/office/officeart/2016/7/layout/LinearBlockProcessNumbered"/>
    <dgm:cxn modelId="{5D9BF86A-0165-46A3-AFF5-DDF03AC99059}" type="presParOf" srcId="{D6762A47-A654-4C1C-B5FE-635EC23C4C9E}" destId="{13E3536B-E4F0-4988-9889-E842300B18D0}" srcOrd="1" destOrd="0" presId="urn:microsoft.com/office/officeart/2016/7/layout/LinearBlockProcessNumbered"/>
    <dgm:cxn modelId="{608EF870-4FEE-4459-8B1F-E1A6EEC00F3C}" type="presParOf" srcId="{D6762A47-A654-4C1C-B5FE-635EC23C4C9E}" destId="{DB64533E-B80C-4F1C-9381-69CA5D1DBD5A}" srcOrd="2" destOrd="0" presId="urn:microsoft.com/office/officeart/2016/7/layout/LinearBlockProcessNumbered"/>
    <dgm:cxn modelId="{7E0926CE-533F-4B33-B50F-27C9A2B69467}" type="presParOf" srcId="{830BFD9D-3703-4BE8-B284-51035F6E12DA}" destId="{3FD5D0E3-6151-458B-BC04-297DC7934655}" srcOrd="1" destOrd="0" presId="urn:microsoft.com/office/officeart/2016/7/layout/LinearBlockProcessNumbered"/>
    <dgm:cxn modelId="{D301F1B6-92F5-4B56-AB45-A75D11483B0F}" type="presParOf" srcId="{830BFD9D-3703-4BE8-B284-51035F6E12DA}" destId="{1B81C774-87CA-4941-8472-DC2BAB1924F0}" srcOrd="2" destOrd="0" presId="urn:microsoft.com/office/officeart/2016/7/layout/LinearBlockProcessNumbered"/>
    <dgm:cxn modelId="{382E3CA5-E645-42A2-AB87-ADE1A12D9BD2}" type="presParOf" srcId="{1B81C774-87CA-4941-8472-DC2BAB1924F0}" destId="{BAE341E7-6A04-444D-887C-5A82C1B62B74}" srcOrd="0" destOrd="0" presId="urn:microsoft.com/office/officeart/2016/7/layout/LinearBlockProcessNumbered"/>
    <dgm:cxn modelId="{719DBD96-D654-4326-92C1-642B535BA0BF}" type="presParOf" srcId="{1B81C774-87CA-4941-8472-DC2BAB1924F0}" destId="{C5B22092-95E5-42A4-A74E-80CB838E68E6}" srcOrd="1" destOrd="0" presId="urn:microsoft.com/office/officeart/2016/7/layout/LinearBlockProcessNumbered"/>
    <dgm:cxn modelId="{636914D1-15E7-4DA4-A9D5-9C7E848F207D}" type="presParOf" srcId="{1B81C774-87CA-4941-8472-DC2BAB1924F0}" destId="{E471F5A3-7212-4DEB-AD58-8228B54ADD05}" srcOrd="2" destOrd="0" presId="urn:microsoft.com/office/officeart/2016/7/layout/LinearBlockProcessNumbered"/>
    <dgm:cxn modelId="{68A1B43C-01E1-473B-A81E-7FE2FDF55115}" type="presParOf" srcId="{830BFD9D-3703-4BE8-B284-51035F6E12DA}" destId="{9512B06D-6291-4BC1-8782-00D0A9E9C099}" srcOrd="3" destOrd="0" presId="urn:microsoft.com/office/officeart/2016/7/layout/LinearBlockProcessNumbered"/>
    <dgm:cxn modelId="{4A35357B-9ADB-49B9-BF69-7706E11790E9}" type="presParOf" srcId="{830BFD9D-3703-4BE8-B284-51035F6E12DA}" destId="{BBF7A852-EDCA-4574-B07F-A7DDE37C7A63}" srcOrd="4" destOrd="0" presId="urn:microsoft.com/office/officeart/2016/7/layout/LinearBlockProcessNumbered"/>
    <dgm:cxn modelId="{564B265C-C5AF-4D6F-BBB3-41D56E3F675F}" type="presParOf" srcId="{BBF7A852-EDCA-4574-B07F-A7DDE37C7A63}" destId="{0D757635-511A-42F9-82A7-727A32B1101F}" srcOrd="0" destOrd="0" presId="urn:microsoft.com/office/officeart/2016/7/layout/LinearBlockProcessNumbered"/>
    <dgm:cxn modelId="{C4628F4C-9BFE-45D0-B0A7-58F31C4D1D6B}" type="presParOf" srcId="{BBF7A852-EDCA-4574-B07F-A7DDE37C7A63}" destId="{9E9A81F4-DD04-4D4F-A4F1-B641D2B97F6F}" srcOrd="1" destOrd="0" presId="urn:microsoft.com/office/officeart/2016/7/layout/LinearBlockProcessNumbered"/>
    <dgm:cxn modelId="{135EFF1A-FC9C-4379-A86C-122E4A23A878}" type="presParOf" srcId="{BBF7A852-EDCA-4574-B07F-A7DDE37C7A63}" destId="{68CB88CE-9134-470C-A59A-C1446C3FA347}"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62D476-EA16-4EC0-87AB-B50941150941}" type="doc">
      <dgm:prSet loTypeId="urn:microsoft.com/office/officeart/2018/5/layout/IconCircleLabelList" loCatId="icon" qsTypeId="urn:microsoft.com/office/officeart/2005/8/quickstyle/simple1" qsCatId="simple" csTypeId="urn:microsoft.com/office/officeart/2018/5/colors/Iconchunking_neutralicon_colorful5" csCatId="colorful" phldr="1"/>
      <dgm:spPr/>
      <dgm:t>
        <a:bodyPr/>
        <a:lstStyle/>
        <a:p>
          <a:endParaRPr lang="en-US"/>
        </a:p>
      </dgm:t>
    </dgm:pt>
    <dgm:pt modelId="{4F2E25D4-6BFD-4FCD-95BF-C5C7AF406DFF}">
      <dgm:prSet custT="1"/>
      <dgm:spPr/>
      <dgm:t>
        <a:bodyPr/>
        <a:lstStyle/>
        <a:p>
          <a:pPr>
            <a:lnSpc>
              <a:spcPct val="100000"/>
            </a:lnSpc>
            <a:defRPr cap="all"/>
          </a:pPr>
          <a:r>
            <a:rPr lang="en-US" sz="2000" b="1"/>
            <a:t>Build Relationships and Communicate with Trusted Messengers</a:t>
          </a:r>
          <a:endParaRPr lang="en-US" sz="2000"/>
        </a:p>
      </dgm:t>
    </dgm:pt>
    <dgm:pt modelId="{47084169-C90A-4963-8E6D-D9A42538C6BC}" type="parTrans" cxnId="{E58C860F-4E92-40DB-AE89-1A46407B1436}">
      <dgm:prSet/>
      <dgm:spPr/>
      <dgm:t>
        <a:bodyPr/>
        <a:lstStyle/>
        <a:p>
          <a:endParaRPr lang="en-US"/>
        </a:p>
      </dgm:t>
    </dgm:pt>
    <dgm:pt modelId="{CD73B88D-1C23-48A1-AAB6-5CECC3690540}" type="sibTrans" cxnId="{E58C860F-4E92-40DB-AE89-1A46407B1436}">
      <dgm:prSet/>
      <dgm:spPr/>
      <dgm:t>
        <a:bodyPr/>
        <a:lstStyle/>
        <a:p>
          <a:endParaRPr lang="en-US"/>
        </a:p>
      </dgm:t>
    </dgm:pt>
    <dgm:pt modelId="{3783BFB2-F6D3-4A3A-9AFC-525C6714581E}">
      <dgm:prSet custT="1"/>
      <dgm:spPr/>
      <dgm:t>
        <a:bodyPr/>
        <a:lstStyle/>
        <a:p>
          <a:pPr>
            <a:lnSpc>
              <a:spcPct val="100000"/>
            </a:lnSpc>
            <a:defRPr cap="all"/>
          </a:pPr>
          <a:r>
            <a:rPr lang="en-US" sz="2000" b="1"/>
            <a:t>Increase Transparency </a:t>
          </a:r>
          <a:endParaRPr lang="en-US" sz="2000"/>
        </a:p>
      </dgm:t>
    </dgm:pt>
    <dgm:pt modelId="{A7C2E2DE-E2A3-437C-A394-D55A5B53C218}" type="parTrans" cxnId="{315E7F47-1829-4F10-B99D-5FFAF466FF63}">
      <dgm:prSet/>
      <dgm:spPr/>
      <dgm:t>
        <a:bodyPr/>
        <a:lstStyle/>
        <a:p>
          <a:endParaRPr lang="en-US"/>
        </a:p>
      </dgm:t>
    </dgm:pt>
    <dgm:pt modelId="{A8C5C144-C84E-4EC4-B9C3-5CB6CBDF30EF}" type="sibTrans" cxnId="{315E7F47-1829-4F10-B99D-5FFAF466FF63}">
      <dgm:prSet/>
      <dgm:spPr/>
      <dgm:t>
        <a:bodyPr/>
        <a:lstStyle/>
        <a:p>
          <a:endParaRPr lang="en-US"/>
        </a:p>
      </dgm:t>
    </dgm:pt>
    <dgm:pt modelId="{C6CDEC7F-BDF4-4AD5-A55C-7ECA9746C1FE}">
      <dgm:prSet custT="1"/>
      <dgm:spPr/>
      <dgm:t>
        <a:bodyPr/>
        <a:lstStyle/>
        <a:p>
          <a:pPr>
            <a:lnSpc>
              <a:spcPct val="100000"/>
            </a:lnSpc>
            <a:defRPr cap="all"/>
          </a:pPr>
          <a:r>
            <a:rPr lang="en-US" sz="2000" b="1"/>
            <a:t>Deliver Action-Oriented Messaging </a:t>
          </a:r>
          <a:endParaRPr lang="en-US" sz="2000"/>
        </a:p>
      </dgm:t>
    </dgm:pt>
    <dgm:pt modelId="{620E9C9E-6BBB-4D20-9DCE-2A27D7B4F904}" type="parTrans" cxnId="{89C4FE96-7282-4D0F-A1BC-151982077F04}">
      <dgm:prSet/>
      <dgm:spPr/>
      <dgm:t>
        <a:bodyPr/>
        <a:lstStyle/>
        <a:p>
          <a:endParaRPr lang="en-US"/>
        </a:p>
      </dgm:t>
    </dgm:pt>
    <dgm:pt modelId="{AAB33C8E-78F3-4003-823E-525374CE126B}" type="sibTrans" cxnId="{89C4FE96-7282-4D0F-A1BC-151982077F04}">
      <dgm:prSet/>
      <dgm:spPr/>
      <dgm:t>
        <a:bodyPr/>
        <a:lstStyle/>
        <a:p>
          <a:endParaRPr lang="en-US"/>
        </a:p>
      </dgm:t>
    </dgm:pt>
    <dgm:pt modelId="{FB8BE30E-E925-45F3-8935-2CB0DDBE004C}">
      <dgm:prSet custT="1"/>
      <dgm:spPr/>
      <dgm:t>
        <a:bodyPr/>
        <a:lstStyle/>
        <a:p>
          <a:pPr>
            <a:lnSpc>
              <a:spcPct val="100000"/>
            </a:lnSpc>
            <a:defRPr cap="all"/>
          </a:pPr>
          <a:r>
            <a:rPr lang="en-US" sz="2000" b="1"/>
            <a:t>Tailor Messages to Audiences </a:t>
          </a:r>
          <a:endParaRPr lang="en-US" sz="2000"/>
        </a:p>
      </dgm:t>
    </dgm:pt>
    <dgm:pt modelId="{7E0BC792-E2C0-495D-B65E-B85439C13E44}" type="parTrans" cxnId="{E6E44FF7-8AB4-4101-9C0B-ED8644B83BE8}">
      <dgm:prSet/>
      <dgm:spPr/>
      <dgm:t>
        <a:bodyPr/>
        <a:lstStyle/>
        <a:p>
          <a:endParaRPr lang="en-US"/>
        </a:p>
      </dgm:t>
    </dgm:pt>
    <dgm:pt modelId="{9B694A29-85F3-43E3-A722-6748D20A0973}" type="sibTrans" cxnId="{E6E44FF7-8AB4-4101-9C0B-ED8644B83BE8}">
      <dgm:prSet/>
      <dgm:spPr/>
      <dgm:t>
        <a:bodyPr/>
        <a:lstStyle/>
        <a:p>
          <a:endParaRPr lang="en-US"/>
        </a:p>
      </dgm:t>
    </dgm:pt>
    <dgm:pt modelId="{5EAF65F5-805D-4A61-9B0D-9A9934E87BCB}">
      <dgm:prSet custT="1"/>
      <dgm:spPr/>
      <dgm:t>
        <a:bodyPr/>
        <a:lstStyle/>
        <a:p>
          <a:pPr>
            <a:lnSpc>
              <a:spcPct val="100000"/>
            </a:lnSpc>
            <a:defRPr cap="all"/>
          </a:pPr>
          <a:r>
            <a:rPr lang="en-US" sz="2000" b="1"/>
            <a:t>Improve Risk Communication Practices</a:t>
          </a:r>
          <a:endParaRPr lang="en-US" sz="2000"/>
        </a:p>
      </dgm:t>
    </dgm:pt>
    <dgm:pt modelId="{4271255D-D909-4B38-919D-6F194ED219C4}" type="parTrans" cxnId="{6BC70057-41AC-4546-B3BE-6D0FAE16FFC7}">
      <dgm:prSet/>
      <dgm:spPr/>
      <dgm:t>
        <a:bodyPr/>
        <a:lstStyle/>
        <a:p>
          <a:endParaRPr lang="en-US"/>
        </a:p>
      </dgm:t>
    </dgm:pt>
    <dgm:pt modelId="{E2BD89CB-60BE-480A-9998-24716106EC38}" type="sibTrans" cxnId="{6BC70057-41AC-4546-B3BE-6D0FAE16FFC7}">
      <dgm:prSet/>
      <dgm:spPr/>
      <dgm:t>
        <a:bodyPr/>
        <a:lstStyle/>
        <a:p>
          <a:endParaRPr lang="en-US"/>
        </a:p>
      </dgm:t>
    </dgm:pt>
    <dgm:pt modelId="{CBC1B05C-10CC-456D-BE40-DEC28ABA87B7}" type="pres">
      <dgm:prSet presAssocID="{3462D476-EA16-4EC0-87AB-B50941150941}" presName="root" presStyleCnt="0">
        <dgm:presLayoutVars>
          <dgm:dir/>
          <dgm:resizeHandles val="exact"/>
        </dgm:presLayoutVars>
      </dgm:prSet>
      <dgm:spPr/>
    </dgm:pt>
    <dgm:pt modelId="{7580ECD2-909D-43AC-B30A-74F47A072E67}" type="pres">
      <dgm:prSet presAssocID="{4F2E25D4-6BFD-4FCD-95BF-C5C7AF406DFF}" presName="compNode" presStyleCnt="0"/>
      <dgm:spPr/>
    </dgm:pt>
    <dgm:pt modelId="{45E8A871-C9A1-4019-8716-77355560D5B8}" type="pres">
      <dgm:prSet presAssocID="{4F2E25D4-6BFD-4FCD-95BF-C5C7AF406DFF}" presName="iconBgRect" presStyleLbl="bgShp" presStyleIdx="0" presStyleCnt="5" custScaleX="127720" custScaleY="119775"/>
      <dgm:spPr/>
    </dgm:pt>
    <dgm:pt modelId="{C606F77A-F18A-4748-918D-45F90F123982}" type="pres">
      <dgm:prSet presAssocID="{4F2E25D4-6BFD-4FCD-95BF-C5C7AF406DFF}" presName="iconRect" presStyleLbl="node1" presStyleIdx="0" presStyleCnt="5" custScaleX="127720" custScaleY="11977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446BBDE7-0BCA-4601-8558-49E9E5CD764A}" type="pres">
      <dgm:prSet presAssocID="{4F2E25D4-6BFD-4FCD-95BF-C5C7AF406DFF}" presName="spaceRect" presStyleCnt="0"/>
      <dgm:spPr/>
    </dgm:pt>
    <dgm:pt modelId="{5A33B66E-BBF3-4E97-997A-27E1823A8FEE}" type="pres">
      <dgm:prSet presAssocID="{4F2E25D4-6BFD-4FCD-95BF-C5C7AF406DFF}" presName="textRect" presStyleLbl="revTx" presStyleIdx="0" presStyleCnt="5" custScaleX="130871">
        <dgm:presLayoutVars>
          <dgm:chMax val="1"/>
          <dgm:chPref val="1"/>
        </dgm:presLayoutVars>
      </dgm:prSet>
      <dgm:spPr/>
    </dgm:pt>
    <dgm:pt modelId="{C3E73808-697A-4F21-8884-6C694D9F3AB2}" type="pres">
      <dgm:prSet presAssocID="{CD73B88D-1C23-48A1-AAB6-5CECC3690540}" presName="sibTrans" presStyleCnt="0"/>
      <dgm:spPr/>
    </dgm:pt>
    <dgm:pt modelId="{5F5E9DE6-C389-46B1-AC54-26CCBEC78C40}" type="pres">
      <dgm:prSet presAssocID="{5EAF65F5-805D-4A61-9B0D-9A9934E87BCB}" presName="compNode" presStyleCnt="0"/>
      <dgm:spPr/>
    </dgm:pt>
    <dgm:pt modelId="{62FB1726-7969-44F6-9D41-C3C1FE106B03}" type="pres">
      <dgm:prSet presAssocID="{5EAF65F5-805D-4A61-9B0D-9A9934E87BCB}" presName="iconBgRect" presStyleLbl="bgShp" presStyleIdx="1" presStyleCnt="5" custScaleX="127720" custScaleY="119775"/>
      <dgm:spPr/>
    </dgm:pt>
    <dgm:pt modelId="{A38BCC2C-1AEF-4D99-B93C-1D96EE63B518}" type="pres">
      <dgm:prSet presAssocID="{5EAF65F5-805D-4A61-9B0D-9A9934E87BCB}" presName="iconRect" presStyleLbl="node1" presStyleIdx="1" presStyleCnt="5" custScaleX="127720" custScaleY="11977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00EDD877-8044-4A2B-A182-A1E69EEC3C57}" type="pres">
      <dgm:prSet presAssocID="{5EAF65F5-805D-4A61-9B0D-9A9934E87BCB}" presName="spaceRect" presStyleCnt="0"/>
      <dgm:spPr/>
    </dgm:pt>
    <dgm:pt modelId="{8E97FF40-A59A-4F7C-9F99-BEC60F3DF70F}" type="pres">
      <dgm:prSet presAssocID="{5EAF65F5-805D-4A61-9B0D-9A9934E87BCB}" presName="textRect" presStyleLbl="revTx" presStyleIdx="1" presStyleCnt="5">
        <dgm:presLayoutVars>
          <dgm:chMax val="1"/>
          <dgm:chPref val="1"/>
        </dgm:presLayoutVars>
      </dgm:prSet>
      <dgm:spPr/>
    </dgm:pt>
    <dgm:pt modelId="{F7138CB6-2C70-4A79-BD4A-41277CF205BF}" type="pres">
      <dgm:prSet presAssocID="{E2BD89CB-60BE-480A-9998-24716106EC38}" presName="sibTrans" presStyleCnt="0"/>
      <dgm:spPr/>
    </dgm:pt>
    <dgm:pt modelId="{F2B1BE47-7C62-482D-8A0C-E7A28807E6F4}" type="pres">
      <dgm:prSet presAssocID="{C6CDEC7F-BDF4-4AD5-A55C-7ECA9746C1FE}" presName="compNode" presStyleCnt="0"/>
      <dgm:spPr/>
    </dgm:pt>
    <dgm:pt modelId="{6C8F2AA9-8867-4FB5-82B5-7B8A8F8E725D}" type="pres">
      <dgm:prSet presAssocID="{C6CDEC7F-BDF4-4AD5-A55C-7ECA9746C1FE}" presName="iconBgRect" presStyleLbl="bgShp" presStyleIdx="2" presStyleCnt="5" custScaleX="127720" custScaleY="119775"/>
      <dgm:spPr/>
    </dgm:pt>
    <dgm:pt modelId="{9EBC4C1F-C5A2-405D-8C98-3CE2F5BBB2E4}" type="pres">
      <dgm:prSet presAssocID="{C6CDEC7F-BDF4-4AD5-A55C-7ECA9746C1FE}" presName="iconRect" presStyleLbl="node1" presStyleIdx="2" presStyleCnt="5" custScaleX="127720" custScaleY="11977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5E97AB5F-F9A1-440B-A7E8-36DED7C26363}" type="pres">
      <dgm:prSet presAssocID="{C6CDEC7F-BDF4-4AD5-A55C-7ECA9746C1FE}" presName="spaceRect" presStyleCnt="0"/>
      <dgm:spPr/>
    </dgm:pt>
    <dgm:pt modelId="{D2E12431-4EA3-477F-BC83-286B051EA8CB}" type="pres">
      <dgm:prSet presAssocID="{C6CDEC7F-BDF4-4AD5-A55C-7ECA9746C1FE}" presName="textRect" presStyleLbl="revTx" presStyleIdx="2" presStyleCnt="5">
        <dgm:presLayoutVars>
          <dgm:chMax val="1"/>
          <dgm:chPref val="1"/>
        </dgm:presLayoutVars>
      </dgm:prSet>
      <dgm:spPr/>
    </dgm:pt>
    <dgm:pt modelId="{726D70F4-BE03-41D2-8B55-0573C9A3ADDF}" type="pres">
      <dgm:prSet presAssocID="{AAB33C8E-78F3-4003-823E-525374CE126B}" presName="sibTrans" presStyleCnt="0"/>
      <dgm:spPr/>
    </dgm:pt>
    <dgm:pt modelId="{9AD4F5B9-55C4-4D78-8714-50B83A306F7D}" type="pres">
      <dgm:prSet presAssocID="{FB8BE30E-E925-45F3-8935-2CB0DDBE004C}" presName="compNode" presStyleCnt="0"/>
      <dgm:spPr/>
    </dgm:pt>
    <dgm:pt modelId="{A97CED97-EEBC-4CA1-98A0-C692F6AD731D}" type="pres">
      <dgm:prSet presAssocID="{FB8BE30E-E925-45F3-8935-2CB0DDBE004C}" presName="iconBgRect" presStyleLbl="bgShp" presStyleIdx="3" presStyleCnt="5" custScaleX="127720" custScaleY="119775"/>
      <dgm:spPr/>
    </dgm:pt>
    <dgm:pt modelId="{3ED0BB33-9730-4256-9E83-4647D90B1341}" type="pres">
      <dgm:prSet presAssocID="{FB8BE30E-E925-45F3-8935-2CB0DDBE004C}" presName="iconRect" presStyleLbl="node1" presStyleIdx="3" presStyleCnt="5" custScaleX="127720" custScaleY="11977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0666DE70-4AD7-43D6-8EE3-1294FD7C06DD}" type="pres">
      <dgm:prSet presAssocID="{FB8BE30E-E925-45F3-8935-2CB0DDBE004C}" presName="spaceRect" presStyleCnt="0"/>
      <dgm:spPr/>
    </dgm:pt>
    <dgm:pt modelId="{95C9131C-B205-48C9-B707-945FEBF9E72C}" type="pres">
      <dgm:prSet presAssocID="{FB8BE30E-E925-45F3-8935-2CB0DDBE004C}" presName="textRect" presStyleLbl="revTx" presStyleIdx="3" presStyleCnt="5">
        <dgm:presLayoutVars>
          <dgm:chMax val="1"/>
          <dgm:chPref val="1"/>
        </dgm:presLayoutVars>
      </dgm:prSet>
      <dgm:spPr/>
    </dgm:pt>
    <dgm:pt modelId="{E32A73FF-D818-47E3-942C-4498DA4A5BE2}" type="pres">
      <dgm:prSet presAssocID="{9B694A29-85F3-43E3-A722-6748D20A0973}" presName="sibTrans" presStyleCnt="0"/>
      <dgm:spPr/>
    </dgm:pt>
    <dgm:pt modelId="{DDC3AB0E-FBF1-4184-9DA0-6E07ACB06E5B}" type="pres">
      <dgm:prSet presAssocID="{3783BFB2-F6D3-4A3A-9AFC-525C6714581E}" presName="compNode" presStyleCnt="0"/>
      <dgm:spPr/>
    </dgm:pt>
    <dgm:pt modelId="{9890D456-A30B-418E-8078-FE8F437A521D}" type="pres">
      <dgm:prSet presAssocID="{3783BFB2-F6D3-4A3A-9AFC-525C6714581E}" presName="iconBgRect" presStyleLbl="bgShp" presStyleIdx="4" presStyleCnt="5" custScaleX="127720" custScaleY="119775"/>
      <dgm:spPr/>
    </dgm:pt>
    <dgm:pt modelId="{E57720DB-5C64-4D96-97FD-C6F80CBACFA9}" type="pres">
      <dgm:prSet presAssocID="{3783BFB2-F6D3-4A3A-9AFC-525C6714581E}" presName="iconRect" presStyleLbl="node1" presStyleIdx="4" presStyleCnt="5" custScaleX="127720" custScaleY="11977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BE907634-A7E3-4BB4-A5F2-F76852561750}" type="pres">
      <dgm:prSet presAssocID="{3783BFB2-F6D3-4A3A-9AFC-525C6714581E}" presName="spaceRect" presStyleCnt="0"/>
      <dgm:spPr/>
    </dgm:pt>
    <dgm:pt modelId="{3D70580B-5051-472F-BCD9-72A8CE202C1B}" type="pres">
      <dgm:prSet presAssocID="{3783BFB2-F6D3-4A3A-9AFC-525C6714581E}" presName="textRect" presStyleLbl="revTx" presStyleIdx="4" presStyleCnt="5">
        <dgm:presLayoutVars>
          <dgm:chMax val="1"/>
          <dgm:chPref val="1"/>
        </dgm:presLayoutVars>
      </dgm:prSet>
      <dgm:spPr/>
    </dgm:pt>
  </dgm:ptLst>
  <dgm:cxnLst>
    <dgm:cxn modelId="{647A5A0E-D7A6-410D-89D8-A46BCA0F70A2}" type="presOf" srcId="{3462D476-EA16-4EC0-87AB-B50941150941}" destId="{CBC1B05C-10CC-456D-BE40-DEC28ABA87B7}" srcOrd="0" destOrd="0" presId="urn:microsoft.com/office/officeart/2018/5/layout/IconCircleLabelList"/>
    <dgm:cxn modelId="{E58C860F-4E92-40DB-AE89-1A46407B1436}" srcId="{3462D476-EA16-4EC0-87AB-B50941150941}" destId="{4F2E25D4-6BFD-4FCD-95BF-C5C7AF406DFF}" srcOrd="0" destOrd="0" parTransId="{47084169-C90A-4963-8E6D-D9A42538C6BC}" sibTransId="{CD73B88D-1C23-48A1-AAB6-5CECC3690540}"/>
    <dgm:cxn modelId="{F8061E18-3497-4E2A-8199-01527ECBC432}" type="presOf" srcId="{4F2E25D4-6BFD-4FCD-95BF-C5C7AF406DFF}" destId="{5A33B66E-BBF3-4E97-997A-27E1823A8FEE}" srcOrd="0" destOrd="0" presId="urn:microsoft.com/office/officeart/2018/5/layout/IconCircleLabelList"/>
    <dgm:cxn modelId="{E7402C3A-2F93-49FC-BB37-9AFDFCEB26CD}" type="presOf" srcId="{5EAF65F5-805D-4A61-9B0D-9A9934E87BCB}" destId="{8E97FF40-A59A-4F7C-9F99-BEC60F3DF70F}" srcOrd="0" destOrd="0" presId="urn:microsoft.com/office/officeart/2018/5/layout/IconCircleLabelList"/>
    <dgm:cxn modelId="{AE27B13C-7A35-4E5E-AAEB-D5EF69238E35}" type="presOf" srcId="{3783BFB2-F6D3-4A3A-9AFC-525C6714581E}" destId="{3D70580B-5051-472F-BCD9-72A8CE202C1B}" srcOrd="0" destOrd="0" presId="urn:microsoft.com/office/officeart/2018/5/layout/IconCircleLabelList"/>
    <dgm:cxn modelId="{315E7F47-1829-4F10-B99D-5FFAF466FF63}" srcId="{3462D476-EA16-4EC0-87AB-B50941150941}" destId="{3783BFB2-F6D3-4A3A-9AFC-525C6714581E}" srcOrd="4" destOrd="0" parTransId="{A7C2E2DE-E2A3-437C-A394-D55A5B53C218}" sibTransId="{A8C5C144-C84E-4EC4-B9C3-5CB6CBDF30EF}"/>
    <dgm:cxn modelId="{6BC70057-41AC-4546-B3BE-6D0FAE16FFC7}" srcId="{3462D476-EA16-4EC0-87AB-B50941150941}" destId="{5EAF65F5-805D-4A61-9B0D-9A9934E87BCB}" srcOrd="1" destOrd="0" parTransId="{4271255D-D909-4B38-919D-6F194ED219C4}" sibTransId="{E2BD89CB-60BE-480A-9998-24716106EC38}"/>
    <dgm:cxn modelId="{89C4FE96-7282-4D0F-A1BC-151982077F04}" srcId="{3462D476-EA16-4EC0-87AB-B50941150941}" destId="{C6CDEC7F-BDF4-4AD5-A55C-7ECA9746C1FE}" srcOrd="2" destOrd="0" parTransId="{620E9C9E-6BBB-4D20-9DCE-2A27D7B4F904}" sibTransId="{AAB33C8E-78F3-4003-823E-525374CE126B}"/>
    <dgm:cxn modelId="{78F7BC9C-C7AB-4C6E-91FF-D9D15289F22B}" type="presOf" srcId="{FB8BE30E-E925-45F3-8935-2CB0DDBE004C}" destId="{95C9131C-B205-48C9-B707-945FEBF9E72C}" srcOrd="0" destOrd="0" presId="urn:microsoft.com/office/officeart/2018/5/layout/IconCircleLabelList"/>
    <dgm:cxn modelId="{D21F08C3-ABDE-4251-A679-CDDC4D4C4FA5}" type="presOf" srcId="{C6CDEC7F-BDF4-4AD5-A55C-7ECA9746C1FE}" destId="{D2E12431-4EA3-477F-BC83-286B051EA8CB}" srcOrd="0" destOrd="0" presId="urn:microsoft.com/office/officeart/2018/5/layout/IconCircleLabelList"/>
    <dgm:cxn modelId="{E6E44FF7-8AB4-4101-9C0B-ED8644B83BE8}" srcId="{3462D476-EA16-4EC0-87AB-B50941150941}" destId="{FB8BE30E-E925-45F3-8935-2CB0DDBE004C}" srcOrd="3" destOrd="0" parTransId="{7E0BC792-E2C0-495D-B65E-B85439C13E44}" sibTransId="{9B694A29-85F3-43E3-A722-6748D20A0973}"/>
    <dgm:cxn modelId="{9A292E6D-6E70-4B64-B587-6CB717970318}" type="presParOf" srcId="{CBC1B05C-10CC-456D-BE40-DEC28ABA87B7}" destId="{7580ECD2-909D-43AC-B30A-74F47A072E67}" srcOrd="0" destOrd="0" presId="urn:microsoft.com/office/officeart/2018/5/layout/IconCircleLabelList"/>
    <dgm:cxn modelId="{ABB02AFC-70B1-4A9A-9FAC-E4A37D38D78A}" type="presParOf" srcId="{7580ECD2-909D-43AC-B30A-74F47A072E67}" destId="{45E8A871-C9A1-4019-8716-77355560D5B8}" srcOrd="0" destOrd="0" presId="urn:microsoft.com/office/officeart/2018/5/layout/IconCircleLabelList"/>
    <dgm:cxn modelId="{79151645-7583-435C-96A6-417AA5A166D7}" type="presParOf" srcId="{7580ECD2-909D-43AC-B30A-74F47A072E67}" destId="{C606F77A-F18A-4748-918D-45F90F123982}" srcOrd="1" destOrd="0" presId="urn:microsoft.com/office/officeart/2018/5/layout/IconCircleLabelList"/>
    <dgm:cxn modelId="{9E630C24-2802-43F8-9A55-101E2E1FECCC}" type="presParOf" srcId="{7580ECD2-909D-43AC-B30A-74F47A072E67}" destId="{446BBDE7-0BCA-4601-8558-49E9E5CD764A}" srcOrd="2" destOrd="0" presId="urn:microsoft.com/office/officeart/2018/5/layout/IconCircleLabelList"/>
    <dgm:cxn modelId="{55027C14-F305-440D-B0C1-90C5615FE139}" type="presParOf" srcId="{7580ECD2-909D-43AC-B30A-74F47A072E67}" destId="{5A33B66E-BBF3-4E97-997A-27E1823A8FEE}" srcOrd="3" destOrd="0" presId="urn:microsoft.com/office/officeart/2018/5/layout/IconCircleLabelList"/>
    <dgm:cxn modelId="{001CF0D3-DCB6-4EBE-9565-C437BB99DE0F}" type="presParOf" srcId="{CBC1B05C-10CC-456D-BE40-DEC28ABA87B7}" destId="{C3E73808-697A-4F21-8884-6C694D9F3AB2}" srcOrd="1" destOrd="0" presId="urn:microsoft.com/office/officeart/2018/5/layout/IconCircleLabelList"/>
    <dgm:cxn modelId="{53D8ED0E-2062-4E96-9283-87CE63B4E027}" type="presParOf" srcId="{CBC1B05C-10CC-456D-BE40-DEC28ABA87B7}" destId="{5F5E9DE6-C389-46B1-AC54-26CCBEC78C40}" srcOrd="2" destOrd="0" presId="urn:microsoft.com/office/officeart/2018/5/layout/IconCircleLabelList"/>
    <dgm:cxn modelId="{3D40A2F1-866B-4358-80C0-8F816661816C}" type="presParOf" srcId="{5F5E9DE6-C389-46B1-AC54-26CCBEC78C40}" destId="{62FB1726-7969-44F6-9D41-C3C1FE106B03}" srcOrd="0" destOrd="0" presId="urn:microsoft.com/office/officeart/2018/5/layout/IconCircleLabelList"/>
    <dgm:cxn modelId="{956E08CE-7285-47D8-85F1-F4BCF20D522C}" type="presParOf" srcId="{5F5E9DE6-C389-46B1-AC54-26CCBEC78C40}" destId="{A38BCC2C-1AEF-4D99-B93C-1D96EE63B518}" srcOrd="1" destOrd="0" presId="urn:microsoft.com/office/officeart/2018/5/layout/IconCircleLabelList"/>
    <dgm:cxn modelId="{15565725-F5F3-415A-9343-99A5F815973C}" type="presParOf" srcId="{5F5E9DE6-C389-46B1-AC54-26CCBEC78C40}" destId="{00EDD877-8044-4A2B-A182-A1E69EEC3C57}" srcOrd="2" destOrd="0" presId="urn:microsoft.com/office/officeart/2018/5/layout/IconCircleLabelList"/>
    <dgm:cxn modelId="{E7317129-1178-4C76-8F7E-834EE2206C96}" type="presParOf" srcId="{5F5E9DE6-C389-46B1-AC54-26CCBEC78C40}" destId="{8E97FF40-A59A-4F7C-9F99-BEC60F3DF70F}" srcOrd="3" destOrd="0" presId="urn:microsoft.com/office/officeart/2018/5/layout/IconCircleLabelList"/>
    <dgm:cxn modelId="{2B875706-C42E-423F-9688-16B89854E657}" type="presParOf" srcId="{CBC1B05C-10CC-456D-BE40-DEC28ABA87B7}" destId="{F7138CB6-2C70-4A79-BD4A-41277CF205BF}" srcOrd="3" destOrd="0" presId="urn:microsoft.com/office/officeart/2018/5/layout/IconCircleLabelList"/>
    <dgm:cxn modelId="{9858D7F5-37C9-421C-80FD-FEF3D9125496}" type="presParOf" srcId="{CBC1B05C-10CC-456D-BE40-DEC28ABA87B7}" destId="{F2B1BE47-7C62-482D-8A0C-E7A28807E6F4}" srcOrd="4" destOrd="0" presId="urn:microsoft.com/office/officeart/2018/5/layout/IconCircleLabelList"/>
    <dgm:cxn modelId="{8367EEF8-52F7-48D5-9A70-F4133D87439C}" type="presParOf" srcId="{F2B1BE47-7C62-482D-8A0C-E7A28807E6F4}" destId="{6C8F2AA9-8867-4FB5-82B5-7B8A8F8E725D}" srcOrd="0" destOrd="0" presId="urn:microsoft.com/office/officeart/2018/5/layout/IconCircleLabelList"/>
    <dgm:cxn modelId="{4B56DC3F-D82B-44D8-AA47-BE3A25B1C513}" type="presParOf" srcId="{F2B1BE47-7C62-482D-8A0C-E7A28807E6F4}" destId="{9EBC4C1F-C5A2-405D-8C98-3CE2F5BBB2E4}" srcOrd="1" destOrd="0" presId="urn:microsoft.com/office/officeart/2018/5/layout/IconCircleLabelList"/>
    <dgm:cxn modelId="{87B51F42-FBAF-4D85-B09D-2CE6716305A6}" type="presParOf" srcId="{F2B1BE47-7C62-482D-8A0C-E7A28807E6F4}" destId="{5E97AB5F-F9A1-440B-A7E8-36DED7C26363}" srcOrd="2" destOrd="0" presId="urn:microsoft.com/office/officeart/2018/5/layout/IconCircleLabelList"/>
    <dgm:cxn modelId="{5A9A2026-4021-4F67-B8FC-966F5B068687}" type="presParOf" srcId="{F2B1BE47-7C62-482D-8A0C-E7A28807E6F4}" destId="{D2E12431-4EA3-477F-BC83-286B051EA8CB}" srcOrd="3" destOrd="0" presId="urn:microsoft.com/office/officeart/2018/5/layout/IconCircleLabelList"/>
    <dgm:cxn modelId="{57ED515A-1FF9-456C-AA94-20ED06D48F72}" type="presParOf" srcId="{CBC1B05C-10CC-456D-BE40-DEC28ABA87B7}" destId="{726D70F4-BE03-41D2-8B55-0573C9A3ADDF}" srcOrd="5" destOrd="0" presId="urn:microsoft.com/office/officeart/2018/5/layout/IconCircleLabelList"/>
    <dgm:cxn modelId="{16F5A575-ECF8-4582-A737-2F5D283A2A9B}" type="presParOf" srcId="{CBC1B05C-10CC-456D-BE40-DEC28ABA87B7}" destId="{9AD4F5B9-55C4-4D78-8714-50B83A306F7D}" srcOrd="6" destOrd="0" presId="urn:microsoft.com/office/officeart/2018/5/layout/IconCircleLabelList"/>
    <dgm:cxn modelId="{4EFBD879-D118-4C00-842A-EADD34C3D88E}" type="presParOf" srcId="{9AD4F5B9-55C4-4D78-8714-50B83A306F7D}" destId="{A97CED97-EEBC-4CA1-98A0-C692F6AD731D}" srcOrd="0" destOrd="0" presId="urn:microsoft.com/office/officeart/2018/5/layout/IconCircleLabelList"/>
    <dgm:cxn modelId="{F76F9C9B-2034-4785-936C-5819AFD4E996}" type="presParOf" srcId="{9AD4F5B9-55C4-4D78-8714-50B83A306F7D}" destId="{3ED0BB33-9730-4256-9E83-4647D90B1341}" srcOrd="1" destOrd="0" presId="urn:microsoft.com/office/officeart/2018/5/layout/IconCircleLabelList"/>
    <dgm:cxn modelId="{D420E6EB-2C1E-4969-BC55-E455BE632C8E}" type="presParOf" srcId="{9AD4F5B9-55C4-4D78-8714-50B83A306F7D}" destId="{0666DE70-4AD7-43D6-8EE3-1294FD7C06DD}" srcOrd="2" destOrd="0" presId="urn:microsoft.com/office/officeart/2018/5/layout/IconCircleLabelList"/>
    <dgm:cxn modelId="{36E81117-52CF-4F45-AF78-94A3051F8430}" type="presParOf" srcId="{9AD4F5B9-55C4-4D78-8714-50B83A306F7D}" destId="{95C9131C-B205-48C9-B707-945FEBF9E72C}" srcOrd="3" destOrd="0" presId="urn:microsoft.com/office/officeart/2018/5/layout/IconCircleLabelList"/>
    <dgm:cxn modelId="{F055497E-FE94-4153-A286-FA8775CE56AF}" type="presParOf" srcId="{CBC1B05C-10CC-456D-BE40-DEC28ABA87B7}" destId="{E32A73FF-D818-47E3-942C-4498DA4A5BE2}" srcOrd="7" destOrd="0" presId="urn:microsoft.com/office/officeart/2018/5/layout/IconCircleLabelList"/>
    <dgm:cxn modelId="{F87413D9-470F-4097-8684-26F57E6F5198}" type="presParOf" srcId="{CBC1B05C-10CC-456D-BE40-DEC28ABA87B7}" destId="{DDC3AB0E-FBF1-4184-9DA0-6E07ACB06E5B}" srcOrd="8" destOrd="0" presId="urn:microsoft.com/office/officeart/2018/5/layout/IconCircleLabelList"/>
    <dgm:cxn modelId="{BB004220-4A59-4090-9FE1-1D846A4CA661}" type="presParOf" srcId="{DDC3AB0E-FBF1-4184-9DA0-6E07ACB06E5B}" destId="{9890D456-A30B-418E-8078-FE8F437A521D}" srcOrd="0" destOrd="0" presId="urn:microsoft.com/office/officeart/2018/5/layout/IconCircleLabelList"/>
    <dgm:cxn modelId="{824E32EA-BCFB-48E3-AEF1-8894B28E3BB0}" type="presParOf" srcId="{DDC3AB0E-FBF1-4184-9DA0-6E07ACB06E5B}" destId="{E57720DB-5C64-4D96-97FD-C6F80CBACFA9}" srcOrd="1" destOrd="0" presId="urn:microsoft.com/office/officeart/2018/5/layout/IconCircleLabelList"/>
    <dgm:cxn modelId="{50ED7F52-F367-4F32-BBCA-816E6169BDBC}" type="presParOf" srcId="{DDC3AB0E-FBF1-4184-9DA0-6E07ACB06E5B}" destId="{BE907634-A7E3-4BB4-A5F2-F76852561750}" srcOrd="2" destOrd="0" presId="urn:microsoft.com/office/officeart/2018/5/layout/IconCircleLabelList"/>
    <dgm:cxn modelId="{DD6E61D9-2799-4AEA-B598-5013A938C45C}" type="presParOf" srcId="{DDC3AB0E-FBF1-4184-9DA0-6E07ACB06E5B}" destId="{3D70580B-5051-472F-BCD9-72A8CE202C1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5508F-CF47-4347-901A-9656177282A4}">
      <dsp:nvSpPr>
        <dsp:cNvPr id="0" name=""/>
        <dsp:cNvSpPr/>
      </dsp:nvSpPr>
      <dsp:spPr>
        <a:xfrm>
          <a:off x="-6322475" y="-967130"/>
          <a:ext cx="7525720" cy="7525720"/>
        </a:xfrm>
        <a:prstGeom prst="blockArc">
          <a:avLst>
            <a:gd name="adj1" fmla="val 18900000"/>
            <a:gd name="adj2" fmla="val 2700000"/>
            <a:gd name="adj3" fmla="val 287"/>
          </a:avLst>
        </a:prstGeom>
        <a:noFill/>
        <a:ln w="1270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2A47A79-D603-4DAD-9DBA-C83CB7A06BC2}">
      <dsp:nvSpPr>
        <dsp:cNvPr id="0" name=""/>
        <dsp:cNvSpPr/>
      </dsp:nvSpPr>
      <dsp:spPr>
        <a:xfrm>
          <a:off x="525684" y="250741"/>
          <a:ext cx="10097643" cy="896380"/>
        </a:xfrm>
        <a:prstGeom prst="rect">
          <a:avLst/>
        </a:prstGeom>
        <a:solidFill>
          <a:srgbClr val="9264D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955"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bg1"/>
              </a:solidFill>
            </a:rPr>
            <a:t>Strategy: </a:t>
          </a:r>
          <a:r>
            <a:rPr lang="en-US" sz="2000" b="0" i="0" kern="1200">
              <a:solidFill>
                <a:schemeClr val="bg1"/>
              </a:solidFill>
            </a:rPr>
            <a:t>Institutionalize and align agency-wide initiatives to accelerate progress toward health equity.</a:t>
          </a:r>
          <a:endParaRPr lang="en-US" sz="2000" kern="1200">
            <a:solidFill>
              <a:schemeClr val="bg1"/>
            </a:solidFill>
          </a:endParaRPr>
        </a:p>
      </dsp:txBody>
      <dsp:txXfrm>
        <a:off x="525684" y="250741"/>
        <a:ext cx="10097643" cy="896380"/>
      </dsp:txXfrm>
    </dsp:sp>
    <dsp:sp modelId="{AC81F711-5BD1-4804-9521-DD17A3AB61F4}">
      <dsp:nvSpPr>
        <dsp:cNvPr id="0" name=""/>
        <dsp:cNvSpPr/>
      </dsp:nvSpPr>
      <dsp:spPr>
        <a:xfrm>
          <a:off x="88712" y="261959"/>
          <a:ext cx="873945" cy="873945"/>
        </a:xfrm>
        <a:prstGeom prst="ellipse">
          <a:avLst/>
        </a:prstGeom>
        <a:solidFill>
          <a:schemeClr val="bg2"/>
        </a:solidFill>
        <a:ln w="12700" cap="flat" cmpd="sng" algn="ctr">
          <a:solidFill>
            <a:srgbClr val="9264D6"/>
          </a:solidFill>
          <a:prstDash val="solid"/>
          <a:miter lim="800000"/>
        </a:ln>
        <a:effectLst/>
      </dsp:spPr>
      <dsp:style>
        <a:lnRef idx="2">
          <a:scrgbClr r="0" g="0" b="0"/>
        </a:lnRef>
        <a:fillRef idx="1">
          <a:scrgbClr r="0" g="0" b="0"/>
        </a:fillRef>
        <a:effectRef idx="0">
          <a:scrgbClr r="0" g="0" b="0"/>
        </a:effectRef>
        <a:fontRef idx="minor"/>
      </dsp:style>
    </dsp:sp>
    <dsp:sp modelId="{A06F5BB5-97C4-4E33-8873-79EBFE940688}">
      <dsp:nvSpPr>
        <dsp:cNvPr id="0" name=""/>
        <dsp:cNvSpPr/>
      </dsp:nvSpPr>
      <dsp:spPr>
        <a:xfrm>
          <a:off x="1026679" y="1299140"/>
          <a:ext cx="9596648" cy="896380"/>
        </a:xfrm>
        <a:prstGeom prst="rect">
          <a:avLst/>
        </a:prstGeom>
        <a:solidFill>
          <a:schemeClr val="tx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955"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i="0" kern="1200">
              <a:solidFill>
                <a:schemeClr val="bg1"/>
              </a:solidFill>
            </a:rPr>
            <a:t>Funding: </a:t>
          </a:r>
          <a:r>
            <a:rPr lang="en-US" sz="2000" b="0" i="0" kern="1200">
              <a:solidFill>
                <a:schemeClr val="bg1"/>
              </a:solidFill>
            </a:rPr>
            <a:t>Expand the integration of health equity in CDC funding.</a:t>
          </a:r>
          <a:endParaRPr lang="en-US" sz="2000" kern="1200">
            <a:solidFill>
              <a:schemeClr val="bg1"/>
            </a:solidFill>
          </a:endParaRPr>
        </a:p>
      </dsp:txBody>
      <dsp:txXfrm>
        <a:off x="1026679" y="1299140"/>
        <a:ext cx="9596648" cy="896380"/>
      </dsp:txXfrm>
    </dsp:sp>
    <dsp:sp modelId="{BE49F1A0-258F-45EB-90B2-E9FBF32BE83D}">
      <dsp:nvSpPr>
        <dsp:cNvPr id="0" name=""/>
        <dsp:cNvSpPr/>
      </dsp:nvSpPr>
      <dsp:spPr>
        <a:xfrm>
          <a:off x="589706" y="1310358"/>
          <a:ext cx="873945" cy="873945"/>
        </a:xfrm>
        <a:prstGeom prst="ellipse">
          <a:avLst/>
        </a:prstGeom>
        <a:solidFill>
          <a:schemeClr val="bg2"/>
        </a:solidFill>
        <a:ln w="12700" cap="flat" cmpd="sng" algn="ctr">
          <a:solidFill>
            <a:schemeClr val="tx1">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 modelId="{BDAFEB23-BE80-495A-8E0B-D05329A0C41A}">
      <dsp:nvSpPr>
        <dsp:cNvPr id="0" name=""/>
        <dsp:cNvSpPr/>
      </dsp:nvSpPr>
      <dsp:spPr>
        <a:xfrm>
          <a:off x="1180444" y="2347539"/>
          <a:ext cx="9442883" cy="896380"/>
        </a:xfrm>
        <a:prstGeom prst="rect">
          <a:avLst/>
        </a:prstGeom>
        <a:solidFill>
          <a:srgbClr val="00A6A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955"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i="0" kern="1200">
              <a:solidFill>
                <a:schemeClr val="bg1"/>
              </a:solidFill>
            </a:rPr>
            <a:t>Partnerships: </a:t>
          </a:r>
          <a:r>
            <a:rPr lang="en-US" sz="2000" b="0" i="0" kern="1200">
              <a:solidFill>
                <a:schemeClr val="bg1"/>
              </a:solidFill>
            </a:rPr>
            <a:t>Increase community engagement with populations that experience health disparities and health inequities.</a:t>
          </a:r>
          <a:endParaRPr lang="en-US" sz="2000" kern="1200">
            <a:solidFill>
              <a:schemeClr val="bg1"/>
            </a:solidFill>
          </a:endParaRPr>
        </a:p>
      </dsp:txBody>
      <dsp:txXfrm>
        <a:off x="1180444" y="2347539"/>
        <a:ext cx="9442883" cy="896380"/>
      </dsp:txXfrm>
    </dsp:sp>
    <dsp:sp modelId="{5AA629ED-8E77-4F38-AA48-A36E0F287A37}">
      <dsp:nvSpPr>
        <dsp:cNvPr id="0" name=""/>
        <dsp:cNvSpPr/>
      </dsp:nvSpPr>
      <dsp:spPr>
        <a:xfrm>
          <a:off x="743472" y="2358756"/>
          <a:ext cx="873945" cy="873945"/>
        </a:xfrm>
        <a:prstGeom prst="ellipse">
          <a:avLst/>
        </a:prstGeom>
        <a:solidFill>
          <a:schemeClr val="bg2"/>
        </a:solidFill>
        <a:ln w="12700" cap="flat" cmpd="sng" algn="ctr">
          <a:solidFill>
            <a:srgbClr val="00A6A2"/>
          </a:solidFill>
          <a:prstDash val="solid"/>
          <a:miter lim="800000"/>
        </a:ln>
        <a:effectLst/>
      </dsp:spPr>
      <dsp:style>
        <a:lnRef idx="2">
          <a:scrgbClr r="0" g="0" b="0"/>
        </a:lnRef>
        <a:fillRef idx="1">
          <a:scrgbClr r="0" g="0" b="0"/>
        </a:fillRef>
        <a:effectRef idx="0">
          <a:scrgbClr r="0" g="0" b="0"/>
        </a:effectRef>
        <a:fontRef idx="minor"/>
      </dsp:style>
    </dsp:sp>
    <dsp:sp modelId="{33F1FC81-8418-406E-B0AB-DBC3885A6089}">
      <dsp:nvSpPr>
        <dsp:cNvPr id="0" name=""/>
        <dsp:cNvSpPr/>
      </dsp:nvSpPr>
      <dsp:spPr>
        <a:xfrm>
          <a:off x="1026679" y="3395937"/>
          <a:ext cx="9596648" cy="896380"/>
        </a:xfrm>
        <a:prstGeom prst="rect">
          <a:avLst/>
        </a:prstGeom>
        <a:solidFill>
          <a:srgbClr val="D045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955"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i="0" kern="1200">
              <a:solidFill>
                <a:schemeClr val="bg1"/>
              </a:solidFill>
            </a:rPr>
            <a:t>Public Health Workforce: </a:t>
          </a:r>
          <a:r>
            <a:rPr lang="en-US" sz="2000" b="0" i="0" kern="1200">
              <a:solidFill>
                <a:schemeClr val="bg1"/>
              </a:solidFill>
            </a:rPr>
            <a:t>Build CDC’s internal capacity of subject matter expertise in health equity within a workforce and workplace of diversity, equity, inclusion, accessibility, and belonging.</a:t>
          </a:r>
          <a:endParaRPr lang="en-US" sz="2000" kern="1200">
            <a:solidFill>
              <a:schemeClr val="bg1"/>
            </a:solidFill>
          </a:endParaRPr>
        </a:p>
      </dsp:txBody>
      <dsp:txXfrm>
        <a:off x="1026679" y="3395937"/>
        <a:ext cx="9596648" cy="896380"/>
      </dsp:txXfrm>
    </dsp:sp>
    <dsp:sp modelId="{C95B7C51-7062-4A3E-97CD-3F69F8F26A88}">
      <dsp:nvSpPr>
        <dsp:cNvPr id="0" name=""/>
        <dsp:cNvSpPr/>
      </dsp:nvSpPr>
      <dsp:spPr>
        <a:xfrm>
          <a:off x="589706" y="3407155"/>
          <a:ext cx="873945" cy="873945"/>
        </a:xfrm>
        <a:prstGeom prst="ellipse">
          <a:avLst/>
        </a:prstGeom>
        <a:solidFill>
          <a:schemeClr val="bg2"/>
        </a:solidFill>
        <a:ln w="12700" cap="flat" cmpd="sng" algn="ctr">
          <a:solidFill>
            <a:srgbClr val="D04500"/>
          </a:solidFill>
          <a:prstDash val="solid"/>
          <a:miter lim="800000"/>
        </a:ln>
        <a:effectLst/>
      </dsp:spPr>
      <dsp:style>
        <a:lnRef idx="2">
          <a:scrgbClr r="0" g="0" b="0"/>
        </a:lnRef>
        <a:fillRef idx="1">
          <a:scrgbClr r="0" g="0" b="0"/>
        </a:fillRef>
        <a:effectRef idx="0">
          <a:scrgbClr r="0" g="0" b="0"/>
        </a:effectRef>
        <a:fontRef idx="minor"/>
      </dsp:style>
    </dsp:sp>
    <dsp:sp modelId="{5C46ACE8-963B-4F1E-A3D3-0D9C923757E2}">
      <dsp:nvSpPr>
        <dsp:cNvPr id="0" name=""/>
        <dsp:cNvSpPr/>
      </dsp:nvSpPr>
      <dsp:spPr>
        <a:xfrm>
          <a:off x="525684" y="4444336"/>
          <a:ext cx="10097643" cy="896380"/>
        </a:xfrm>
        <a:prstGeom prst="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955"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i="0" kern="1200">
              <a:solidFill>
                <a:schemeClr val="bg1"/>
              </a:solidFill>
            </a:rPr>
            <a:t>Science &amp; Interventions: </a:t>
          </a:r>
          <a:r>
            <a:rPr lang="en-US" sz="2000" b="0" i="0" kern="1200">
              <a:solidFill>
                <a:schemeClr val="bg1"/>
              </a:solidFill>
            </a:rPr>
            <a:t>Implement equitable, community informed practices for advancing health equity in research, surveillance, evaluation, preparedness and response, and laboratory science.</a:t>
          </a:r>
        </a:p>
      </dsp:txBody>
      <dsp:txXfrm>
        <a:off x="525684" y="4444336"/>
        <a:ext cx="10097643" cy="896380"/>
      </dsp:txXfrm>
    </dsp:sp>
    <dsp:sp modelId="{7619AF89-6DB5-4DD5-AA33-690C43CB3CDA}">
      <dsp:nvSpPr>
        <dsp:cNvPr id="0" name=""/>
        <dsp:cNvSpPr/>
      </dsp:nvSpPr>
      <dsp:spPr>
        <a:xfrm>
          <a:off x="88712" y="4455554"/>
          <a:ext cx="873945" cy="873945"/>
        </a:xfrm>
        <a:prstGeom prst="ellipse">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C18EC-00C8-47C4-B1E5-BED378089FC2}">
      <dsp:nvSpPr>
        <dsp:cNvPr id="0" name=""/>
        <dsp:cNvSpPr/>
      </dsp:nvSpPr>
      <dsp:spPr>
        <a:xfrm>
          <a:off x="-5962784" y="-912679"/>
          <a:ext cx="7100237" cy="7100237"/>
        </a:xfrm>
        <a:prstGeom prst="blockArc">
          <a:avLst>
            <a:gd name="adj1" fmla="val 18900000"/>
            <a:gd name="adj2" fmla="val 2700000"/>
            <a:gd name="adj3" fmla="val 30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BDE1C2-C2F5-49EE-94BC-5B7641063C56}">
      <dsp:nvSpPr>
        <dsp:cNvPr id="0" name=""/>
        <dsp:cNvSpPr/>
      </dsp:nvSpPr>
      <dsp:spPr>
        <a:xfrm>
          <a:off x="732153" y="527487"/>
          <a:ext cx="9600294" cy="10549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7387" tIns="81280" rIns="81280" bIns="81280" numCol="1" spcCol="1270" anchor="ctr" anchorCtr="0">
          <a:noAutofit/>
        </a:bodyPr>
        <a:lstStyle/>
        <a:p>
          <a:pPr marL="0" lvl="0" indent="0" algn="l" defTabSz="1422400" rtl="0">
            <a:lnSpc>
              <a:spcPct val="90000"/>
            </a:lnSpc>
            <a:spcBef>
              <a:spcPct val="0"/>
            </a:spcBef>
            <a:spcAft>
              <a:spcPct val="35000"/>
            </a:spcAft>
            <a:buNone/>
          </a:pPr>
          <a:r>
            <a:rPr lang="en-US" sz="3200" b="1" kern="1200">
              <a:latin typeface="Calibri Light" panose="020F0302020204030204"/>
              <a:ea typeface="+mn-ea"/>
              <a:cs typeface="+mn-cs"/>
            </a:rPr>
            <a:t>Agency-wide leadership in health equity</a:t>
          </a:r>
        </a:p>
      </dsp:txBody>
      <dsp:txXfrm>
        <a:off x="732153" y="527487"/>
        <a:ext cx="9600294" cy="1054975"/>
      </dsp:txXfrm>
    </dsp:sp>
    <dsp:sp modelId="{F7651B01-0FBB-4025-A658-1489779CE388}">
      <dsp:nvSpPr>
        <dsp:cNvPr id="0" name=""/>
        <dsp:cNvSpPr/>
      </dsp:nvSpPr>
      <dsp:spPr>
        <a:xfrm>
          <a:off x="72793" y="395615"/>
          <a:ext cx="1318719" cy="131871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76E815-F705-4DC1-8B19-A88F2B2A95E7}">
      <dsp:nvSpPr>
        <dsp:cNvPr id="0" name=""/>
        <dsp:cNvSpPr/>
      </dsp:nvSpPr>
      <dsp:spPr>
        <a:xfrm>
          <a:off x="1115636" y="2109951"/>
          <a:ext cx="9216810" cy="10549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7387" tIns="81280" rIns="81280" bIns="81280" numCol="1" spcCol="1270" anchor="ctr" anchorCtr="0">
          <a:noAutofit/>
        </a:bodyPr>
        <a:lstStyle/>
        <a:p>
          <a:pPr marL="0" lvl="0" indent="0" algn="l" defTabSz="1422400" rtl="0">
            <a:lnSpc>
              <a:spcPct val="90000"/>
            </a:lnSpc>
            <a:spcBef>
              <a:spcPct val="0"/>
            </a:spcBef>
            <a:spcAft>
              <a:spcPct val="35000"/>
            </a:spcAft>
            <a:buNone/>
          </a:pPr>
          <a:r>
            <a:rPr lang="en-US" sz="3200" b="1" kern="1200">
              <a:latin typeface="Calibri Light" panose="020F0302020204030204"/>
            </a:rPr>
            <a:t>Engage and invest in communities</a:t>
          </a:r>
          <a:endParaRPr lang="en-US" sz="3200" b="1" kern="1200"/>
        </a:p>
      </dsp:txBody>
      <dsp:txXfrm>
        <a:off x="1115636" y="2109951"/>
        <a:ext cx="9216810" cy="1054975"/>
      </dsp:txXfrm>
    </dsp:sp>
    <dsp:sp modelId="{DC404948-6127-4A2D-B949-7B3AF7940096}">
      <dsp:nvSpPr>
        <dsp:cNvPr id="0" name=""/>
        <dsp:cNvSpPr/>
      </dsp:nvSpPr>
      <dsp:spPr>
        <a:xfrm>
          <a:off x="456277" y="1978079"/>
          <a:ext cx="1318719" cy="131871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097F9F-43BE-42D3-943A-F071CD7DC56D}">
      <dsp:nvSpPr>
        <dsp:cNvPr id="0" name=""/>
        <dsp:cNvSpPr/>
      </dsp:nvSpPr>
      <dsp:spPr>
        <a:xfrm>
          <a:off x="732153" y="3692415"/>
          <a:ext cx="9600294" cy="10549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7387" tIns="81280" rIns="81280" bIns="81280" numCol="1" spcCol="1270" anchor="ctr" anchorCtr="0">
          <a:noAutofit/>
        </a:bodyPr>
        <a:lstStyle/>
        <a:p>
          <a:pPr marL="0" lvl="0" indent="0" algn="l" defTabSz="1422400" rtl="0">
            <a:lnSpc>
              <a:spcPct val="90000"/>
            </a:lnSpc>
            <a:spcBef>
              <a:spcPct val="0"/>
            </a:spcBef>
            <a:spcAft>
              <a:spcPct val="35000"/>
            </a:spcAft>
            <a:buNone/>
          </a:pPr>
          <a:r>
            <a:rPr lang="en-US" sz="3200" b="1" kern="1200">
              <a:latin typeface="Calibri Light" panose="020F0302020204030204"/>
              <a:ea typeface="+mn-ea"/>
              <a:cs typeface="+mn-cs"/>
            </a:rPr>
            <a:t>Strategic foresight and innovation</a:t>
          </a:r>
        </a:p>
      </dsp:txBody>
      <dsp:txXfrm>
        <a:off x="732153" y="3692415"/>
        <a:ext cx="9600294" cy="1054975"/>
      </dsp:txXfrm>
    </dsp:sp>
    <dsp:sp modelId="{4EF3C454-FFA5-4EC7-9EC1-67B66A649D56}">
      <dsp:nvSpPr>
        <dsp:cNvPr id="0" name=""/>
        <dsp:cNvSpPr/>
      </dsp:nvSpPr>
      <dsp:spPr>
        <a:xfrm>
          <a:off x="72793" y="3560543"/>
          <a:ext cx="1318719" cy="131871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6A162-3AF8-43DC-B68B-5C3F25D32304}">
      <dsp:nvSpPr>
        <dsp:cNvPr id="0" name=""/>
        <dsp:cNvSpPr/>
      </dsp:nvSpPr>
      <dsp:spPr>
        <a:xfrm>
          <a:off x="820" y="273126"/>
          <a:ext cx="3324308" cy="398917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68" tIns="0" rIns="328368" bIns="330200" numCol="1" spcCol="1270" anchor="t" anchorCtr="0">
          <a:noAutofit/>
        </a:bodyPr>
        <a:lstStyle/>
        <a:p>
          <a:pPr marL="0" lvl="0" indent="0" algn="l" defTabSz="1066800">
            <a:lnSpc>
              <a:spcPct val="90000"/>
            </a:lnSpc>
            <a:spcBef>
              <a:spcPct val="0"/>
            </a:spcBef>
            <a:spcAft>
              <a:spcPct val="35000"/>
            </a:spcAft>
            <a:buNone/>
            <a:defRPr b="1"/>
          </a:pPr>
          <a:r>
            <a:rPr lang="en-US" sz="2400" kern="1200"/>
            <a:t>Provide recommendations on communicating with the public directly and more effectively</a:t>
          </a:r>
        </a:p>
      </dsp:txBody>
      <dsp:txXfrm>
        <a:off x="820" y="1868794"/>
        <a:ext cx="3324308" cy="2393502"/>
      </dsp:txXfrm>
    </dsp:sp>
    <dsp:sp modelId="{13E3536B-E4F0-4988-9889-E842300B18D0}">
      <dsp:nvSpPr>
        <dsp:cNvPr id="0" name=""/>
        <dsp:cNvSpPr/>
      </dsp:nvSpPr>
      <dsp:spPr>
        <a:xfrm>
          <a:off x="820" y="273126"/>
          <a:ext cx="3324308" cy="15956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368" tIns="165100" rIns="328368" bIns="165100" numCol="1" spcCol="1270" anchor="ctr" anchorCtr="0">
          <a:noAutofit/>
        </a:bodyPr>
        <a:lstStyle/>
        <a:p>
          <a:pPr marL="0" lvl="0" indent="0" algn="l" defTabSz="2933700">
            <a:lnSpc>
              <a:spcPct val="90000"/>
            </a:lnSpc>
            <a:spcBef>
              <a:spcPct val="0"/>
            </a:spcBef>
            <a:spcAft>
              <a:spcPct val="35000"/>
            </a:spcAft>
            <a:buNone/>
          </a:pPr>
          <a:r>
            <a:rPr lang="en-US" sz="6600" kern="1200"/>
            <a:t>1</a:t>
          </a:r>
        </a:p>
      </dsp:txBody>
      <dsp:txXfrm>
        <a:off x="820" y="273126"/>
        <a:ext cx="3324308" cy="1595668"/>
      </dsp:txXfrm>
    </dsp:sp>
    <dsp:sp modelId="{BAE341E7-6A04-444D-887C-5A82C1B62B74}">
      <dsp:nvSpPr>
        <dsp:cNvPr id="0" name=""/>
        <dsp:cNvSpPr/>
      </dsp:nvSpPr>
      <dsp:spPr>
        <a:xfrm>
          <a:off x="3591073" y="273126"/>
          <a:ext cx="3324308" cy="398917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68" tIns="0" rIns="328368" bIns="330200" numCol="1" spcCol="1270" anchor="t" anchorCtr="0">
          <a:noAutofit/>
        </a:bodyPr>
        <a:lstStyle/>
        <a:p>
          <a:pPr marL="0" lvl="0" indent="0" algn="l" defTabSz="1066800">
            <a:lnSpc>
              <a:spcPct val="90000"/>
            </a:lnSpc>
            <a:spcBef>
              <a:spcPct val="0"/>
            </a:spcBef>
            <a:spcAft>
              <a:spcPct val="35000"/>
            </a:spcAft>
            <a:buNone/>
            <a:defRPr b="1"/>
          </a:pPr>
          <a:r>
            <a:rPr lang="en-US" sz="2400" kern="1200"/>
            <a:t>Focus on reaching local communities with messages</a:t>
          </a:r>
        </a:p>
      </dsp:txBody>
      <dsp:txXfrm>
        <a:off x="3591073" y="1868794"/>
        <a:ext cx="3324308" cy="2393502"/>
      </dsp:txXfrm>
    </dsp:sp>
    <dsp:sp modelId="{C5B22092-95E5-42A4-A74E-80CB838E68E6}">
      <dsp:nvSpPr>
        <dsp:cNvPr id="0" name=""/>
        <dsp:cNvSpPr/>
      </dsp:nvSpPr>
      <dsp:spPr>
        <a:xfrm>
          <a:off x="3591073" y="273126"/>
          <a:ext cx="3324308" cy="15956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368" tIns="165100" rIns="328368" bIns="165100" numCol="1" spcCol="1270" anchor="ctr" anchorCtr="0">
          <a:noAutofit/>
        </a:bodyPr>
        <a:lstStyle/>
        <a:p>
          <a:pPr marL="0" lvl="0" indent="0" algn="l" defTabSz="2933700">
            <a:lnSpc>
              <a:spcPct val="90000"/>
            </a:lnSpc>
            <a:spcBef>
              <a:spcPct val="0"/>
            </a:spcBef>
            <a:spcAft>
              <a:spcPct val="35000"/>
            </a:spcAft>
            <a:buNone/>
          </a:pPr>
          <a:r>
            <a:rPr lang="en-US" sz="6600" kern="1200"/>
            <a:t>2</a:t>
          </a:r>
        </a:p>
      </dsp:txBody>
      <dsp:txXfrm>
        <a:off x="3591073" y="273126"/>
        <a:ext cx="3324308" cy="1595668"/>
      </dsp:txXfrm>
    </dsp:sp>
    <dsp:sp modelId="{0D757635-511A-42F9-82A7-727A32B1101F}">
      <dsp:nvSpPr>
        <dsp:cNvPr id="0" name=""/>
        <dsp:cNvSpPr/>
      </dsp:nvSpPr>
      <dsp:spPr>
        <a:xfrm>
          <a:off x="7181326" y="273126"/>
          <a:ext cx="3324308" cy="398917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68" tIns="0" rIns="328368" bIns="330200" numCol="1" spcCol="1270" anchor="t" anchorCtr="0">
          <a:noAutofit/>
        </a:bodyPr>
        <a:lstStyle/>
        <a:p>
          <a:pPr marL="0" lvl="0" indent="0" algn="l" defTabSz="1066800">
            <a:lnSpc>
              <a:spcPct val="90000"/>
            </a:lnSpc>
            <a:spcBef>
              <a:spcPct val="0"/>
            </a:spcBef>
            <a:spcAft>
              <a:spcPct val="35000"/>
            </a:spcAft>
            <a:buNone/>
            <a:defRPr b="1"/>
          </a:pPr>
          <a:r>
            <a:rPr lang="en-US" sz="2400" kern="1200"/>
            <a:t>Bring together experts in:</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t>Communications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t>Public Health </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t>Community Engagement</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t>Behavioral Science/Change</a:t>
          </a:r>
        </a:p>
      </dsp:txBody>
      <dsp:txXfrm>
        <a:off x="7181326" y="1868794"/>
        <a:ext cx="3324308" cy="2393502"/>
      </dsp:txXfrm>
    </dsp:sp>
    <dsp:sp modelId="{9E9A81F4-DD04-4D4F-A4F1-B641D2B97F6F}">
      <dsp:nvSpPr>
        <dsp:cNvPr id="0" name=""/>
        <dsp:cNvSpPr/>
      </dsp:nvSpPr>
      <dsp:spPr>
        <a:xfrm>
          <a:off x="7181326" y="273126"/>
          <a:ext cx="3324308" cy="15956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368" tIns="165100" rIns="328368" bIns="165100" numCol="1" spcCol="1270" anchor="ctr" anchorCtr="0">
          <a:noAutofit/>
        </a:bodyPr>
        <a:lstStyle/>
        <a:p>
          <a:pPr marL="0" lvl="0" indent="0" algn="l" defTabSz="2933700">
            <a:lnSpc>
              <a:spcPct val="90000"/>
            </a:lnSpc>
            <a:spcBef>
              <a:spcPct val="0"/>
            </a:spcBef>
            <a:spcAft>
              <a:spcPct val="35000"/>
            </a:spcAft>
            <a:buNone/>
          </a:pPr>
          <a:r>
            <a:rPr lang="en-US" sz="6600" kern="1200"/>
            <a:t>3</a:t>
          </a:r>
        </a:p>
      </dsp:txBody>
      <dsp:txXfrm>
        <a:off x="7181326" y="273126"/>
        <a:ext cx="3324308" cy="15956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8A871-C9A1-4019-8716-77355560D5B8}">
      <dsp:nvSpPr>
        <dsp:cNvPr id="0" name=""/>
        <dsp:cNvSpPr/>
      </dsp:nvSpPr>
      <dsp:spPr>
        <a:xfrm>
          <a:off x="638319" y="1113869"/>
          <a:ext cx="1402365" cy="131512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06F77A-F18A-4748-918D-45F90F123982}">
      <dsp:nvSpPr>
        <dsp:cNvPr id="0" name=""/>
        <dsp:cNvSpPr/>
      </dsp:nvSpPr>
      <dsp:spPr>
        <a:xfrm>
          <a:off x="937184" y="1394142"/>
          <a:ext cx="804636" cy="7545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33B66E-BBF3-4E97-997A-27E1823A8FEE}">
      <dsp:nvSpPr>
        <dsp:cNvPr id="0" name=""/>
        <dsp:cNvSpPr/>
      </dsp:nvSpPr>
      <dsp:spPr>
        <a:xfrm>
          <a:off x="161663" y="2662433"/>
          <a:ext cx="2355678"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Build Relationships and Communicate with Trusted Messengers</a:t>
          </a:r>
          <a:endParaRPr lang="en-US" sz="2000" kern="1200"/>
        </a:p>
      </dsp:txBody>
      <dsp:txXfrm>
        <a:off x="161663" y="2662433"/>
        <a:ext cx="2355678" cy="1260000"/>
      </dsp:txXfrm>
    </dsp:sp>
    <dsp:sp modelId="{62FB1726-7969-44F6-9D41-C3C1FE106B03}">
      <dsp:nvSpPr>
        <dsp:cNvPr id="0" name=""/>
        <dsp:cNvSpPr/>
      </dsp:nvSpPr>
      <dsp:spPr>
        <a:xfrm>
          <a:off x="3031158" y="1113869"/>
          <a:ext cx="1402365" cy="1315129"/>
        </a:xfrm>
        <a:prstGeom prst="ellipse">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dsp:style>
    </dsp:sp>
    <dsp:sp modelId="{A38BCC2C-1AEF-4D99-B93C-1D96EE63B518}">
      <dsp:nvSpPr>
        <dsp:cNvPr id="0" name=""/>
        <dsp:cNvSpPr/>
      </dsp:nvSpPr>
      <dsp:spPr>
        <a:xfrm>
          <a:off x="3330023" y="1394142"/>
          <a:ext cx="804636" cy="7545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97FF40-A59A-4F7C-9F99-BEC60F3DF70F}">
      <dsp:nvSpPr>
        <dsp:cNvPr id="0" name=""/>
        <dsp:cNvSpPr/>
      </dsp:nvSpPr>
      <dsp:spPr>
        <a:xfrm>
          <a:off x="2832341" y="2662433"/>
          <a:ext cx="180000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Improve Risk Communication Practices</a:t>
          </a:r>
          <a:endParaRPr lang="en-US" sz="2000" kern="1200"/>
        </a:p>
      </dsp:txBody>
      <dsp:txXfrm>
        <a:off x="2832341" y="2662433"/>
        <a:ext cx="1800000" cy="1260000"/>
      </dsp:txXfrm>
    </dsp:sp>
    <dsp:sp modelId="{6C8F2AA9-8867-4FB5-82B5-7B8A8F8E725D}">
      <dsp:nvSpPr>
        <dsp:cNvPr id="0" name=""/>
        <dsp:cNvSpPr/>
      </dsp:nvSpPr>
      <dsp:spPr>
        <a:xfrm>
          <a:off x="5146158" y="1113869"/>
          <a:ext cx="1402365" cy="1315129"/>
        </a:xfrm>
        <a:prstGeom prst="ellipse">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dsp:style>
    </dsp:sp>
    <dsp:sp modelId="{9EBC4C1F-C5A2-405D-8C98-3CE2F5BBB2E4}">
      <dsp:nvSpPr>
        <dsp:cNvPr id="0" name=""/>
        <dsp:cNvSpPr/>
      </dsp:nvSpPr>
      <dsp:spPr>
        <a:xfrm>
          <a:off x="5445023" y="1394142"/>
          <a:ext cx="804636" cy="7545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E12431-4EA3-477F-BC83-286B051EA8CB}">
      <dsp:nvSpPr>
        <dsp:cNvPr id="0" name=""/>
        <dsp:cNvSpPr/>
      </dsp:nvSpPr>
      <dsp:spPr>
        <a:xfrm>
          <a:off x="4947341" y="2662433"/>
          <a:ext cx="180000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Deliver Action-Oriented Messaging </a:t>
          </a:r>
          <a:endParaRPr lang="en-US" sz="2000" kern="1200"/>
        </a:p>
      </dsp:txBody>
      <dsp:txXfrm>
        <a:off x="4947341" y="2662433"/>
        <a:ext cx="1800000" cy="1260000"/>
      </dsp:txXfrm>
    </dsp:sp>
    <dsp:sp modelId="{A97CED97-EEBC-4CA1-98A0-C692F6AD731D}">
      <dsp:nvSpPr>
        <dsp:cNvPr id="0" name=""/>
        <dsp:cNvSpPr/>
      </dsp:nvSpPr>
      <dsp:spPr>
        <a:xfrm>
          <a:off x="7261158" y="1113869"/>
          <a:ext cx="1402365" cy="1315129"/>
        </a:xfrm>
        <a:prstGeom prst="ellipse">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dsp:style>
    </dsp:sp>
    <dsp:sp modelId="{3ED0BB33-9730-4256-9E83-4647D90B1341}">
      <dsp:nvSpPr>
        <dsp:cNvPr id="0" name=""/>
        <dsp:cNvSpPr/>
      </dsp:nvSpPr>
      <dsp:spPr>
        <a:xfrm>
          <a:off x="7560023" y="1394142"/>
          <a:ext cx="804636" cy="7545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C9131C-B205-48C9-B707-945FEBF9E72C}">
      <dsp:nvSpPr>
        <dsp:cNvPr id="0" name=""/>
        <dsp:cNvSpPr/>
      </dsp:nvSpPr>
      <dsp:spPr>
        <a:xfrm>
          <a:off x="7062341" y="2662433"/>
          <a:ext cx="180000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Tailor Messages to Audiences </a:t>
          </a:r>
          <a:endParaRPr lang="en-US" sz="2000" kern="1200"/>
        </a:p>
      </dsp:txBody>
      <dsp:txXfrm>
        <a:off x="7062341" y="2662433"/>
        <a:ext cx="1800000" cy="1260000"/>
      </dsp:txXfrm>
    </dsp:sp>
    <dsp:sp modelId="{9890D456-A30B-418E-8078-FE8F437A521D}">
      <dsp:nvSpPr>
        <dsp:cNvPr id="0" name=""/>
        <dsp:cNvSpPr/>
      </dsp:nvSpPr>
      <dsp:spPr>
        <a:xfrm>
          <a:off x="9376158" y="1113869"/>
          <a:ext cx="1402365" cy="1315129"/>
        </a:xfrm>
        <a:prstGeom prst="ellipse">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E57720DB-5C64-4D96-97FD-C6F80CBACFA9}">
      <dsp:nvSpPr>
        <dsp:cNvPr id="0" name=""/>
        <dsp:cNvSpPr/>
      </dsp:nvSpPr>
      <dsp:spPr>
        <a:xfrm>
          <a:off x="9675023" y="1394142"/>
          <a:ext cx="804636" cy="7545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70580B-5051-472F-BCD9-72A8CE202C1B}">
      <dsp:nvSpPr>
        <dsp:cNvPr id="0" name=""/>
        <dsp:cNvSpPr/>
      </dsp:nvSpPr>
      <dsp:spPr>
        <a:xfrm>
          <a:off x="9177341" y="2662433"/>
          <a:ext cx="180000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Increase Transparency </a:t>
          </a:r>
          <a:endParaRPr lang="en-US" sz="2000" kern="1200"/>
        </a:p>
      </dsp:txBody>
      <dsp:txXfrm>
        <a:off x="9177341" y="2662433"/>
        <a:ext cx="1800000" cy="12600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13C1CE2-2E7C-4344-88D7-8C95048BE617}" type="datetimeFigureOut">
              <a:rPr lang="en-US" smtClean="0"/>
              <a:t>2/20/2024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87CFB0B-E206-4753-9260-554AEF234A13}" type="slidenum">
              <a:rPr lang="en-US" smtClean="0"/>
              <a:t>‹#›</a:t>
            </a:fld>
            <a:endParaRPr lang="en-US"/>
          </a:p>
        </p:txBody>
      </p:sp>
    </p:spTree>
    <p:extLst>
      <p:ext uri="{BB962C8B-B14F-4D97-AF65-F5344CB8AC3E}">
        <p14:creationId xmlns:p14="http://schemas.microsoft.com/office/powerpoint/2010/main" val="3818762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c.gov/healthequity/forums/webinars/communication/index.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grants.gov/search-results-detail/351314"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cdc.gov/publichealthgateway/partnerships/capacity-building-assistance-OT18-1802.html"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CFB0B-E206-4753-9260-554AEF234A13}" type="slidenum">
              <a:rPr lang="en-US" smtClean="0"/>
              <a:t>1</a:t>
            </a:fld>
            <a:endParaRPr lang="en-US"/>
          </a:p>
        </p:txBody>
      </p:sp>
    </p:spTree>
    <p:extLst>
      <p:ext uri="{BB962C8B-B14F-4D97-AF65-F5344CB8AC3E}">
        <p14:creationId xmlns:p14="http://schemas.microsoft.com/office/powerpoint/2010/main" val="129874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0904B-2841-930D-5E14-4D8D58F27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2091B-1F46-595E-A9B5-E38592777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E7D47-6954-0BC2-8111-CFD24E2805D9}"/>
              </a:ext>
            </a:extLst>
          </p:cNvPr>
          <p:cNvSpPr>
            <a:spLocks noGrp="1"/>
          </p:cNvSpPr>
          <p:nvPr>
            <p:ph type="body" idx="1"/>
          </p:nvPr>
        </p:nvSpPr>
        <p:spPr/>
        <p:txBody>
          <a:bodyPr/>
          <a:lstStyle/>
          <a:p>
            <a:pPr lvl="1" defTabSz="698830">
              <a:defRPr/>
            </a:pPr>
            <a:endParaRPr lang="en-US">
              <a:cs typeface="Calibri"/>
            </a:endParaRPr>
          </a:p>
          <a:p>
            <a:pPr lvl="1" defTabSz="698830">
              <a:defRPr/>
            </a:pPr>
            <a:endParaRPr lang="en-US"/>
          </a:p>
        </p:txBody>
      </p:sp>
      <p:sp>
        <p:nvSpPr>
          <p:cNvPr id="4" name="Slide Number Placeholder 3">
            <a:extLst>
              <a:ext uri="{FF2B5EF4-FFF2-40B4-BE49-F238E27FC236}">
                <a16:creationId xmlns:a16="http://schemas.microsoft.com/office/drawing/2014/main" id="{2514F36B-1FC7-6126-103F-DA7E36DB5406}"/>
              </a:ext>
            </a:extLst>
          </p:cNvPr>
          <p:cNvSpPr>
            <a:spLocks noGrp="1"/>
          </p:cNvSpPr>
          <p:nvPr>
            <p:ph type="sldNum" sz="quarter" idx="5"/>
          </p:nvPr>
        </p:nvSpPr>
        <p:spPr/>
        <p:txBody>
          <a:bodyPr/>
          <a:lstStyle/>
          <a:p>
            <a:pPr defTabSz="931774">
              <a:defRPr/>
            </a:pPr>
            <a:fld id="{CD085204-A1AA-4AA1-BCD7-2442F0CBF6BD}"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557617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87CFB0B-E206-4753-9260-554AEF234A13}" type="slidenum">
              <a:rPr lang="en-US" smtClean="0"/>
              <a:t>15</a:t>
            </a:fld>
            <a:endParaRPr lang="en-US"/>
          </a:p>
        </p:txBody>
      </p:sp>
    </p:spTree>
    <p:extLst>
      <p:ext uri="{BB962C8B-B14F-4D97-AF65-F5344CB8AC3E}">
        <p14:creationId xmlns:p14="http://schemas.microsoft.com/office/powerpoint/2010/main" val="1000028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87CFB0B-E206-4753-9260-554AEF234A13}" type="slidenum">
              <a:rPr lang="en-US" smtClean="0"/>
              <a:t>16</a:t>
            </a:fld>
            <a:endParaRPr lang="en-US"/>
          </a:p>
        </p:txBody>
      </p:sp>
    </p:spTree>
    <p:extLst>
      <p:ext uri="{BB962C8B-B14F-4D97-AF65-F5344CB8AC3E}">
        <p14:creationId xmlns:p14="http://schemas.microsoft.com/office/powerpoint/2010/main" val="3185037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87CFB0B-E206-4753-9260-554AEF234A13}" type="slidenum">
              <a:rPr lang="en-US" smtClean="0"/>
              <a:t>17</a:t>
            </a:fld>
            <a:endParaRPr lang="en-US"/>
          </a:p>
        </p:txBody>
      </p:sp>
    </p:spTree>
    <p:extLst>
      <p:ext uri="{BB962C8B-B14F-4D97-AF65-F5344CB8AC3E}">
        <p14:creationId xmlns:p14="http://schemas.microsoft.com/office/powerpoint/2010/main" val="1073067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246842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Suggestion from David:</a:t>
            </a:r>
          </a:p>
          <a:p>
            <a:r>
              <a:rPr lang="en-US"/>
              <a:t>- Include a sentence about who is funded (e.g., health departments, cities/counties/territories health departments)</a:t>
            </a:r>
          </a:p>
          <a:p>
            <a:r>
              <a:rPr lang="en-US"/>
              <a:t>- What is funding used for? (e.g., linkages to care)</a:t>
            </a:r>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672524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243430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including parameters for what NCIPC wants input on from the ACD</a:t>
            </a:r>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009944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635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midst of the COVID-19 pandemic, the Biden administration realized the need for an early warning disease forecasting capability to improve the nation's response to outbreaks. In early 2021, CFA was established and charged to use data and analytics to support decision-makers during public health emergencies. </a:t>
            </a:r>
          </a:p>
          <a:p>
            <a:endParaRPr lang="en-US">
              <a:cs typeface="Calibri"/>
            </a:endParaRPr>
          </a:p>
          <a:p>
            <a:r>
              <a:rPr lang="en-US">
                <a:cs typeface="Calibri"/>
              </a:rPr>
              <a:t>To that end, CFA is working to harness cutting-edge analytics to improve response by prioritizing four goals across our center:</a:t>
            </a:r>
          </a:p>
          <a:p>
            <a:endParaRPr lang="en-US">
              <a:cs typeface="Calibri"/>
            </a:endParaRPr>
          </a:p>
          <a:p>
            <a:pPr marL="232943" indent="-232943">
              <a:buAutoNum type="arabicPeriod"/>
            </a:pPr>
            <a:r>
              <a:rPr lang="en-US">
                <a:cs typeface="Calibri"/>
              </a:rPr>
              <a:t>Predict</a:t>
            </a:r>
          </a:p>
          <a:p>
            <a:pPr marL="232943" indent="-232943">
              <a:buAutoNum type="arabicPeriod"/>
            </a:pPr>
            <a:r>
              <a:rPr lang="en-US">
                <a:cs typeface="Calibri"/>
              </a:rPr>
              <a:t>Inform</a:t>
            </a:r>
          </a:p>
          <a:p>
            <a:pPr marL="232943" indent="-232943">
              <a:buAutoNum type="arabicPeriod"/>
            </a:pPr>
            <a:r>
              <a:rPr lang="en-US">
                <a:cs typeface="Calibri"/>
              </a:rPr>
              <a:t>Innovate</a:t>
            </a:r>
          </a:p>
          <a:p>
            <a:pPr marL="232943" indent="-232943">
              <a:buAutoNum type="arabicPeriod"/>
            </a:pPr>
            <a:r>
              <a:rPr lang="en-US">
                <a:cs typeface="Calibri"/>
              </a:rPr>
              <a:t>Advance</a:t>
            </a:r>
          </a:p>
        </p:txBody>
      </p:sp>
      <p:sp>
        <p:nvSpPr>
          <p:cNvPr id="4" name="Slide Number Placeholder 3"/>
          <p:cNvSpPr>
            <a:spLocks noGrp="1"/>
          </p:cNvSpPr>
          <p:nvPr>
            <p:ph type="sldNum" sz="quarter" idx="5"/>
          </p:nvPr>
        </p:nvSpPr>
        <p:spPr/>
        <p:txBody>
          <a:bodyPr/>
          <a:lstStyle/>
          <a:p>
            <a:pPr defTabSz="931774">
              <a:defRPr/>
            </a:pPr>
            <a:fld id="{BB3EE55E-E745-489D-8D0D-D201478E3480}"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4095104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87CFB0B-E206-4753-9260-554AEF234A13}" type="slidenum">
              <a:rPr lang="en-US" smtClean="0"/>
              <a:t>2</a:t>
            </a:fld>
            <a:endParaRPr lang="en-US"/>
          </a:p>
        </p:txBody>
      </p:sp>
    </p:spTree>
    <p:extLst>
      <p:ext uri="{BB962C8B-B14F-4D97-AF65-F5344CB8AC3E}">
        <p14:creationId xmlns:p14="http://schemas.microsoft.com/office/powerpoint/2010/main" val="3484709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23FE9-FEFA-A84D-0A98-E6A1E5975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B8EBF-CC13-4F0D-C537-A2B9A578F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31805-5704-1DA5-FDF2-B70D945D074D}"/>
              </a:ext>
            </a:extLst>
          </p:cNvPr>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a:extLst>
              <a:ext uri="{FF2B5EF4-FFF2-40B4-BE49-F238E27FC236}">
                <a16:creationId xmlns:a16="http://schemas.microsoft.com/office/drawing/2014/main" id="{25AE904A-9AEA-E74D-E0F8-2B52C293A582}"/>
              </a:ext>
            </a:extLst>
          </p:cNvPr>
          <p:cNvSpPr>
            <a:spLocks noGrp="1"/>
          </p:cNvSpPr>
          <p:nvPr>
            <p:ph type="sldNum" sz="quarter" idx="5"/>
          </p:nvPr>
        </p:nvSpPr>
        <p:spPr/>
        <p:txBody>
          <a:bodyPr/>
          <a:lstStyle/>
          <a:p>
            <a:fld id="{BB3EE55E-E745-489D-8D0D-D201478E3480}" type="slidenum">
              <a:rPr lang="en-US" smtClean="0"/>
              <a:t>25</a:t>
            </a:fld>
            <a:endParaRPr lang="en-US"/>
          </a:p>
        </p:txBody>
      </p:sp>
    </p:spTree>
    <p:extLst>
      <p:ext uri="{BB962C8B-B14F-4D97-AF65-F5344CB8AC3E}">
        <p14:creationId xmlns:p14="http://schemas.microsoft.com/office/powerpoint/2010/main" val="3296767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23FE9-FEFA-A84D-0A98-E6A1E5975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B8EBF-CC13-4F0D-C537-A2B9A578F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31805-5704-1DA5-FDF2-B70D945D074D}"/>
              </a:ext>
            </a:extLst>
          </p:cNvPr>
          <p:cNvSpPr>
            <a:spLocks noGrp="1"/>
          </p:cNvSpPr>
          <p:nvPr>
            <p:ph type="body" idx="1"/>
          </p:nvPr>
        </p:nvSpPr>
        <p:spPr/>
        <p:txBody>
          <a:bodyPr/>
          <a:lstStyle/>
          <a:p>
            <a:pPr marL="349415" indent="-349415">
              <a:lnSpc>
                <a:spcPct val="107000"/>
              </a:lnSpc>
              <a:buFont typeface="Symbol" panose="05050102010706020507" pitchFamily="18" charset="2"/>
              <a:buChar char=""/>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For the first time, CDC released jurisdiction-specific estimates of </a:t>
            </a:r>
            <a:r>
              <a:rPr lang="en-US" sz="1800" i="1">
                <a:solidFill>
                  <a:srgbClr val="000000"/>
                </a:solidFill>
                <a:latin typeface="Calibri" panose="020F0502020204030204" pitchFamily="34" charset="0"/>
                <a:ea typeface="Calibri" panose="020F0502020204030204" pitchFamily="34" charset="0"/>
                <a:cs typeface="Calibri" panose="020F0502020204030204" pitchFamily="34" charset="0"/>
              </a:rPr>
              <a:t>R</a:t>
            </a:r>
            <a:r>
              <a:rPr lang="en-US" sz="1800" i="1" baseline="-2500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for COVID-19 and influenza (flu) to help jurisdictions better prepare and respond to these seasonal diseases. </a:t>
            </a:r>
          </a:p>
          <a:p>
            <a:pPr marL="349415" indent="-349415">
              <a:lnSpc>
                <a:spcPct val="107000"/>
              </a:lnSpc>
              <a:buFont typeface="Symbol" panose="05050102010706020507" pitchFamily="18" charset="2"/>
              <a:buChar char=""/>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The effort is a collaboration between CDC’s Center for Forecasting and Outbreak Analytics (CFA) and the National Center for Immunization and Respiratory Diseases (NCIRD). </a:t>
            </a:r>
            <a:endParaRPr lang="en-US" sz="1800">
              <a:latin typeface="Calibri" panose="020F0502020204030204" pitchFamily="34" charset="0"/>
              <a:ea typeface="Calibri" panose="020F0502020204030204" pitchFamily="34" charset="0"/>
              <a:cs typeface="Arial" panose="020B0604020202020204" pitchFamily="34" charset="0"/>
            </a:endParaRPr>
          </a:p>
          <a:p>
            <a:pPr marL="349415" indent="-349415">
              <a:lnSpc>
                <a:spcPct val="107000"/>
              </a:lnSpc>
              <a:buFont typeface="Symbol" panose="05050102010706020507" pitchFamily="18" charset="2"/>
              <a:buChar char=""/>
            </a:pPr>
            <a:r>
              <a:rPr lang="en-US" sz="1800" i="1">
                <a:solidFill>
                  <a:srgbClr val="000000"/>
                </a:solidFill>
                <a:latin typeface="Calibri" panose="020F0502020204030204" pitchFamily="34" charset="0"/>
                <a:ea typeface="Calibri" panose="020F0502020204030204" pitchFamily="34" charset="0"/>
                <a:cs typeface="Calibri" panose="020F0502020204030204" pitchFamily="34" charset="0"/>
              </a:rPr>
              <a:t>R</a:t>
            </a:r>
            <a:r>
              <a:rPr lang="en-US" sz="1800" i="1" baseline="-2500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1800" baseline="-250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is a measure of how efficiently a disease is spreading, based on reported hospitalization data. It tells us if COVID-19 or influenza virus infections are currently increasing or decreasing, but it does not reflect the overall burden of COVID-19 or influenza.</a:t>
            </a:r>
            <a:endParaRPr lang="en-US" sz="1800">
              <a:latin typeface="Calibri" panose="020F0502020204030204" pitchFamily="34" charset="0"/>
              <a:ea typeface="Calibri" panose="020F0502020204030204" pitchFamily="34" charset="0"/>
              <a:cs typeface="Arial" panose="020B0604020202020204" pitchFamily="34" charset="0"/>
            </a:endParaRPr>
          </a:p>
          <a:p>
            <a:pPr marL="349415" indent="-349415">
              <a:lnSpc>
                <a:spcPct val="107000"/>
              </a:lnSpc>
              <a:buFont typeface="Symbol" panose="05050102010706020507" pitchFamily="18" charset="2"/>
              <a:buChar char=""/>
            </a:pPr>
            <a:r>
              <a:rPr lang="en-US" sz="1800" i="1">
                <a:latin typeface="Calibri" panose="020F0502020204030204" pitchFamily="34" charset="0"/>
                <a:ea typeface="Calibri" panose="020F0502020204030204" pitchFamily="34" charset="0"/>
                <a:cs typeface="Arial" panose="020B0604020202020204" pitchFamily="34" charset="0"/>
              </a:rPr>
              <a:t>R</a:t>
            </a:r>
            <a:r>
              <a:rPr lang="en-US" sz="1800" i="1" baseline="-25000">
                <a:latin typeface="Calibri" panose="020F0502020204030204" pitchFamily="34" charset="0"/>
                <a:ea typeface="Calibri" panose="020F0502020204030204" pitchFamily="34" charset="0"/>
                <a:cs typeface="Arial" panose="020B0604020202020204" pitchFamily="34" charset="0"/>
              </a:rPr>
              <a:t>t</a:t>
            </a:r>
            <a:r>
              <a:rPr lang="en-US" sz="1800">
                <a:latin typeface="Calibri" panose="020F0502020204030204" pitchFamily="34" charset="0"/>
                <a:ea typeface="Calibri" panose="020F0502020204030204" pitchFamily="34" charset="0"/>
                <a:cs typeface="Arial" panose="020B0604020202020204" pitchFamily="34" charset="0"/>
              </a:rPr>
              <a:t> cannot tell us about the burden of disease, only the trend of transmission. A decreasing </a:t>
            </a:r>
            <a:r>
              <a:rPr lang="en-US" sz="1800" i="1">
                <a:latin typeface="Calibri" panose="020F0502020204030204" pitchFamily="34" charset="0"/>
                <a:ea typeface="Calibri" panose="020F0502020204030204" pitchFamily="34" charset="0"/>
                <a:cs typeface="Arial" panose="020B0604020202020204" pitchFamily="34" charset="0"/>
              </a:rPr>
              <a:t>R</a:t>
            </a:r>
            <a:r>
              <a:rPr lang="en-US" sz="1800" i="1" baseline="-25000">
                <a:latin typeface="Calibri" panose="020F0502020204030204" pitchFamily="34" charset="0"/>
                <a:ea typeface="Calibri" panose="020F0502020204030204" pitchFamily="34" charset="0"/>
                <a:cs typeface="Arial" panose="020B0604020202020204" pitchFamily="34" charset="0"/>
              </a:rPr>
              <a:t>t</a:t>
            </a:r>
            <a:r>
              <a:rPr lang="en-US" sz="1800">
                <a:latin typeface="Calibri" panose="020F0502020204030204" pitchFamily="34" charset="0"/>
                <a:ea typeface="Calibri" panose="020F0502020204030204" pitchFamily="34" charset="0"/>
                <a:cs typeface="Arial" panose="020B0604020202020204" pitchFamily="34" charset="0"/>
              </a:rPr>
              <a:t> does not mean that transmission is low, just that we may have passed the peak of infections. It is useful to look at measures of respiratory disease activity in conjunction with </a:t>
            </a:r>
            <a:r>
              <a:rPr lang="en-US" sz="1800" i="1">
                <a:latin typeface="Calibri" panose="020F0502020204030204" pitchFamily="34" charset="0"/>
                <a:ea typeface="Calibri" panose="020F0502020204030204" pitchFamily="34" charset="0"/>
                <a:cs typeface="Arial" panose="020B0604020202020204" pitchFamily="34" charset="0"/>
              </a:rPr>
              <a:t>R</a:t>
            </a:r>
            <a:r>
              <a:rPr lang="en-US" sz="1800" i="1" baseline="-25000">
                <a:latin typeface="Calibri" panose="020F0502020204030204" pitchFamily="34" charset="0"/>
                <a:ea typeface="Calibri" panose="020F0502020204030204" pitchFamily="34" charset="0"/>
                <a:cs typeface="Arial" panose="020B0604020202020204" pitchFamily="34" charset="0"/>
              </a:rPr>
              <a:t>t</a:t>
            </a:r>
            <a:r>
              <a:rPr lang="en-US" sz="1800">
                <a:latin typeface="Calibri" panose="020F0502020204030204" pitchFamily="34" charset="0"/>
                <a:ea typeface="Calibri" panose="020F0502020204030204" pitchFamily="34" charset="0"/>
                <a:cs typeface="Arial" panose="020B0604020202020204" pitchFamily="34" charset="0"/>
              </a:rPr>
              <a:t>.</a:t>
            </a:r>
          </a:p>
          <a:p>
            <a:pPr marL="349415" indent="-349415">
              <a:lnSpc>
                <a:spcPct val="107000"/>
              </a:lnSpc>
              <a:buFont typeface="Symbol" panose="05050102010706020507" pitchFamily="18" charset="2"/>
              <a:buChar char=""/>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Assessments of epidemic growth status based on</a:t>
            </a:r>
            <a:r>
              <a:rPr lang="en-US" sz="1800" i="1">
                <a:solidFill>
                  <a:srgbClr val="000000"/>
                </a:solidFill>
                <a:latin typeface="Calibri" panose="020F0502020204030204" pitchFamily="34" charset="0"/>
                <a:ea typeface="Calibri" panose="020F0502020204030204" pitchFamily="34" charset="0"/>
                <a:cs typeface="Calibri" panose="020F0502020204030204" pitchFamily="34" charset="0"/>
              </a:rPr>
              <a:t> R</a:t>
            </a:r>
            <a:r>
              <a:rPr lang="en-US" sz="1800" i="1" baseline="-2500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are an important tool to help public health practitioners plan, including thinking about surge staffing and allocating resources.</a:t>
            </a:r>
            <a:endParaRPr lang="en-US" sz="1800">
              <a:latin typeface="Calibri" panose="020F0502020204030204" pitchFamily="34" charset="0"/>
              <a:ea typeface="Calibri" panose="020F0502020204030204" pitchFamily="34" charset="0"/>
              <a:cs typeface="Arial" panose="020B0604020202020204" pitchFamily="34" charset="0"/>
            </a:endParaRPr>
          </a:p>
          <a:p>
            <a:endParaRPr lang="en-US">
              <a:cs typeface="Calibri"/>
            </a:endParaRPr>
          </a:p>
        </p:txBody>
      </p:sp>
      <p:sp>
        <p:nvSpPr>
          <p:cNvPr id="4" name="Slide Number Placeholder 3">
            <a:extLst>
              <a:ext uri="{FF2B5EF4-FFF2-40B4-BE49-F238E27FC236}">
                <a16:creationId xmlns:a16="http://schemas.microsoft.com/office/drawing/2014/main" id="{25AE904A-9AEA-E74D-E0F8-2B52C293A582}"/>
              </a:ext>
            </a:extLst>
          </p:cNvPr>
          <p:cNvSpPr>
            <a:spLocks noGrp="1"/>
          </p:cNvSpPr>
          <p:nvPr>
            <p:ph type="sldNum" sz="quarter" idx="5"/>
          </p:nvPr>
        </p:nvSpPr>
        <p:spPr/>
        <p:txBody>
          <a:bodyPr/>
          <a:lstStyle/>
          <a:p>
            <a:pPr defTabSz="931774">
              <a:defRPr/>
            </a:pPr>
            <a:fld id="{BB3EE55E-E745-489D-8D0D-D201478E3480}"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4233206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23FE9-FEFA-A84D-0A98-E6A1E5975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B8EBF-CC13-4F0D-C537-A2B9A578F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31805-5704-1DA5-FDF2-B70D945D074D}"/>
              </a:ext>
            </a:extLst>
          </p:cNvPr>
          <p:cNvSpPr>
            <a:spLocks noGrp="1"/>
          </p:cNvSpPr>
          <p:nvPr>
            <p:ph type="body" idx="1"/>
          </p:nvPr>
        </p:nvSpPr>
        <p:spPr/>
        <p:txBody>
          <a:bodyPr/>
          <a:lstStyle/>
          <a:p>
            <a:pPr marL="349415" indent="-349415">
              <a:lnSpc>
                <a:spcPct val="107000"/>
              </a:lnSpc>
              <a:buFont typeface="Symbol" panose="05050102010706020507" pitchFamily="18" charset="2"/>
              <a:buChar char=""/>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For the first time, CDC released jurisdiction-specific estimates of </a:t>
            </a:r>
            <a:r>
              <a:rPr lang="en-US" sz="1800" i="1">
                <a:solidFill>
                  <a:srgbClr val="000000"/>
                </a:solidFill>
                <a:latin typeface="Calibri" panose="020F0502020204030204" pitchFamily="34" charset="0"/>
                <a:ea typeface="Calibri" panose="020F0502020204030204" pitchFamily="34" charset="0"/>
                <a:cs typeface="Calibri" panose="020F0502020204030204" pitchFamily="34" charset="0"/>
              </a:rPr>
              <a:t>R</a:t>
            </a:r>
            <a:r>
              <a:rPr lang="en-US" sz="1800" i="1" baseline="-2500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for COVID-19 and influenza (flu) to help jurisdictions better prepare and respond to these seasonal diseases. </a:t>
            </a:r>
          </a:p>
          <a:p>
            <a:pPr marL="349415" indent="-349415">
              <a:lnSpc>
                <a:spcPct val="107000"/>
              </a:lnSpc>
              <a:buFont typeface="Symbol" panose="05050102010706020507" pitchFamily="18" charset="2"/>
              <a:buChar char=""/>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The effort is a collaboration between CDC’s Center for Forecasting and Outbreak Analytics (CFA) and the National Center for Immunization and Respiratory Diseases (NCIRD). </a:t>
            </a:r>
            <a:endParaRPr lang="en-US" sz="1800">
              <a:latin typeface="Calibri" panose="020F0502020204030204" pitchFamily="34" charset="0"/>
              <a:ea typeface="Calibri" panose="020F0502020204030204" pitchFamily="34" charset="0"/>
              <a:cs typeface="Arial" panose="020B0604020202020204" pitchFamily="34" charset="0"/>
            </a:endParaRPr>
          </a:p>
          <a:p>
            <a:pPr marL="349415" indent="-349415">
              <a:lnSpc>
                <a:spcPct val="107000"/>
              </a:lnSpc>
              <a:buFont typeface="Symbol" panose="05050102010706020507" pitchFamily="18" charset="2"/>
              <a:buChar char=""/>
            </a:pPr>
            <a:r>
              <a:rPr lang="en-US" sz="1800" i="1">
                <a:solidFill>
                  <a:srgbClr val="000000"/>
                </a:solidFill>
                <a:latin typeface="Calibri" panose="020F0502020204030204" pitchFamily="34" charset="0"/>
                <a:ea typeface="Calibri" panose="020F0502020204030204" pitchFamily="34" charset="0"/>
                <a:cs typeface="Calibri" panose="020F0502020204030204" pitchFamily="34" charset="0"/>
              </a:rPr>
              <a:t>R</a:t>
            </a:r>
            <a:r>
              <a:rPr lang="en-US" sz="1800" i="1" baseline="-2500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1800" baseline="-250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is a measure of how efficiently a disease is spreading, based on reported hospitalization data. It tells us if COVID-19 or influenza virus infections are currently increasing or decreasing, but it does not reflect the overall burden of COVID-19 or influenza.</a:t>
            </a:r>
            <a:endParaRPr lang="en-US" sz="1800">
              <a:latin typeface="Calibri" panose="020F0502020204030204" pitchFamily="34" charset="0"/>
              <a:ea typeface="Calibri" panose="020F0502020204030204" pitchFamily="34" charset="0"/>
              <a:cs typeface="Arial" panose="020B0604020202020204" pitchFamily="34" charset="0"/>
            </a:endParaRPr>
          </a:p>
          <a:p>
            <a:pPr marL="349415" indent="-349415">
              <a:lnSpc>
                <a:spcPct val="107000"/>
              </a:lnSpc>
              <a:buFont typeface="Symbol" panose="05050102010706020507" pitchFamily="18" charset="2"/>
              <a:buChar char=""/>
            </a:pPr>
            <a:r>
              <a:rPr lang="en-US" sz="1800" i="1">
                <a:latin typeface="Calibri" panose="020F0502020204030204" pitchFamily="34" charset="0"/>
                <a:ea typeface="Calibri" panose="020F0502020204030204" pitchFamily="34" charset="0"/>
                <a:cs typeface="Arial" panose="020B0604020202020204" pitchFamily="34" charset="0"/>
              </a:rPr>
              <a:t>R</a:t>
            </a:r>
            <a:r>
              <a:rPr lang="en-US" sz="1800" i="1" baseline="-25000">
                <a:latin typeface="Calibri" panose="020F0502020204030204" pitchFamily="34" charset="0"/>
                <a:ea typeface="Calibri" panose="020F0502020204030204" pitchFamily="34" charset="0"/>
                <a:cs typeface="Arial" panose="020B0604020202020204" pitchFamily="34" charset="0"/>
              </a:rPr>
              <a:t>t</a:t>
            </a:r>
            <a:r>
              <a:rPr lang="en-US" sz="1800">
                <a:latin typeface="Calibri" panose="020F0502020204030204" pitchFamily="34" charset="0"/>
                <a:ea typeface="Calibri" panose="020F0502020204030204" pitchFamily="34" charset="0"/>
                <a:cs typeface="Arial" panose="020B0604020202020204" pitchFamily="34" charset="0"/>
              </a:rPr>
              <a:t> cannot tell us about the burden of disease, only the trend of transmission. A decreasing </a:t>
            </a:r>
            <a:r>
              <a:rPr lang="en-US" sz="1800" i="1">
                <a:latin typeface="Calibri" panose="020F0502020204030204" pitchFamily="34" charset="0"/>
                <a:ea typeface="Calibri" panose="020F0502020204030204" pitchFamily="34" charset="0"/>
                <a:cs typeface="Arial" panose="020B0604020202020204" pitchFamily="34" charset="0"/>
              </a:rPr>
              <a:t>R</a:t>
            </a:r>
            <a:r>
              <a:rPr lang="en-US" sz="1800" i="1" baseline="-25000">
                <a:latin typeface="Calibri" panose="020F0502020204030204" pitchFamily="34" charset="0"/>
                <a:ea typeface="Calibri" panose="020F0502020204030204" pitchFamily="34" charset="0"/>
                <a:cs typeface="Arial" panose="020B0604020202020204" pitchFamily="34" charset="0"/>
              </a:rPr>
              <a:t>t</a:t>
            </a:r>
            <a:r>
              <a:rPr lang="en-US" sz="1800">
                <a:latin typeface="Calibri" panose="020F0502020204030204" pitchFamily="34" charset="0"/>
                <a:ea typeface="Calibri" panose="020F0502020204030204" pitchFamily="34" charset="0"/>
                <a:cs typeface="Arial" panose="020B0604020202020204" pitchFamily="34" charset="0"/>
              </a:rPr>
              <a:t> does not mean that transmission is low, just that we may have passed the peak of infections. It is useful to look at measures of respiratory disease activity in conjunction with </a:t>
            </a:r>
            <a:r>
              <a:rPr lang="en-US" sz="1800" i="1">
                <a:latin typeface="Calibri" panose="020F0502020204030204" pitchFamily="34" charset="0"/>
                <a:ea typeface="Calibri" panose="020F0502020204030204" pitchFamily="34" charset="0"/>
                <a:cs typeface="Arial" panose="020B0604020202020204" pitchFamily="34" charset="0"/>
              </a:rPr>
              <a:t>R</a:t>
            </a:r>
            <a:r>
              <a:rPr lang="en-US" sz="1800" i="1" baseline="-25000">
                <a:latin typeface="Calibri" panose="020F0502020204030204" pitchFamily="34" charset="0"/>
                <a:ea typeface="Calibri" panose="020F0502020204030204" pitchFamily="34" charset="0"/>
                <a:cs typeface="Arial" panose="020B0604020202020204" pitchFamily="34" charset="0"/>
              </a:rPr>
              <a:t>t</a:t>
            </a:r>
            <a:r>
              <a:rPr lang="en-US" sz="1800">
                <a:latin typeface="Calibri" panose="020F0502020204030204" pitchFamily="34" charset="0"/>
                <a:ea typeface="Calibri" panose="020F0502020204030204" pitchFamily="34" charset="0"/>
                <a:cs typeface="Arial" panose="020B0604020202020204" pitchFamily="34" charset="0"/>
              </a:rPr>
              <a:t>.</a:t>
            </a:r>
          </a:p>
          <a:p>
            <a:pPr marL="349415" indent="-349415">
              <a:lnSpc>
                <a:spcPct val="107000"/>
              </a:lnSpc>
              <a:buFont typeface="Symbol" panose="05050102010706020507" pitchFamily="18" charset="2"/>
              <a:buChar char=""/>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Assessments of epidemic growth status based on</a:t>
            </a:r>
            <a:r>
              <a:rPr lang="en-US" sz="1800" i="1">
                <a:solidFill>
                  <a:srgbClr val="000000"/>
                </a:solidFill>
                <a:latin typeface="Calibri" panose="020F0502020204030204" pitchFamily="34" charset="0"/>
                <a:ea typeface="Calibri" panose="020F0502020204030204" pitchFamily="34" charset="0"/>
                <a:cs typeface="Calibri" panose="020F0502020204030204" pitchFamily="34" charset="0"/>
              </a:rPr>
              <a:t> R</a:t>
            </a:r>
            <a:r>
              <a:rPr lang="en-US" sz="1800" i="1" baseline="-2500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are an important tool to help public health practitioners plan, including thinking about surge staffing and allocating resources.</a:t>
            </a:r>
            <a:endParaRPr lang="en-US" sz="1800">
              <a:latin typeface="Calibri" panose="020F0502020204030204" pitchFamily="34" charset="0"/>
              <a:ea typeface="Calibri" panose="020F0502020204030204" pitchFamily="34" charset="0"/>
              <a:cs typeface="Arial" panose="020B0604020202020204" pitchFamily="34" charset="0"/>
            </a:endParaRPr>
          </a:p>
          <a:p>
            <a:endParaRPr lang="en-US">
              <a:cs typeface="Calibri"/>
            </a:endParaRPr>
          </a:p>
        </p:txBody>
      </p:sp>
      <p:sp>
        <p:nvSpPr>
          <p:cNvPr id="4" name="Slide Number Placeholder 3">
            <a:extLst>
              <a:ext uri="{FF2B5EF4-FFF2-40B4-BE49-F238E27FC236}">
                <a16:creationId xmlns:a16="http://schemas.microsoft.com/office/drawing/2014/main" id="{25AE904A-9AEA-E74D-E0F8-2B52C293A582}"/>
              </a:ext>
            </a:extLst>
          </p:cNvPr>
          <p:cNvSpPr>
            <a:spLocks noGrp="1"/>
          </p:cNvSpPr>
          <p:nvPr>
            <p:ph type="sldNum" sz="quarter" idx="5"/>
          </p:nvPr>
        </p:nvSpPr>
        <p:spPr/>
        <p:txBody>
          <a:bodyPr/>
          <a:lstStyle/>
          <a:p>
            <a:pPr defTabSz="931774">
              <a:defRPr/>
            </a:pPr>
            <a:fld id="{BB3EE55E-E745-489D-8D0D-D201478E3480}"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4233206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D2232-66E2-6237-42F1-AE5C1BA00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06296-0356-A05C-B83B-A8CDC085D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580ED7-DB1E-6D7B-0FE0-14C6413E3282}"/>
              </a:ext>
            </a:extLst>
          </p:cNvPr>
          <p:cNvSpPr>
            <a:spLocks noGrp="1"/>
          </p:cNvSpPr>
          <p:nvPr>
            <p:ph type="body" idx="1"/>
          </p:nvPr>
        </p:nvSpPr>
        <p:spPr/>
        <p:txBody>
          <a:bodyPr/>
          <a:lstStyle/>
          <a:p>
            <a:endParaRPr lang="en-US">
              <a:ln w="6350" cap="flat">
                <a:noFill/>
                <a:miter lim="800000"/>
              </a:ln>
              <a:latin typeface="+mj-lt"/>
              <a:ea typeface="+mj-ea"/>
              <a:cs typeface="+mj-cs"/>
            </a:endParaRPr>
          </a:p>
          <a:p>
            <a:pPr marL="349415" indent="-349415">
              <a:buFont typeface="Symbol" panose="05050102010706020507" pitchFamily="18" charset="2"/>
              <a:buChar char=""/>
            </a:pPr>
            <a:r>
              <a:rPr lang="en-US" sz="1800">
                <a:latin typeface="Calibri" panose="020F0502020204030204" pitchFamily="34" charset="0"/>
                <a:ea typeface="Calibri" panose="020F0502020204030204" pitchFamily="34" charset="0"/>
                <a:cs typeface="Arial" panose="020B0604020202020204" pitchFamily="34" charset="0"/>
              </a:rPr>
              <a:t>“Insight Net”</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is </a:t>
            </a:r>
            <a:r>
              <a:rPr lang="en-US" sz="1800">
                <a:latin typeface="Calibri" panose="020F0502020204030204" pitchFamily="34" charset="0"/>
                <a:ea typeface="Calibri" panose="020F0502020204030204" pitchFamily="34" charset="0"/>
                <a:cs typeface="Arial" panose="020B0604020202020204" pitchFamily="34" charset="0"/>
              </a:rPr>
              <a:t>a network of collaborators from the public, private and academic sectors who will work to develop and implement tools to improve speed, accuracy, and use of data and analytics during health emergencies.</a:t>
            </a:r>
          </a:p>
          <a:p>
            <a:pPr marL="349415" indent="-349415">
              <a:buFont typeface="Symbol" panose="05050102010706020507" pitchFamily="18" charset="2"/>
              <a:buChar char=""/>
            </a:pPr>
            <a:r>
              <a:rPr lang="en-US" sz="1800">
                <a:latin typeface="Calibri" panose="020F0502020204030204" pitchFamily="34" charset="0"/>
                <a:ea typeface="Calibri" panose="020F0502020204030204" pitchFamily="34" charset="0"/>
                <a:cs typeface="Arial" panose="020B0604020202020204" pitchFamily="34" charset="0"/>
              </a:rPr>
              <a:t>While we have 13 primary awardees, Insight Net is really a </a:t>
            </a:r>
            <a:r>
              <a:rPr lang="en-US" sz="1800" b="1">
                <a:latin typeface="Calibri" panose="020F0502020204030204" pitchFamily="34" charset="0"/>
                <a:ea typeface="Calibri" panose="020F0502020204030204" pitchFamily="34" charset="0"/>
                <a:cs typeface="Arial" panose="020B0604020202020204" pitchFamily="34" charset="0"/>
              </a:rPr>
              <a:t>network of networks</a:t>
            </a:r>
            <a:r>
              <a:rPr lang="en-US" sz="1800">
                <a:latin typeface="Calibri" panose="020F0502020204030204" pitchFamily="34" charset="0"/>
                <a:ea typeface="Calibri" panose="020F0502020204030204" pitchFamily="34" charset="0"/>
                <a:cs typeface="Arial" panose="020B0604020202020204" pitchFamily="34" charset="0"/>
              </a:rPr>
              <a:t>, including a diverse mix of more than 100 organizations across 22 states, by leveraging connections with state, local, private, public, and academic partners to create a consortium of collaborators.</a:t>
            </a:r>
          </a:p>
          <a:p>
            <a:pPr marL="349415" indent="-349415">
              <a:buFont typeface="Symbol" panose="05050102010706020507" pitchFamily="18" charset="2"/>
              <a:buChar char=""/>
            </a:pPr>
            <a:r>
              <a:rPr lang="en-US" sz="1800">
                <a:latin typeface="Calibri" panose="020F0502020204030204" pitchFamily="34" charset="0"/>
                <a:ea typeface="Calibri" panose="020F0502020204030204" pitchFamily="34" charset="0"/>
                <a:cs typeface="Arial" panose="020B0604020202020204" pitchFamily="34" charset="0"/>
              </a:rPr>
              <a:t>The modeling, forecasting and analytic outputs from Insight Net will </a:t>
            </a:r>
            <a:r>
              <a:rPr lang="en-US" sz="1800" b="1">
                <a:latin typeface="Calibri" panose="020F0502020204030204" pitchFamily="34" charset="0"/>
                <a:ea typeface="Calibri" panose="020F0502020204030204" pitchFamily="34" charset="0"/>
                <a:cs typeface="Arial" panose="020B0604020202020204" pitchFamily="34" charset="0"/>
              </a:rPr>
              <a:t>empower public health leaders</a:t>
            </a:r>
            <a:r>
              <a:rPr lang="en-US" sz="1800">
                <a:latin typeface="Calibri" panose="020F0502020204030204" pitchFamily="34" charset="0"/>
                <a:ea typeface="Calibri" panose="020F0502020204030204" pitchFamily="34" charset="0"/>
                <a:cs typeface="Arial" panose="020B0604020202020204" pitchFamily="34" charset="0"/>
              </a:rPr>
              <a:t>, especially at the state and local level, to better understand the trajectory of the next outbreak and make informed decisions to protect their communities, families, and themselves during communicable disease outbreaks.</a:t>
            </a:r>
          </a:p>
          <a:p>
            <a:pPr marL="349415" indent="-349415">
              <a:buFont typeface="Symbol" panose="05050102010706020507" pitchFamily="18" charset="2"/>
              <a:buChar char=""/>
            </a:pPr>
            <a:r>
              <a:rPr lang="en-US" sz="1800">
                <a:latin typeface="Calibri" panose="020F0502020204030204" pitchFamily="34" charset="0"/>
                <a:ea typeface="Calibri" panose="020F0502020204030204" pitchFamily="34" charset="0"/>
                <a:cs typeface="Arial" panose="020B0604020202020204" pitchFamily="34" charset="0"/>
              </a:rPr>
              <a:t>At $252.5 million over 5 years, it represents the largest U.S. government investment in scaling up disease outbreak modeling and forecasting to date. </a:t>
            </a:r>
          </a:p>
          <a:p>
            <a:pPr marL="349415" indent="-349415">
              <a:buFont typeface="Symbol" panose="05050102010706020507" pitchFamily="18" charset="2"/>
              <a:buChar char=""/>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At the core of this cooperative agreement is the</a:t>
            </a:r>
            <a:r>
              <a:rPr lang="en-US" sz="1800" b="1">
                <a:solidFill>
                  <a:srgbClr val="000000"/>
                </a:solidFill>
                <a:latin typeface="Calibri" panose="020F0502020204030204" pitchFamily="34" charset="0"/>
                <a:ea typeface="Calibri" panose="020F0502020204030204" pitchFamily="34" charset="0"/>
                <a:cs typeface="Calibri" panose="020F0502020204030204" pitchFamily="34" charset="0"/>
              </a:rPr>
              <a:t> partnership and collaboration</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between academia, public health agencies, and the private sector. </a:t>
            </a:r>
            <a:endParaRPr lang="en-US" sz="1800">
              <a:latin typeface="Calibri" panose="020F0502020204030204" pitchFamily="34" charset="0"/>
              <a:ea typeface="Calibri" panose="020F0502020204030204" pitchFamily="34" charset="0"/>
              <a:cs typeface="Arial" panose="020B0604020202020204" pitchFamily="34" charset="0"/>
            </a:endParaRPr>
          </a:p>
          <a:p>
            <a:endParaRPr lang="en-US">
              <a:cs typeface="Calibri"/>
            </a:endParaRPr>
          </a:p>
        </p:txBody>
      </p:sp>
      <p:sp>
        <p:nvSpPr>
          <p:cNvPr id="4" name="Slide Number Placeholder 3">
            <a:extLst>
              <a:ext uri="{FF2B5EF4-FFF2-40B4-BE49-F238E27FC236}">
                <a16:creationId xmlns:a16="http://schemas.microsoft.com/office/drawing/2014/main" id="{DB8CABD3-60C5-91B4-91A1-128BC8F3468A}"/>
              </a:ext>
            </a:extLst>
          </p:cNvPr>
          <p:cNvSpPr>
            <a:spLocks noGrp="1"/>
          </p:cNvSpPr>
          <p:nvPr>
            <p:ph type="sldNum" sz="quarter" idx="5"/>
          </p:nvPr>
        </p:nvSpPr>
        <p:spPr/>
        <p:txBody>
          <a:bodyPr/>
          <a:lstStyle/>
          <a:p>
            <a:pPr defTabSz="931774">
              <a:defRPr/>
            </a:pPr>
            <a:fld id="{BB3EE55E-E745-489D-8D0D-D201478E3480}"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650842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BF6FC-1962-4F2C-F57B-E20A48B8C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9B4EF-2A39-A255-D1A0-4E327B21A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C402D-47A3-6797-C07F-B5B4292F9B9F}"/>
              </a:ext>
            </a:extLst>
          </p:cNvPr>
          <p:cNvSpPr>
            <a:spLocks noGrp="1"/>
          </p:cNvSpPr>
          <p:nvPr>
            <p:ph type="body" idx="1"/>
          </p:nvPr>
        </p:nvSpPr>
        <p:spPr/>
        <p:txBody>
          <a:bodyPr/>
          <a:lstStyle/>
          <a:p>
            <a:pPr marL="349415" indent="-349415">
              <a:lnSpc>
                <a:spcPct val="107000"/>
              </a:lnSpc>
              <a:buFont typeface="Symbol" panose="05050102010706020507" pitchFamily="18" charset="2"/>
              <a:buChar char=""/>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For the first time, CDC released jurisdiction-specific estimates of </a:t>
            </a:r>
            <a:r>
              <a:rPr lang="en-US" sz="1800" i="1">
                <a:solidFill>
                  <a:srgbClr val="000000"/>
                </a:solidFill>
                <a:latin typeface="Calibri" panose="020F0502020204030204" pitchFamily="34" charset="0"/>
                <a:ea typeface="Calibri" panose="020F0502020204030204" pitchFamily="34" charset="0"/>
                <a:cs typeface="Calibri" panose="020F0502020204030204" pitchFamily="34" charset="0"/>
              </a:rPr>
              <a:t>R</a:t>
            </a:r>
            <a:r>
              <a:rPr lang="en-US" sz="1800" i="1" baseline="-2500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for COVID-19 and influenza (flu) to help jurisdictions better prepare and respond to these seasonal diseases. </a:t>
            </a:r>
          </a:p>
          <a:p>
            <a:pPr marL="349415" indent="-349415">
              <a:lnSpc>
                <a:spcPct val="107000"/>
              </a:lnSpc>
              <a:buFont typeface="Symbol" panose="05050102010706020507" pitchFamily="18" charset="2"/>
              <a:buChar char=""/>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The effort is a collaboration between CDC’s Center for Forecasting and Outbreak Analytics (CFA) and the National Center for Immunization and Respiratory Diseases (NCIRD). </a:t>
            </a:r>
            <a:endParaRPr lang="en-US" sz="1800">
              <a:latin typeface="Calibri" panose="020F0502020204030204" pitchFamily="34" charset="0"/>
              <a:ea typeface="Calibri" panose="020F0502020204030204" pitchFamily="34" charset="0"/>
              <a:cs typeface="Arial" panose="020B0604020202020204" pitchFamily="34" charset="0"/>
            </a:endParaRPr>
          </a:p>
          <a:p>
            <a:pPr marL="349415" indent="-349415">
              <a:lnSpc>
                <a:spcPct val="107000"/>
              </a:lnSpc>
              <a:buFont typeface="Symbol" panose="05050102010706020507" pitchFamily="18" charset="2"/>
              <a:buChar char=""/>
            </a:pPr>
            <a:r>
              <a:rPr lang="en-US" sz="1800" i="1">
                <a:solidFill>
                  <a:srgbClr val="000000"/>
                </a:solidFill>
                <a:latin typeface="Calibri" panose="020F0502020204030204" pitchFamily="34" charset="0"/>
                <a:ea typeface="Calibri" panose="020F0502020204030204" pitchFamily="34" charset="0"/>
                <a:cs typeface="Calibri" panose="020F0502020204030204" pitchFamily="34" charset="0"/>
              </a:rPr>
              <a:t>R</a:t>
            </a:r>
            <a:r>
              <a:rPr lang="en-US" sz="1800" i="1" baseline="-2500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1800" baseline="-250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is a measure of how efficiently a disease is spreading, based on reported hospitalization data. It tells us if COVID-19 or influenza virus infections are currently increasing or decreasing, but it does not reflect the overall burden of COVID-19 or influenza.</a:t>
            </a:r>
            <a:endParaRPr lang="en-US" sz="1800">
              <a:latin typeface="Calibri" panose="020F0502020204030204" pitchFamily="34" charset="0"/>
              <a:ea typeface="Calibri" panose="020F0502020204030204" pitchFamily="34" charset="0"/>
              <a:cs typeface="Arial" panose="020B0604020202020204" pitchFamily="34" charset="0"/>
            </a:endParaRPr>
          </a:p>
          <a:p>
            <a:pPr marL="349415" indent="-349415">
              <a:lnSpc>
                <a:spcPct val="107000"/>
              </a:lnSpc>
              <a:buFont typeface="Symbol" panose="05050102010706020507" pitchFamily="18" charset="2"/>
              <a:buChar char=""/>
            </a:pPr>
            <a:r>
              <a:rPr lang="en-US" sz="1800" i="1">
                <a:latin typeface="Calibri" panose="020F0502020204030204" pitchFamily="34" charset="0"/>
                <a:ea typeface="Calibri" panose="020F0502020204030204" pitchFamily="34" charset="0"/>
                <a:cs typeface="Arial" panose="020B0604020202020204" pitchFamily="34" charset="0"/>
              </a:rPr>
              <a:t>R</a:t>
            </a:r>
            <a:r>
              <a:rPr lang="en-US" sz="1800" i="1" baseline="-25000">
                <a:latin typeface="Calibri" panose="020F0502020204030204" pitchFamily="34" charset="0"/>
                <a:ea typeface="Calibri" panose="020F0502020204030204" pitchFamily="34" charset="0"/>
                <a:cs typeface="Arial" panose="020B0604020202020204" pitchFamily="34" charset="0"/>
              </a:rPr>
              <a:t>t</a:t>
            </a:r>
            <a:r>
              <a:rPr lang="en-US" sz="1800">
                <a:latin typeface="Calibri" panose="020F0502020204030204" pitchFamily="34" charset="0"/>
                <a:ea typeface="Calibri" panose="020F0502020204030204" pitchFamily="34" charset="0"/>
                <a:cs typeface="Arial" panose="020B0604020202020204" pitchFamily="34" charset="0"/>
              </a:rPr>
              <a:t> cannot tell us about the burden of disease, only the trend of transmission. A decreasing </a:t>
            </a:r>
            <a:r>
              <a:rPr lang="en-US" sz="1800" i="1">
                <a:latin typeface="Calibri" panose="020F0502020204030204" pitchFamily="34" charset="0"/>
                <a:ea typeface="Calibri" panose="020F0502020204030204" pitchFamily="34" charset="0"/>
                <a:cs typeface="Arial" panose="020B0604020202020204" pitchFamily="34" charset="0"/>
              </a:rPr>
              <a:t>R</a:t>
            </a:r>
            <a:r>
              <a:rPr lang="en-US" sz="1800" i="1" baseline="-25000">
                <a:latin typeface="Calibri" panose="020F0502020204030204" pitchFamily="34" charset="0"/>
                <a:ea typeface="Calibri" panose="020F0502020204030204" pitchFamily="34" charset="0"/>
                <a:cs typeface="Arial" panose="020B0604020202020204" pitchFamily="34" charset="0"/>
              </a:rPr>
              <a:t>t</a:t>
            </a:r>
            <a:r>
              <a:rPr lang="en-US" sz="1800">
                <a:latin typeface="Calibri" panose="020F0502020204030204" pitchFamily="34" charset="0"/>
                <a:ea typeface="Calibri" panose="020F0502020204030204" pitchFamily="34" charset="0"/>
                <a:cs typeface="Arial" panose="020B0604020202020204" pitchFamily="34" charset="0"/>
              </a:rPr>
              <a:t> does not mean that transmission is low, just that we may have passed the peak of infections. It is useful to look at measures of respiratory disease activity in conjunction with </a:t>
            </a:r>
            <a:r>
              <a:rPr lang="en-US" sz="1800" i="1">
                <a:latin typeface="Calibri" panose="020F0502020204030204" pitchFamily="34" charset="0"/>
                <a:ea typeface="Calibri" panose="020F0502020204030204" pitchFamily="34" charset="0"/>
                <a:cs typeface="Arial" panose="020B0604020202020204" pitchFamily="34" charset="0"/>
              </a:rPr>
              <a:t>R</a:t>
            </a:r>
            <a:r>
              <a:rPr lang="en-US" sz="1800" i="1" baseline="-25000">
                <a:latin typeface="Calibri" panose="020F0502020204030204" pitchFamily="34" charset="0"/>
                <a:ea typeface="Calibri" panose="020F0502020204030204" pitchFamily="34" charset="0"/>
                <a:cs typeface="Arial" panose="020B0604020202020204" pitchFamily="34" charset="0"/>
              </a:rPr>
              <a:t>t</a:t>
            </a:r>
            <a:r>
              <a:rPr lang="en-US" sz="1800">
                <a:latin typeface="Calibri" panose="020F0502020204030204" pitchFamily="34" charset="0"/>
                <a:ea typeface="Calibri" panose="020F0502020204030204" pitchFamily="34" charset="0"/>
                <a:cs typeface="Arial" panose="020B0604020202020204" pitchFamily="34" charset="0"/>
              </a:rPr>
              <a:t>.</a:t>
            </a:r>
          </a:p>
          <a:p>
            <a:pPr marL="349415" indent="-349415">
              <a:lnSpc>
                <a:spcPct val="107000"/>
              </a:lnSpc>
              <a:buFont typeface="Symbol" panose="05050102010706020507" pitchFamily="18" charset="2"/>
              <a:buChar char=""/>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Assessments of epidemic growth status based on</a:t>
            </a:r>
            <a:r>
              <a:rPr lang="en-US" sz="1800" i="1">
                <a:solidFill>
                  <a:srgbClr val="000000"/>
                </a:solidFill>
                <a:latin typeface="Calibri" panose="020F0502020204030204" pitchFamily="34" charset="0"/>
                <a:ea typeface="Calibri" panose="020F0502020204030204" pitchFamily="34" charset="0"/>
                <a:cs typeface="Calibri" panose="020F0502020204030204" pitchFamily="34" charset="0"/>
              </a:rPr>
              <a:t> R</a:t>
            </a:r>
            <a:r>
              <a:rPr lang="en-US" sz="1800" i="1" baseline="-2500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are an important tool to help public health practitioners plan, including thinking about surge staffing and allocating resources.</a:t>
            </a:r>
            <a:endParaRPr lang="en-US" sz="1800">
              <a:latin typeface="Calibri" panose="020F0502020204030204" pitchFamily="34" charset="0"/>
              <a:ea typeface="Calibri" panose="020F0502020204030204" pitchFamily="34" charset="0"/>
              <a:cs typeface="Arial" panose="020B0604020202020204" pitchFamily="34" charset="0"/>
            </a:endParaRPr>
          </a:p>
          <a:p>
            <a:endParaRPr lang="en-US">
              <a:cs typeface="Calibri"/>
            </a:endParaRPr>
          </a:p>
        </p:txBody>
      </p:sp>
      <p:sp>
        <p:nvSpPr>
          <p:cNvPr id="4" name="Slide Number Placeholder 3">
            <a:extLst>
              <a:ext uri="{FF2B5EF4-FFF2-40B4-BE49-F238E27FC236}">
                <a16:creationId xmlns:a16="http://schemas.microsoft.com/office/drawing/2014/main" id="{22F62D33-D249-9EBA-53C1-B1F195357C47}"/>
              </a:ext>
            </a:extLst>
          </p:cNvPr>
          <p:cNvSpPr>
            <a:spLocks noGrp="1"/>
          </p:cNvSpPr>
          <p:nvPr>
            <p:ph type="sldNum" sz="quarter" idx="5"/>
          </p:nvPr>
        </p:nvSpPr>
        <p:spPr/>
        <p:txBody>
          <a:bodyPr/>
          <a:lstStyle/>
          <a:p>
            <a:pPr defTabSz="931774">
              <a:defRPr/>
            </a:pPr>
            <a:fld id="{BB3EE55E-E745-489D-8D0D-D201478E3480}" type="slidenum">
              <a:rPr lang="en-US">
                <a:solidFill>
                  <a:prstClr val="black"/>
                </a:solidFill>
                <a:latin typeface="Calibri" panose="020F0502020204030204"/>
              </a:rPr>
              <a:pPr defTabSz="931774">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658572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87CFB0B-E206-4753-9260-554AEF234A13}" type="slidenum">
              <a:rPr lang="en-US" smtClean="0"/>
              <a:t>31</a:t>
            </a:fld>
            <a:endParaRPr lang="en-US"/>
          </a:p>
        </p:txBody>
      </p:sp>
    </p:spTree>
    <p:extLst>
      <p:ext uri="{BB962C8B-B14F-4D97-AF65-F5344CB8AC3E}">
        <p14:creationId xmlns:p14="http://schemas.microsoft.com/office/powerpoint/2010/main" val="2516182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141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1708467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4109886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2865168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87CFB0B-E206-4753-9260-554AEF234A13}" type="slidenum">
              <a:rPr lang="en-US" smtClean="0"/>
              <a:t>5</a:t>
            </a:fld>
            <a:endParaRPr lang="en-US"/>
          </a:p>
        </p:txBody>
      </p:sp>
    </p:spTree>
    <p:extLst>
      <p:ext uri="{BB962C8B-B14F-4D97-AF65-F5344CB8AC3E}">
        <p14:creationId xmlns:p14="http://schemas.microsoft.com/office/powerpoint/2010/main" val="4005668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 First of all, I’d like to acknowledge the ACD for their leadership and contributions in laying out recommendations to enhance and accelerate CDC’s efforts to achieve health equity across its broad portfolio of public health science and programs. The now-sunset Health Equity Workgroup of the ACD put forth recommendations across three task areas, which were adopted as recommendations by the ACD and subsequently acknowledged by the Secretary of the Department of Health and Human Services. The Office of Health Equity has been tasked with leading the implementation of the recommendations in close collaboration with the national centers, institute, and offices of CDC.</a:t>
            </a:r>
          </a:p>
          <a:p>
            <a:endParaRPr lang="en-US"/>
          </a:p>
          <a:p>
            <a:r>
              <a:rPr lang="en-US"/>
              <a:t>During the last ACD meeting in November, I provided a brief overview of CORE, CDC’s Health Equity Science and Intervention Strategy, and described some actions that were underway to incorporate the ACD’s recommendations into CDC’s science, programs, and policies. Today, I will discuss our continued progress and accomplishments and reflect on the work that remains. </a:t>
            </a:r>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133195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rPr>
              <a:t>The Office of Health Equity exists to ensure health equity is embedded in an all-of-public health approach to overcoming persistent health disparities and health inequities across a range of population groups that disproportionately experience poor health outcomes. This work is done in collaboration with Centers, Institute, and Offices across the agency. </a:t>
            </a:r>
          </a:p>
          <a:p>
            <a:endParaRPr lang="en-US">
              <a:solidFill>
                <a:srgbClr val="000000"/>
              </a:solidFill>
              <a:ea typeface="Open Sans" panose="020B0606030504020204" pitchFamily="34" charset="0"/>
              <a:cs typeface="Open Sans" panose="020B0606030504020204" pitchFamily="34" charset="0"/>
            </a:endParaRPr>
          </a:p>
          <a:p>
            <a:r>
              <a:rPr lang="en-US" b="0" i="0">
                <a:solidFill>
                  <a:srgbClr val="000000"/>
                </a:solidFill>
                <a:effectLst/>
              </a:rPr>
              <a:t>In 2023, OHE identified five strategic imperatives as part of our Strategic Plan, highlighting priority goals and major activities through the 2024 calendar year. OHE is using this plan to pursue our mission and guide our day-to-day work to advance health equity. </a:t>
            </a:r>
          </a:p>
          <a:p>
            <a:endParaRPr lang="en-US" b="0" i="0">
              <a:solidFill>
                <a:srgbClr val="000000"/>
              </a:solidFill>
              <a:effectLst/>
            </a:endParaRPr>
          </a:p>
          <a:p>
            <a:r>
              <a:rPr lang="en-US" b="0" i="0">
                <a:solidFill>
                  <a:srgbClr val="000000"/>
                </a:solidFill>
                <a:effectLst/>
              </a:rPr>
              <a:t>The first imperative is “Strategy.”</a:t>
            </a:r>
            <a:r>
              <a:rPr lang="en-US">
                <a:solidFill>
                  <a:srgbClr val="000000"/>
                </a:solidFill>
              </a:rPr>
              <a:t> </a:t>
            </a:r>
            <a:r>
              <a:rPr lang="en-US" b="0" i="0">
                <a:solidFill>
                  <a:srgbClr val="000000"/>
                </a:solidFill>
                <a:effectLst/>
              </a:rPr>
              <a:t> We are working to institutionalize and align agency-wide initiatives to accelerate progress toward health equity. To this end, we have developed an </a:t>
            </a:r>
            <a:r>
              <a:rPr lang="en-US">
                <a:solidFill>
                  <a:srgbClr val="000000"/>
                </a:solidFill>
              </a:rPr>
              <a:t>office-wide </a:t>
            </a:r>
            <a:r>
              <a:rPr lang="en-US" b="0" i="0">
                <a:solidFill>
                  <a:srgbClr val="000000"/>
                </a:solidFill>
                <a:effectLst/>
              </a:rPr>
              <a:t>strategic plan, including a multi-year roadmap and metrics, that integrates health equity, social and structural determinants of health (SSDOH), and diversity, equity, inclusion, accessibility, and belonging (DEIAB). This is the foundation for creating long-term change within CDC to advance health equity.</a:t>
            </a:r>
            <a:r>
              <a:rPr lang="en-US">
                <a:solidFill>
                  <a:srgbClr val="000000"/>
                </a:solidFill>
              </a:rPr>
              <a:t> </a:t>
            </a:r>
            <a:endParaRPr lang="en-US" b="0" i="0">
              <a:solidFill>
                <a:srgbClr val="000000"/>
              </a:solidFill>
              <a:effectLst/>
              <a:cs typeface="Calibri"/>
            </a:endParaRPr>
          </a:p>
          <a:p>
            <a:endParaRPr lang="en-US" b="0" i="0">
              <a:solidFill>
                <a:srgbClr val="000000"/>
              </a:solidFill>
              <a:effectLst/>
            </a:endParaRPr>
          </a:p>
          <a:p>
            <a:r>
              <a:rPr lang="en-US">
                <a:solidFill>
                  <a:srgbClr val="000000"/>
                </a:solidFill>
              </a:rPr>
              <a:t>Across</a:t>
            </a:r>
            <a:r>
              <a:rPr lang="en-US" b="0" i="0">
                <a:solidFill>
                  <a:srgbClr val="000000"/>
                </a:solidFill>
                <a:effectLst/>
              </a:rPr>
              <a:t> the </a:t>
            </a:r>
            <a:r>
              <a:rPr lang="en-US">
                <a:solidFill>
                  <a:srgbClr val="000000"/>
                </a:solidFill>
              </a:rPr>
              <a:t>additional</a:t>
            </a:r>
            <a:r>
              <a:rPr lang="en-US" b="0" i="0">
                <a:solidFill>
                  <a:srgbClr val="000000"/>
                </a:solidFill>
                <a:effectLst/>
              </a:rPr>
              <a:t> four strategic imperatives – focused on Funding, Partnerships, Public Health Workforce, and Science and Interventions – </a:t>
            </a:r>
            <a:r>
              <a:rPr lang="en-US">
                <a:solidFill>
                  <a:srgbClr val="000000"/>
                </a:solidFill>
              </a:rPr>
              <a:t> </a:t>
            </a:r>
            <a:r>
              <a:rPr lang="en-US" b="0" i="0">
                <a:solidFill>
                  <a:srgbClr val="000000"/>
                </a:solidFill>
                <a:effectLst/>
              </a:rPr>
              <a:t>we are operationalizing the recommendations that were approved by the ACD. We have intentionally aligned the activities within these imperatives with the ACD’s health equity recommendations, and I will highlight some of our progress in the next few slides.</a:t>
            </a:r>
            <a:r>
              <a:rPr lang="en-US">
                <a:solidFill>
                  <a:srgbClr val="000000"/>
                </a:solidFill>
              </a:rPr>
              <a:t> </a:t>
            </a:r>
            <a:endParaRPr lang="en-US" b="0" i="0">
              <a:solidFill>
                <a:srgbClr val="000000"/>
              </a:solidFill>
              <a:effectLst/>
              <a:cs typeface="Calibri"/>
            </a:endParaRPr>
          </a:p>
          <a:p>
            <a:endParaRPr lang="en-US"/>
          </a:p>
        </p:txBody>
      </p:sp>
      <p:sp>
        <p:nvSpPr>
          <p:cNvPr id="4" name="Slide Number Placeholder 3"/>
          <p:cNvSpPr>
            <a:spLocks noGrp="1"/>
          </p:cNvSpPr>
          <p:nvPr>
            <p:ph type="sldNum" sz="quarter" idx="5"/>
          </p:nvPr>
        </p:nvSpPr>
        <p:spPr/>
        <p:txBody>
          <a:bodyPr/>
          <a:lstStyle/>
          <a:p>
            <a:pPr defTabSz="931774">
              <a:defRPr/>
            </a:pPr>
            <a:fld id="{EB38CAEC-4554-485B-9189-C45C7447A404}" type="slidenum">
              <a:rPr lang="en-US">
                <a:solidFill>
                  <a:prstClr val="black"/>
                </a:solidFill>
                <a:latin typeface="Calibri"/>
              </a:rPr>
              <a:pPr defTabSz="931774">
                <a:defRPr/>
              </a:pPr>
              <a:t>40</a:t>
            </a:fld>
            <a:endParaRPr lang="en-US">
              <a:solidFill>
                <a:prstClr val="black"/>
              </a:solidFill>
              <a:latin typeface="Calibri"/>
            </a:endParaRPr>
          </a:p>
        </p:txBody>
      </p:sp>
    </p:spTree>
    <p:extLst>
      <p:ext uri="{BB962C8B-B14F-4D97-AF65-F5344CB8AC3E}">
        <p14:creationId xmlns:p14="http://schemas.microsoft.com/office/powerpoint/2010/main" val="3873798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Consistent with Task Area 1, CDC recognizes community engagement is the cornerstone of good public health practice. Our “Partnerships” imperative is focused on increasing community engagement with populations that experience health disparities and health inequities. </a:t>
            </a:r>
          </a:p>
          <a:p>
            <a:pPr algn="l"/>
            <a:endParaRPr lang="en-US" strike="noStrike"/>
          </a:p>
          <a:p>
            <a:pPr defTabSz="931774">
              <a:defRPr/>
            </a:pPr>
            <a:r>
              <a:rPr lang="en-US" strike="noStrike"/>
              <a:t>For more than a decade, OHE has collaborated with public health organizations such as ASTHO, NACCHO, and, more recently, the National Association of State Offices of Minority Health to promote health equity.  Last year, we established and convened a collective of public health leaders representing state, local, and territorial health departments and community-based organizations known as the Power of Partnerships Health Equity Alliance. This Alliance is a forum for problem-solving and information exchange as we work to integrate and institutionalize health equity into the day-to-day practice of public health.</a:t>
            </a:r>
            <a:r>
              <a:rPr lang="en-US" b="0" i="0">
                <a:solidFill>
                  <a:srgbClr val="222222"/>
                </a:solidFill>
                <a:effectLst/>
              </a:rPr>
              <a:t>  OHE is continuing to expand our partnerships with STLT organizations through our continued collaboration with CDC’s Public Health Infrastructure Center, which is now a collaborator in the Power of Partnerships Alliance. By aligning ourselves more closely with PHIC, we seek to improve and increase community engagement among state, tribal, local, and territorial departments of public health. </a:t>
            </a:r>
          </a:p>
          <a:p>
            <a:pPr defTabSz="931774">
              <a:defRPr/>
            </a:pPr>
            <a:endParaRPr lang="en-US" b="0" i="0">
              <a:solidFill>
                <a:srgbClr val="222222"/>
              </a:solidFill>
              <a:effectLst/>
            </a:endParaRPr>
          </a:p>
          <a:p>
            <a:pPr defTabSz="931774">
              <a:defRPr/>
            </a:pPr>
            <a:r>
              <a:rPr lang="en-US" b="0" i="0">
                <a:solidFill>
                  <a:srgbClr val="222222"/>
                </a:solidFill>
                <a:effectLst/>
              </a:rPr>
              <a:t>OHE has developed an overarching health equity partnership plan to facilitate the strategic engagement of partners. Since the last ACD meeting in November, OHE has convened meetings with multiple organizations that prioritize racial and ethnic minority groups, including the </a:t>
            </a:r>
            <a:r>
              <a:rPr lang="en-US">
                <a:effectLst/>
                <a:ea typeface="Times New Roman" panose="02020603050405020304" pitchFamily="18" charset="0"/>
              </a:rPr>
              <a:t>National Medical Association, the Natl Hispanic Medical Association, the American College of Preventive Medicine, Choose Healthy Life, and PROCEED, among others. In these meetings we sought to determine how we can collaborate in the future.</a:t>
            </a:r>
            <a:endParaRPr lang="en-US" b="0" i="0">
              <a:solidFill>
                <a:srgbClr val="222222"/>
              </a:solidFill>
              <a:effectLst/>
            </a:endParaRPr>
          </a:p>
          <a:p>
            <a:pPr defTabSz="931774">
              <a:defRPr/>
            </a:pPr>
            <a:endParaRPr lang="en-US" b="0" i="0">
              <a:solidFill>
                <a:srgbClr val="000000"/>
              </a:solidFill>
              <a:effectLst/>
            </a:endParaRPr>
          </a:p>
          <a:p>
            <a:pPr defTabSz="931774">
              <a:defRPr/>
            </a:pPr>
            <a:r>
              <a:rPr lang="en-US" b="0" i="0">
                <a:solidFill>
                  <a:srgbClr val="000000"/>
                </a:solidFill>
                <a:effectLst/>
              </a:rPr>
              <a:t>In 2023, OHE launched a series of health equity partnership webinars to bring together an intersectional collective of health equity organizations that focus on a range of </a:t>
            </a:r>
            <a:r>
              <a:rPr lang="en-US" b="0" i="0">
                <a:effectLst/>
              </a:rPr>
              <a:t>populations including racial and ethnic minorities, people with disabilities, LGBTQ+ individuals, and more. Public health, healthcare, and other partners join the partnership webinars to learn about and apply promising health equity strategies in their communities – hearing from both CDC and external partner programs. We’ve hosted two partner webinars to date.  Over 2500 partners (registered) and over 1300 joined us live for sessions on the </a:t>
            </a:r>
            <a:r>
              <a:rPr lang="en-US" b="0" i="0" u="sng">
                <a:effectLst/>
              </a:rPr>
              <a:t>respiratory virus response</a:t>
            </a:r>
            <a:r>
              <a:rPr lang="en-US" b="0" i="0">
                <a:effectLst/>
              </a:rPr>
              <a:t> season and </a:t>
            </a:r>
            <a:r>
              <a:rPr lang="en-US" b="0" i="0" u="sng" strike="noStrike">
                <a:solidFill>
                  <a:srgbClr val="FF0000"/>
                </a:solidFill>
                <a:effectLst/>
                <a:hlinkClick r:id="rId3"/>
              </a:rPr>
              <a:t>health equity communications</a:t>
            </a:r>
            <a:r>
              <a:rPr lang="en-US" b="0" i="0" u="sng" strike="noStrike">
                <a:solidFill>
                  <a:srgbClr val="FF0000"/>
                </a:solidFill>
                <a:effectLst/>
              </a:rPr>
              <a:t> </a:t>
            </a:r>
            <a:r>
              <a:rPr lang="en-US" b="0" i="0">
                <a:effectLst/>
              </a:rPr>
              <a:t>– this health equity partner series will continue throughout 2024 with webinars occurring approximately every other month.</a:t>
            </a:r>
          </a:p>
          <a:p>
            <a:pPr defTabSz="931774">
              <a:defRPr/>
            </a:pPr>
            <a:endParaRPr lang="en-US" b="0" i="0">
              <a:effectLst/>
            </a:endParaRPr>
          </a:p>
          <a:p>
            <a:pPr defTabSz="931774">
              <a:defRPr/>
            </a:pPr>
            <a:r>
              <a:rPr lang="en-US">
                <a:effectLst/>
                <a:ea typeface="Times New Roman" panose="02020603050405020304" pitchFamily="18" charset="0"/>
              </a:rPr>
              <a:t>We’re also proud of our support of the CDC Respiratory Virus Season Response virus as we leveraged our partner network to coordinate a dozen listening sessions with over 70 </a:t>
            </a:r>
            <a:r>
              <a:rPr lang="en-US" b="0" i="0">
                <a:effectLst/>
              </a:rPr>
              <a:t>community-based organizations and national minority-serving organizations to put respiratory prevention messages in the hands of community leaders and to gather feedback on any gaps or needs in RVR communication to share with our Respiratory Virus Center colleagues. We shared a thematic analysis from the listening sessions with NCIRD and they are working to address the challenges and gaps raised to ensure that we have improved,  culturally relevant, and informed messaging for priority populations who are disproportionately impacted.</a:t>
            </a:r>
          </a:p>
          <a:p>
            <a:pPr defTabSz="931774">
              <a:defRPr/>
            </a:pPr>
            <a:endParaRPr lang="en-US" b="0" i="0">
              <a:effectLst/>
            </a:endParaRPr>
          </a:p>
          <a:p>
            <a:pPr defTabSz="931774">
              <a:defRPr/>
            </a:pPr>
            <a:endParaRPr lang="en-US" b="0" i="0">
              <a:effectLst/>
            </a:endParaRPr>
          </a:p>
          <a:p>
            <a:endParaRPr lang="en-US"/>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3690379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Task Area 2 calls out the impact of CDC’s organizational structure and how it impacts staff’s ability to pursue health inequities.  Because of the tremendous role and responsibility CDC has in instituting and supporting public health programs, projects, and activities through resource allocation and program guidance, we have a strategic imperative on “Funding” that is focused on ways to expand the integration of health equity in this area. </a:t>
            </a:r>
          </a:p>
          <a:p>
            <a:endParaRPr lang="en-US"/>
          </a:p>
          <a:p>
            <a:r>
              <a:rPr lang="en-US"/>
              <a:t>Through CORE, we previously convened health equity SMEs from across CDC programs to identify health equity guidance that could be incorporated into CDC’s non-research Notice Of Funding Opportunity or NOFO template. These changes to the NOFO template will cue NOFO writers to address health equity in the design of their NOFOs and, after being published for competition, will cue applicants to address health equity in the framing of their programmatic response. </a:t>
            </a:r>
          </a:p>
          <a:p>
            <a:endParaRPr lang="en-US"/>
          </a:p>
          <a:p>
            <a:r>
              <a:rPr lang="en-US"/>
              <a:t>The Office of Health Equity, along with the Office of Grant Services, is launching a training series in the Spring (April) 2024 to provide guidance and education to CDC NOFO writers that helps strengthen capacity, and consistency to effectively integrate health equity considerations.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addition, at the being of February, CDC </a:t>
            </a:r>
            <a:r>
              <a:rPr lang="en-US">
                <a:effectLst/>
                <a:ea typeface="Times New Roman" panose="02020603050405020304" pitchFamily="18" charset="0"/>
                <a:cs typeface="Times New Roman" panose="02020603050405020304" pitchFamily="18" charset="0"/>
              </a:rPr>
              <a:t>posted the full notice of funding opportunity (NOFO) for the </a:t>
            </a:r>
            <a:r>
              <a:rPr lang="en-US" u="sng">
                <a:solidFill>
                  <a:srgbClr val="0563C1"/>
                </a:solidFill>
                <a:effectLst/>
                <a:ea typeface="Times New Roman" panose="02020603050405020304" pitchFamily="18" charset="0"/>
                <a:cs typeface="Times New Roman" panose="02020603050405020304" pitchFamily="18" charset="0"/>
                <a:hlinkClick r:id="rId3"/>
              </a:rPr>
              <a:t>Strengthening Public Health Systems and Services through National Partnerships to Improve and Protect the Nation's Health</a:t>
            </a:r>
            <a:r>
              <a:rPr lang="en-US" u="none" strike="noStrike">
                <a:solidFill>
                  <a:srgbClr val="0563C1"/>
                </a:solidFill>
                <a:effectLst/>
                <a:ea typeface="Times New Roman" panose="02020603050405020304" pitchFamily="18" charset="0"/>
                <a:cs typeface="Times New Roman" panose="02020603050405020304" pitchFamily="18" charset="0"/>
              </a:rPr>
              <a:t> cooperative agreement</a:t>
            </a:r>
            <a:r>
              <a:rPr lang="en-US">
                <a:effectLst/>
                <a:ea typeface="Times New Roman" panose="02020603050405020304" pitchFamily="18" charset="0"/>
                <a:cs typeface="Times New Roman" panose="02020603050405020304" pitchFamily="18" charset="0"/>
              </a:rPr>
              <a:t>, also </a:t>
            </a:r>
            <a:r>
              <a:rPr lang="en-US">
                <a:solidFill>
                  <a:srgbClr val="454545"/>
                </a:solidFill>
                <a:effectLst/>
                <a:ea typeface="Times New Roman" panose="02020603050405020304" pitchFamily="18" charset="0"/>
                <a:cs typeface="Times New Roman" panose="02020603050405020304" pitchFamily="18" charset="0"/>
              </a:rPr>
              <a:t>called the National Partners CoAg. </a:t>
            </a:r>
            <a:r>
              <a:rPr lang="en-US">
                <a:effectLst/>
                <a:ea typeface="Times New Roman" panose="02020603050405020304" pitchFamily="18" charset="0"/>
                <a:cs typeface="Times New Roman" panose="02020603050405020304" pitchFamily="18" charset="0"/>
              </a:rPr>
              <a:t>This cooperative agreement takes the place of CDC’s </a:t>
            </a:r>
            <a:r>
              <a:rPr lang="en-US" u="sng">
                <a:solidFill>
                  <a:srgbClr val="0563C1"/>
                </a:solidFill>
                <a:effectLst/>
                <a:ea typeface="Times New Roman" panose="02020603050405020304" pitchFamily="18" charset="0"/>
                <a:cs typeface="Times New Roman" panose="02020603050405020304" pitchFamily="18" charset="0"/>
                <a:hlinkClick r:id="rId4"/>
              </a:rPr>
              <a:t>National Partners Umbrella CoAg</a:t>
            </a:r>
            <a:r>
              <a:rPr lang="en-US">
                <a:effectLst/>
                <a:ea typeface="Times New Roman" panose="02020603050405020304" pitchFamily="18" charset="0"/>
                <a:cs typeface="Times New Roman" panose="02020603050405020304" pitchFamily="18" charset="0"/>
              </a:rPr>
              <a:t> (also called 1802), which will sunset on July 31, 2024. </a:t>
            </a:r>
            <a:r>
              <a:rPr lang="en-US" sz="1800" i="1">
                <a:effectLst/>
                <a:latin typeface="Segoe UI" panose="020B0502040204020203" pitchFamily="34" charset="0"/>
              </a:rPr>
              <a:t>Mention of national minority orgs that were funded through 1802.</a:t>
            </a:r>
            <a:endParaRPr lang="en-US" sz="1800" i="1">
              <a:effectLst/>
              <a:latin typeface="Arial" panose="020B0604020202020204" pitchFamily="34" charset="0"/>
            </a:endParaRPr>
          </a:p>
          <a:p>
            <a:endParaRPr lang="en-US">
              <a:effectLst/>
              <a:ea typeface="Times New Roman" panose="02020603050405020304" pitchFamily="18" charset="0"/>
              <a:cs typeface="Times New Roman" panose="02020603050405020304" pitchFamily="18" charset="0"/>
            </a:endParaRPr>
          </a:p>
          <a:p>
            <a:r>
              <a:rPr lang="en-US">
                <a:effectLst/>
                <a:ea typeface="Times New Roman" panose="02020603050405020304" pitchFamily="18" charset="0"/>
                <a:cs typeface="Times New Roman" panose="02020603050405020304" pitchFamily="18" charset="0"/>
              </a:rPr>
              <a:t> </a:t>
            </a:r>
          </a:p>
          <a:p>
            <a:r>
              <a:rPr lang="en-US" b="1">
                <a:effectLst/>
                <a:ea typeface="Times New Roman" panose="02020603050405020304" pitchFamily="18" charset="0"/>
                <a:cs typeface="Times New Roman" panose="02020603050405020304" pitchFamily="18" charset="0"/>
              </a:rPr>
              <a:t>We welcome your assistance to help us spread the word about this tremendous new opportunity to support the nation’s public health system partners. Applications are due April 1, 2024.</a:t>
            </a:r>
            <a:br>
              <a:rPr lang="en-US" b="1">
                <a:effectLst/>
                <a:ea typeface="Calibri" panose="020F0502020204030204" pitchFamily="34" charset="0"/>
                <a:cs typeface="Times New Roman" panose="02020603050405020304" pitchFamily="18" charset="0"/>
              </a:rPr>
            </a:br>
            <a:r>
              <a:rPr lang="en-US">
                <a:effectLst/>
                <a:ea typeface="Calibri" panose="020F0502020204030204" pitchFamily="34" charset="0"/>
                <a:cs typeface="Times New Roman" panose="02020603050405020304" pitchFamily="18" charset="0"/>
              </a:rPr>
              <a:t>The National Partners CoAg will support organizations that work with governmental public health and other sectors, over five years, to provide capacity-building assistance within the public health system </a:t>
            </a:r>
            <a:r>
              <a:rPr lang="en-US">
                <a:solidFill>
                  <a:srgbClr val="1B1B1B"/>
                </a:solidFill>
                <a:effectLst/>
                <a:ea typeface="Times New Roman" panose="02020603050405020304" pitchFamily="18" charset="0"/>
                <a:cs typeface="Times New Roman" panose="02020603050405020304" pitchFamily="18" charset="0"/>
              </a:rPr>
              <a:t>to:</a:t>
            </a:r>
            <a:endParaRPr lang="en-US">
              <a:effectLst/>
              <a:ea typeface="Calibri" panose="020F0502020204030204" pitchFamily="34" charset="0"/>
              <a:cs typeface="Times New Roman" panose="02020603050405020304" pitchFamily="18" charset="0"/>
            </a:endParaRPr>
          </a:p>
          <a:p>
            <a:pPr marL="349415" indent="-349415">
              <a:lnSpc>
                <a:spcPct val="105000"/>
              </a:lnSpc>
              <a:buFont typeface="Symbol" panose="05050102010706020507" pitchFamily="18" charset="2"/>
              <a:buChar char=""/>
            </a:pPr>
            <a:r>
              <a:rPr lang="en-US">
                <a:solidFill>
                  <a:srgbClr val="1B1B1B"/>
                </a:solidFill>
                <a:effectLst/>
                <a:ea typeface="Times New Roman" panose="02020603050405020304" pitchFamily="18" charset="0"/>
                <a:cs typeface="Times New Roman" panose="02020603050405020304" pitchFamily="18" charset="0"/>
              </a:rPr>
              <a:t>Increase the knowledge, skill, and ability to deliver essential public health services,</a:t>
            </a:r>
            <a:endParaRPr lang="en-US">
              <a:solidFill>
                <a:srgbClr val="000000"/>
              </a:solidFill>
              <a:effectLst/>
              <a:ea typeface="Calibri" panose="020F0502020204030204" pitchFamily="34" charset="0"/>
              <a:cs typeface="Times New Roman" panose="02020603050405020304" pitchFamily="18" charset="0"/>
            </a:endParaRPr>
          </a:p>
          <a:p>
            <a:pPr marL="349415" indent="-349415">
              <a:lnSpc>
                <a:spcPct val="105000"/>
              </a:lnSpc>
              <a:buFont typeface="Symbol" panose="05050102010706020507" pitchFamily="18" charset="2"/>
              <a:buChar char=""/>
            </a:pPr>
            <a:r>
              <a:rPr lang="en-US">
                <a:solidFill>
                  <a:srgbClr val="1B1B1B"/>
                </a:solidFill>
                <a:effectLst/>
                <a:ea typeface="Times New Roman" panose="02020603050405020304" pitchFamily="18" charset="0"/>
                <a:cs typeface="Times New Roman" panose="02020603050405020304" pitchFamily="18" charset="0"/>
              </a:rPr>
              <a:t>Improve organizational and systems capacity and capability to address prioritized, equity-based public health priorities, and</a:t>
            </a:r>
            <a:endParaRPr lang="en-US">
              <a:solidFill>
                <a:srgbClr val="000000"/>
              </a:solidFill>
              <a:effectLst/>
              <a:ea typeface="Calibri" panose="020F0502020204030204" pitchFamily="34" charset="0"/>
              <a:cs typeface="Times New Roman" panose="02020603050405020304" pitchFamily="18" charset="0"/>
            </a:endParaRPr>
          </a:p>
          <a:p>
            <a:pPr marL="349415" indent="-349415">
              <a:lnSpc>
                <a:spcPct val="105000"/>
              </a:lnSpc>
              <a:spcAft>
                <a:spcPts val="815"/>
              </a:spcAft>
              <a:buFont typeface="Symbol" panose="05050102010706020507" pitchFamily="18" charset="2"/>
              <a:buChar char=""/>
            </a:pPr>
            <a:r>
              <a:rPr lang="en-US">
                <a:solidFill>
                  <a:srgbClr val="1B1B1B"/>
                </a:solidFill>
                <a:effectLst/>
                <a:ea typeface="Times New Roman" panose="02020603050405020304" pitchFamily="18" charset="0"/>
                <a:cs typeface="Times New Roman" panose="02020603050405020304" pitchFamily="18" charset="0"/>
              </a:rPr>
              <a:t>Strengthen the nation's public health infrastructure and performance.  </a:t>
            </a:r>
          </a:p>
          <a:p>
            <a:pPr marL="349415" indent="-349415">
              <a:lnSpc>
                <a:spcPct val="105000"/>
              </a:lnSpc>
              <a:spcAft>
                <a:spcPts val="815"/>
              </a:spcAft>
              <a:buFont typeface="Symbol" panose="05050102010706020507" pitchFamily="18" charset="2"/>
              <a:buChar char=""/>
            </a:pPr>
            <a:endParaRPr lang="en-US">
              <a:solidFill>
                <a:srgbClr val="1B1B1B"/>
              </a:solidFill>
              <a:effectLst/>
              <a:ea typeface="Calibri" panose="020F0502020204030204" pitchFamily="34" charset="0"/>
              <a:cs typeface="Times New Roman" panose="02020603050405020304" pitchFamily="18" charset="0"/>
            </a:endParaRPr>
          </a:p>
          <a:p>
            <a:pPr marL="349415" indent="-349415">
              <a:lnSpc>
                <a:spcPct val="105000"/>
              </a:lnSpc>
              <a:spcAft>
                <a:spcPts val="815"/>
              </a:spcAft>
              <a:buFont typeface="Symbol" panose="05050102010706020507" pitchFamily="18" charset="2"/>
              <a:buChar char=""/>
            </a:pPr>
            <a:endParaRPr lang="en-US">
              <a:solidFill>
                <a:srgbClr val="1B1B1B"/>
              </a:solidFill>
              <a:effectLst/>
              <a:ea typeface="Calibri" panose="020F0502020204030204" pitchFamily="34" charset="0"/>
              <a:cs typeface="Times New Roman" panose="02020603050405020304" pitchFamily="18" charset="0"/>
            </a:endParaRPr>
          </a:p>
          <a:p>
            <a:pPr marL="349415" marR="0" lvl="0" indent="-349415" algn="l" defTabSz="914400" rtl="0" eaLnBrk="1" fontAlgn="auto" latinLnBrk="0" hangingPunct="1">
              <a:lnSpc>
                <a:spcPct val="105000"/>
              </a:lnSpc>
              <a:spcBef>
                <a:spcPts val="0"/>
              </a:spcBef>
              <a:spcAft>
                <a:spcPts val="815"/>
              </a:spcAft>
              <a:buClrTx/>
              <a:buSzTx/>
              <a:buFont typeface="Symbol" panose="05050102010706020507" pitchFamily="18" charset="2"/>
              <a:buChar char=""/>
              <a:tabLst/>
              <a:defRPr/>
            </a:pPr>
            <a:r>
              <a:rPr lang="en-US" sz="1800" i="1">
                <a:effectLst/>
                <a:latin typeface="Segoe UI" panose="020B0502040204020203" pitchFamily="34" charset="0"/>
              </a:rPr>
              <a:t>Mention how community based organizations would be able to apply or have a national partner for new co-ag</a:t>
            </a:r>
            <a:endParaRPr lang="en-US" sz="1800" i="1">
              <a:effectLst/>
              <a:latin typeface="Arial" panose="020B0604020202020204" pitchFamily="34" charset="0"/>
            </a:endParaRPr>
          </a:p>
          <a:p>
            <a:pPr marL="349415" indent="-349415">
              <a:lnSpc>
                <a:spcPct val="105000"/>
              </a:lnSpc>
              <a:spcAft>
                <a:spcPts val="815"/>
              </a:spcAft>
              <a:buFont typeface="Symbol" panose="05050102010706020507" pitchFamily="18" charset="2"/>
              <a:buChar char=""/>
            </a:pPr>
            <a:endParaRPr lang="en-US">
              <a:solidFill>
                <a:srgbClr val="1B1B1B"/>
              </a:solidFill>
              <a:effectLst/>
              <a:ea typeface="Calibri" panose="020F0502020204030204" pitchFamily="34" charset="0"/>
              <a:cs typeface="Times New Roman" panose="02020603050405020304" pitchFamily="18" charset="0"/>
            </a:endParaRPr>
          </a:p>
          <a:p>
            <a:pPr marL="349415" indent="-349415">
              <a:lnSpc>
                <a:spcPct val="105000"/>
              </a:lnSpc>
              <a:spcAft>
                <a:spcPts val="815"/>
              </a:spcAft>
              <a:buFont typeface="Symbol" panose="05050102010706020507" pitchFamily="18" charset="2"/>
              <a:buChar char=""/>
            </a:pPr>
            <a:endParaRPr lang="en-US">
              <a:solidFill>
                <a:srgbClr val="000000"/>
              </a:solidFill>
              <a:effectLst/>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3401150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Task Area 3, OHE is collaborating with other CIOs to develop approaches and resources to facilitate the systematic and consistent integration of recommended practices for health equity science across the agency. Our Science and Interventions imperative underscores the need for equitable, community-informed approached to advance health equity in research, surveillance, evaluation, preparedness and response, and laboratory science. </a:t>
            </a:r>
          </a:p>
          <a:p>
            <a:endParaRPr lang="en-US"/>
          </a:p>
          <a:p>
            <a:r>
              <a:rPr lang="en-US"/>
              <a:t>The Office of Health Equity continues to work closely with the Office of Science to increase awareness and application of the Health Equity Science Principles. CDC’s Health Equity Science Principles are six high-level principles to guide the development, implementation, dissemination, and use of effective health equity science. OHE recently co-authored an article in Public Health Reports, highlighting these principles and examples of how these principles may be integrated into scientific practice. </a:t>
            </a:r>
          </a:p>
          <a:p>
            <a:endParaRPr lang="en-US"/>
          </a:p>
          <a:p>
            <a:r>
              <a:rPr lang="en-US"/>
              <a:t>In collaboration with the Office of Science, OHE played a key leadership role in developing and is now assisting in disseminating CDC data standards for race and ethnicity, sexual identity and gender orientation, and occupation and industry. This will help ensure a uniform approach to data collection and use of these data. </a:t>
            </a:r>
          </a:p>
          <a:p>
            <a:endParaRPr lang="en-US"/>
          </a:p>
          <a:p>
            <a:r>
              <a:rPr lang="en-US"/>
              <a:t>The Office of Public Health Data, Surveillance and Technology through the Data Modernization Initiative is working on data platforms to put data on drivers of health inequities at the fingertips of CDC scientists which will be followed by the development of tools to assist CDC scientists and evaluators, communities, and public health programs in optimizing their use. </a:t>
            </a:r>
          </a:p>
          <a:p>
            <a:endParaRPr lang="en-US"/>
          </a:p>
          <a:p>
            <a:r>
              <a:rPr lang="en-US"/>
              <a:t>OHE is also leading the development of guidance principles to help </a:t>
            </a:r>
            <a:r>
              <a:rPr lang="en-US">
                <a:effectLst/>
              </a:rPr>
              <a:t>CDC scientists and evaluators engage and catalyze meaningful participation from communities that have experienced marginalization. In tandem with this process, CDC is identifying best practices and examples of initiatives and approaches for the inclusive engagement of communities in data collection, analysis, and interpretation.</a:t>
            </a:r>
            <a:endParaRPr lang="en-US"/>
          </a:p>
          <a:p>
            <a:endParaRPr lang="en-US"/>
          </a:p>
          <a:p>
            <a:r>
              <a:rPr lang="en-US"/>
              <a:t>Much of this work is still in progress, but the necessity of understanding and addressing drivers of health disparities and health inequities using data and other public health strategies is a priority for CDC.</a:t>
            </a:r>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2188373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0" i="0">
                <a:solidFill>
                  <a:srgbClr val="000000"/>
                </a:solidFill>
                <a:effectLst/>
              </a:rPr>
              <a:t>As the agency’s health equity champions, we are working collaboratively across the agency to achieve key milestones toward the advancement of health equity.  The ACD’s health equity recommendations provide a framework for how we may c</a:t>
            </a:r>
            <a:r>
              <a:rPr lang="en-US">
                <a:ea typeface="Times New Roman" panose="02020603050405020304" pitchFamily="18" charset="0"/>
                <a:cs typeface="Calibri" panose="020F0502020204030204" pitchFamily="34" charset="0"/>
              </a:rPr>
              <a:t>hart additional efforts that will accelerate movement toward achieving health equity.  </a:t>
            </a:r>
          </a:p>
          <a:p>
            <a:pPr defTabSz="949478">
              <a:defRPr/>
            </a:pPr>
            <a:endParaRPr lang="en-US">
              <a:ea typeface="Times New Roman" panose="02020603050405020304" pitchFamily="18" charset="0"/>
              <a:cs typeface="Calibri" panose="020F0502020204030204" pitchFamily="34" charset="0"/>
            </a:endParaRPr>
          </a:p>
          <a:p>
            <a:pPr defTabSz="949478">
              <a:defRPr/>
            </a:pPr>
            <a:r>
              <a:rPr lang="en-US">
                <a:ea typeface="Times New Roman" panose="02020603050405020304" pitchFamily="18" charset="0"/>
                <a:cs typeface="Calibri" panose="020F0502020204030204" pitchFamily="34" charset="0"/>
              </a:rPr>
              <a:t>We recognize that </a:t>
            </a:r>
            <a:r>
              <a:rPr lang="en-US">
                <a:solidFill>
                  <a:srgbClr val="000000"/>
                </a:solidFill>
              </a:rPr>
              <a:t>health equity must be at the core of developing any intervention, innovative solution, policy, or programming for populations affected by health disparities, including the authentic representation and inclusion of community members and community-based organizations. </a:t>
            </a:r>
            <a:r>
              <a:rPr lang="en-US"/>
              <a:t>The recommendations reiterate that we must be intentional about pursuing and securing community engagement. As we strive to </a:t>
            </a:r>
            <a:r>
              <a:rPr lang="en-US">
                <a:ea typeface="Times New Roman" panose="02020603050405020304" pitchFamily="18" charset="0"/>
                <a:cs typeface="Calibri" panose="020F0502020204030204" pitchFamily="34" charset="0"/>
              </a:rPr>
              <a:t>expand the body of evidence about interventions that will reduce health inequities, we continue to invite partners from multiple sectors who can collaborate to identify, develop, and implement solutions. </a:t>
            </a:r>
          </a:p>
          <a:p>
            <a:pPr defTabSz="949478">
              <a:defRPr/>
            </a:pPr>
            <a:endParaRPr lang="en-US">
              <a:cs typeface="Calibri" panose="020F0502020204030204" pitchFamily="34" charset="0"/>
            </a:endParaRPr>
          </a:p>
          <a:p>
            <a:pPr defTabSz="949478">
              <a:defRPr/>
            </a:pPr>
            <a:r>
              <a:rPr lang="en-US"/>
              <a:t>As we look ahead, CDC is committed to transforming its public health research, surveillance, and implementation science through innovation and collaboration. In addition, we must integrate health equity considerations in funding to address drivers of health inequities; and we must recruit and retain a workforce that represents diversity in academic disciplines, lived experience, and is prepared to do the work that will reduce and ultimately eliminate health disparities while ensuring all people have the opportunity to attain their best health possible. </a:t>
            </a:r>
          </a:p>
          <a:p>
            <a:endParaRPr lang="en-US"/>
          </a:p>
          <a:p>
            <a:r>
              <a:rPr lang="en-US"/>
              <a:t>Thank you. Questions?</a:t>
            </a:r>
          </a:p>
          <a:p>
            <a:endParaRPr lang="en-US"/>
          </a:p>
          <a:p>
            <a:endParaRPr lang="en-US"/>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49723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3419128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13156400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solidFill>
                <a:srgbClr val="000000"/>
              </a:solidFill>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3799370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496216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936752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CFB0B-E206-4753-9260-554AEF234A13}" type="slidenum">
              <a:rPr lang="en-US" smtClean="0"/>
              <a:t>51</a:t>
            </a:fld>
            <a:endParaRPr lang="en-US"/>
          </a:p>
        </p:txBody>
      </p:sp>
    </p:spTree>
    <p:extLst>
      <p:ext uri="{BB962C8B-B14F-4D97-AF65-F5344CB8AC3E}">
        <p14:creationId xmlns:p14="http://schemas.microsoft.com/office/powerpoint/2010/main" val="1994880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3DD6E-CC45-4C2B-C283-5CD785840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A35F9-7689-0D18-8F45-2F4FDB308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267D5-0648-17EF-779C-CD3E748574CF}"/>
              </a:ext>
            </a:extLst>
          </p:cNvPr>
          <p:cNvSpPr>
            <a:spLocks noGrp="1"/>
          </p:cNvSpPr>
          <p:nvPr>
            <p:ph type="body" idx="1"/>
          </p:nvPr>
        </p:nvSpPr>
        <p:spPr/>
        <p:txBody>
          <a:bodyPr/>
          <a:lstStyle/>
          <a:p>
            <a:pPr marL="174625" indent="-174625">
              <a:buFont typeface="Arial" panose="020B0604020202020204" pitchFamily="34" charset="0"/>
              <a:buChar char="•"/>
            </a:pPr>
            <a:endParaRPr lang="en-US" b="0">
              <a:cs typeface="Calibri"/>
            </a:endParaRPr>
          </a:p>
        </p:txBody>
      </p:sp>
      <p:sp>
        <p:nvSpPr>
          <p:cNvPr id="4" name="Slide Number Placeholder 3">
            <a:extLst>
              <a:ext uri="{FF2B5EF4-FFF2-40B4-BE49-F238E27FC236}">
                <a16:creationId xmlns:a16="http://schemas.microsoft.com/office/drawing/2014/main" id="{9790F0E4-51B3-D5D4-970D-EF0CD721EDFB}"/>
              </a:ext>
            </a:extLst>
          </p:cNvPr>
          <p:cNvSpPr>
            <a:spLocks noGrp="1"/>
          </p:cNvSpPr>
          <p:nvPr>
            <p:ph type="sldNum" sz="quarter" idx="5"/>
          </p:nvPr>
        </p:nvSpPr>
        <p:spPr/>
        <p:txBody>
          <a:bodyPr/>
          <a:lstStyle/>
          <a:p>
            <a:pPr defTabSz="931774">
              <a:defRPr/>
            </a:pPr>
            <a:fld id="{CD085204-A1AA-4AA1-BCD7-2442F0CBF6BD}" type="slidenum">
              <a:rPr lang="en-US">
                <a:solidFill>
                  <a:prstClr val="black"/>
                </a:solidFill>
                <a:latin typeface="Calibri" panose="020F0502020204030204"/>
              </a:rPr>
              <a:pPr defTabSz="93177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55722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endParaRPr lang="en-US" b="1"/>
          </a:p>
          <a:p>
            <a:pPr marL="174708" indent="-174708">
              <a:buFont typeface="Arial"/>
              <a:buChar char="•"/>
            </a:pPr>
            <a:endParaRPr lang="en-US"/>
          </a:p>
          <a:p>
            <a:br>
              <a:rPr lang="en-US"/>
            </a:br>
            <a:endParaRPr lang="en-US"/>
          </a:p>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414581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lvl="1" indent="-174708" defTabSz="931774">
              <a:buFont typeface="Arial"/>
              <a:buChar char="•"/>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defTabSz="931774">
              <a:defRPr/>
            </a:pPr>
            <a:fld id="{487CFB0B-E206-4753-9260-554AEF234A13}"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637419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875A2-7761-FA81-4B18-23502D506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C9871-8E10-4172-7E9A-238F299E3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6360B-E8D0-4521-3B32-F8A87CE968F0}"/>
              </a:ext>
            </a:extLst>
          </p:cNvPr>
          <p:cNvSpPr>
            <a:spLocks noGrp="1"/>
          </p:cNvSpPr>
          <p:nvPr>
            <p:ph type="body" idx="1"/>
          </p:nvPr>
        </p:nvSpPr>
        <p:spPr/>
        <p:txBody>
          <a:bodyPr/>
          <a:lstStyle/>
          <a:p>
            <a:pPr marL="174625" indent="-174625">
              <a:buFont typeface="Arial"/>
              <a:buChar char="•"/>
            </a:pPr>
            <a:endParaRPr lang="en-US" b="0">
              <a:cs typeface="Calibri"/>
            </a:endParaRPr>
          </a:p>
        </p:txBody>
      </p:sp>
      <p:sp>
        <p:nvSpPr>
          <p:cNvPr id="4" name="Slide Number Placeholder 3">
            <a:extLst>
              <a:ext uri="{FF2B5EF4-FFF2-40B4-BE49-F238E27FC236}">
                <a16:creationId xmlns:a16="http://schemas.microsoft.com/office/drawing/2014/main" id="{9140664E-A18B-99D6-676F-37B71E0C9B60}"/>
              </a:ext>
            </a:extLst>
          </p:cNvPr>
          <p:cNvSpPr>
            <a:spLocks noGrp="1"/>
          </p:cNvSpPr>
          <p:nvPr>
            <p:ph type="sldNum" sz="quarter" idx="5"/>
          </p:nvPr>
        </p:nvSpPr>
        <p:spPr/>
        <p:txBody>
          <a:bodyPr/>
          <a:lstStyle/>
          <a:p>
            <a:pPr marL="0" marR="0" lvl="0" indent="0" algn="r" defTabSz="1108105" rtl="0" eaLnBrk="1" fontAlgn="auto" latinLnBrk="0" hangingPunct="1">
              <a:lnSpc>
                <a:spcPct val="100000"/>
              </a:lnSpc>
              <a:spcBef>
                <a:spcPts val="0"/>
              </a:spcBef>
              <a:spcAft>
                <a:spcPts val="0"/>
              </a:spcAft>
              <a:buClrTx/>
              <a:buSzTx/>
              <a:buFontTx/>
              <a:buNone/>
              <a:tabLst/>
              <a:defRPr/>
            </a:pPr>
            <a:fld id="{8B293CDA-C2C1-4737-9114-4FF096E9E56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10810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45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3CFE9-5007-76F3-8E9A-82ADF7AD7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EAF27-EA38-1F89-5A81-BB5C3E35D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5E5F5-D6C9-F2EA-1155-22F68C21AAB1}"/>
              </a:ext>
            </a:extLst>
          </p:cNvPr>
          <p:cNvSpPr>
            <a:spLocks noGrp="1"/>
          </p:cNvSpPr>
          <p:nvPr>
            <p:ph type="body" idx="1"/>
          </p:nvPr>
        </p:nvSpPr>
        <p:spPr/>
        <p:txBody>
          <a:bodyPr/>
          <a:lstStyle/>
          <a:p>
            <a:pPr marL="0" indent="0" defTabSz="1108105">
              <a:buClr>
                <a:srgbClr val="075DA3"/>
              </a:buClr>
              <a:buFont typeface="Arial" panose="020B0604020202020204" pitchFamily="34" charset="0"/>
              <a:buNone/>
              <a:defRPr/>
            </a:pPr>
            <a:endParaRPr lang="en-US" sz="2600">
              <a:solidFill>
                <a:prstClr val="black"/>
              </a:solidFill>
              <a:highlight>
                <a:srgbClr val="C0C0C0"/>
              </a:highlight>
              <a:latin typeface="Acumin Pro"/>
              <a:cs typeface="Calibri"/>
            </a:endParaRPr>
          </a:p>
        </p:txBody>
      </p:sp>
      <p:sp>
        <p:nvSpPr>
          <p:cNvPr id="4" name="Slide Number Placeholder 3">
            <a:extLst>
              <a:ext uri="{FF2B5EF4-FFF2-40B4-BE49-F238E27FC236}">
                <a16:creationId xmlns:a16="http://schemas.microsoft.com/office/drawing/2014/main" id="{9ED5C711-9983-6DDE-FDBB-BB72062528AB}"/>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D085204-A1AA-4AA1-BCD7-2442F0CBF6B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372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treamtext.net/player?event=MeetinGAdvisoryCommitteeToTheDirector"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image" Target="../media/image22.png"/><Relationship Id="rId5" Type="http://schemas.openxmlformats.org/officeDocument/2006/relationships/image" Target="../media/image20.emf"/><Relationship Id="rId4" Type="http://schemas.openxmlformats.org/officeDocument/2006/relationships/oleObject" Target="../embeddings/oleObject50.bin"/></Relationships>
</file>

<file path=ppt/slideLayouts/_rels/slideLayout101.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tags" Target="../tags/tag343.xml"/><Relationship Id="rId7" Type="http://schemas.openxmlformats.org/officeDocument/2006/relationships/slideMaster" Target="../slideMasters/slideMaster5.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tags" Target="../tags/tag346.xml"/><Relationship Id="rId5" Type="http://schemas.openxmlformats.org/officeDocument/2006/relationships/tags" Target="../tags/tag345.xml"/><Relationship Id="rId4" Type="http://schemas.openxmlformats.org/officeDocument/2006/relationships/tags" Target="../tags/tag344.xml"/><Relationship Id="rId9" Type="http://schemas.openxmlformats.org/officeDocument/2006/relationships/image" Target="../media/image24.emf"/></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tags" Target="../tags/tag349.xml"/><Relationship Id="rId7" Type="http://schemas.openxmlformats.org/officeDocument/2006/relationships/slideMaster" Target="../slideMasters/slideMaster5.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image" Target="../media/image24.emf"/></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376.xml"/><Relationship Id="rId7" Type="http://schemas.openxmlformats.org/officeDocument/2006/relationships/image" Target="../media/image20.emf"/><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oleObject" Target="../embeddings/oleObject54.bin"/><Relationship Id="rId5" Type="http://schemas.openxmlformats.org/officeDocument/2006/relationships/slideMaster" Target="../slideMasters/slideMaster6.xml"/><Relationship Id="rId4" Type="http://schemas.openxmlformats.org/officeDocument/2006/relationships/tags" Target="../tags/tag377.xml"/><Relationship Id="rId9" Type="http://schemas.openxmlformats.org/officeDocument/2006/relationships/image" Target="../media/image22.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380.xml"/><Relationship Id="rId7" Type="http://schemas.openxmlformats.org/officeDocument/2006/relationships/image" Target="../media/image20.emf"/><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oleObject" Target="../embeddings/oleObject55.bin"/><Relationship Id="rId5" Type="http://schemas.openxmlformats.org/officeDocument/2006/relationships/slideMaster" Target="../slideMasters/slideMaster6.xml"/><Relationship Id="rId4" Type="http://schemas.openxmlformats.org/officeDocument/2006/relationships/tags" Target="../tags/tag381.xml"/><Relationship Id="rId9" Type="http://schemas.openxmlformats.org/officeDocument/2006/relationships/image" Target="../media/image22.png"/></Relationships>
</file>

<file path=ppt/slideLayouts/_rels/slideLayout107.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384.xml"/><Relationship Id="rId7" Type="http://schemas.openxmlformats.org/officeDocument/2006/relationships/tags" Target="../tags/tag388.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5" Type="http://schemas.openxmlformats.org/officeDocument/2006/relationships/tags" Target="../tags/tag386.xml"/><Relationship Id="rId10" Type="http://schemas.openxmlformats.org/officeDocument/2006/relationships/image" Target="../media/image24.emf"/><Relationship Id="rId4" Type="http://schemas.openxmlformats.org/officeDocument/2006/relationships/tags" Target="../tags/tag385.xml"/><Relationship Id="rId9" Type="http://schemas.openxmlformats.org/officeDocument/2006/relationships/oleObject" Target="../embeddings/oleObject56.bin"/></Relationships>
</file>

<file path=ppt/slideLayouts/_rels/slideLayout108.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tags" Target="../tags/tag391.xml"/><Relationship Id="rId7" Type="http://schemas.openxmlformats.org/officeDocument/2006/relationships/slideMaster" Target="../slideMasters/slideMaster6.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tags" Target="../tags/tag394.xml"/><Relationship Id="rId5" Type="http://schemas.openxmlformats.org/officeDocument/2006/relationships/tags" Target="../tags/tag393.xml"/><Relationship Id="rId4" Type="http://schemas.openxmlformats.org/officeDocument/2006/relationships/tags" Target="../tags/tag392.xml"/><Relationship Id="rId9" Type="http://schemas.openxmlformats.org/officeDocument/2006/relationships/image" Target="../media/image20.emf"/></Relationships>
</file>

<file path=ppt/slideLayouts/_rels/slideLayout109.xml.rels><?xml version="1.0" encoding="UTF-8" standalone="yes"?>
<Relationships xmlns="http://schemas.openxmlformats.org/package/2006/relationships"><Relationship Id="rId8" Type="http://schemas.openxmlformats.org/officeDocument/2006/relationships/oleObject" Target="../embeddings/oleObject58.bin"/><Relationship Id="rId3" Type="http://schemas.openxmlformats.org/officeDocument/2006/relationships/tags" Target="../tags/tag397.xml"/><Relationship Id="rId7" Type="http://schemas.openxmlformats.org/officeDocument/2006/relationships/slideMaster" Target="../slideMasters/slideMaster6.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image" Target="../media/image20.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403.xml"/><Relationship Id="rId7" Type="http://schemas.openxmlformats.org/officeDocument/2006/relationships/image" Target="../media/image20.emf"/><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oleObject" Target="../embeddings/oleObject59.bin"/><Relationship Id="rId5" Type="http://schemas.openxmlformats.org/officeDocument/2006/relationships/slideMaster" Target="../slideMasters/slideMaster6.xml"/><Relationship Id="rId4" Type="http://schemas.openxmlformats.org/officeDocument/2006/relationships/tags" Target="../tags/tag404.xml"/></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407.xml"/><Relationship Id="rId7" Type="http://schemas.openxmlformats.org/officeDocument/2006/relationships/oleObject" Target="../embeddings/oleObject60.bin"/><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slideMaster" Target="../slideMasters/slideMaster6.xml"/><Relationship Id="rId5" Type="http://schemas.openxmlformats.org/officeDocument/2006/relationships/tags" Target="../tags/tag409.xml"/><Relationship Id="rId4" Type="http://schemas.openxmlformats.org/officeDocument/2006/relationships/tags" Target="../tags/tag408.xml"/></Relationships>
</file>

<file path=ppt/slideLayouts/_rels/slideLayout112.xml.rels><?xml version="1.0" encoding="UTF-8" standalone="yes"?>
<Relationships xmlns="http://schemas.openxmlformats.org/package/2006/relationships"><Relationship Id="rId8" Type="http://schemas.openxmlformats.org/officeDocument/2006/relationships/oleObject" Target="../embeddings/oleObject61.bin"/><Relationship Id="rId3" Type="http://schemas.openxmlformats.org/officeDocument/2006/relationships/tags" Target="../tags/tag412.xml"/><Relationship Id="rId7" Type="http://schemas.openxmlformats.org/officeDocument/2006/relationships/slideMaster" Target="../slideMasters/slideMaster6.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5" Type="http://schemas.openxmlformats.org/officeDocument/2006/relationships/tags" Target="../tags/tag414.xml"/><Relationship Id="rId4" Type="http://schemas.openxmlformats.org/officeDocument/2006/relationships/tags" Target="../tags/tag413.xml"/><Relationship Id="rId9" Type="http://schemas.openxmlformats.org/officeDocument/2006/relationships/image" Target="../media/image20.emf"/></Relationships>
</file>

<file path=ppt/slideLayouts/_rels/slideLayout113.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418.xml"/><Relationship Id="rId7" Type="http://schemas.openxmlformats.org/officeDocument/2006/relationships/tags" Target="../tags/tag422.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tags" Target="../tags/tag421.xml"/><Relationship Id="rId5" Type="http://schemas.openxmlformats.org/officeDocument/2006/relationships/tags" Target="../tags/tag420.xml"/><Relationship Id="rId10" Type="http://schemas.openxmlformats.org/officeDocument/2006/relationships/image" Target="../media/image24.emf"/><Relationship Id="rId4" Type="http://schemas.openxmlformats.org/officeDocument/2006/relationships/tags" Target="../tags/tag419.xml"/><Relationship Id="rId9" Type="http://schemas.openxmlformats.org/officeDocument/2006/relationships/oleObject" Target="../embeddings/oleObject62.bin"/></Relationships>
</file>

<file path=ppt/slideLayouts/_rels/slideLayout114.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425.xml"/><Relationship Id="rId7" Type="http://schemas.openxmlformats.org/officeDocument/2006/relationships/tags" Target="../tags/tag429.xml"/><Relationship Id="rId2" Type="http://schemas.openxmlformats.org/officeDocument/2006/relationships/tags" Target="../tags/tag424.xml"/><Relationship Id="rId1" Type="http://schemas.openxmlformats.org/officeDocument/2006/relationships/tags" Target="../tags/tag423.xml"/><Relationship Id="rId6" Type="http://schemas.openxmlformats.org/officeDocument/2006/relationships/tags" Target="../tags/tag428.xml"/><Relationship Id="rId5" Type="http://schemas.openxmlformats.org/officeDocument/2006/relationships/tags" Target="../tags/tag427.xml"/><Relationship Id="rId10" Type="http://schemas.openxmlformats.org/officeDocument/2006/relationships/image" Target="../media/image24.emf"/><Relationship Id="rId4" Type="http://schemas.openxmlformats.org/officeDocument/2006/relationships/tags" Target="../tags/tag426.xml"/><Relationship Id="rId9" Type="http://schemas.openxmlformats.org/officeDocument/2006/relationships/oleObject" Target="../embeddings/oleObject63.bin"/></Relationships>
</file>

<file path=ppt/slideLayouts/_rels/slideLayout115.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432.xml"/><Relationship Id="rId7" Type="http://schemas.openxmlformats.org/officeDocument/2006/relationships/tags" Target="../tags/tag436.xml"/><Relationship Id="rId2" Type="http://schemas.openxmlformats.org/officeDocument/2006/relationships/tags" Target="../tags/tag431.xml"/><Relationship Id="rId1" Type="http://schemas.openxmlformats.org/officeDocument/2006/relationships/tags" Target="../tags/tag430.xml"/><Relationship Id="rId6" Type="http://schemas.openxmlformats.org/officeDocument/2006/relationships/tags" Target="../tags/tag435.xml"/><Relationship Id="rId5" Type="http://schemas.openxmlformats.org/officeDocument/2006/relationships/tags" Target="../tags/tag434.xml"/><Relationship Id="rId10" Type="http://schemas.openxmlformats.org/officeDocument/2006/relationships/image" Target="../media/image20.emf"/><Relationship Id="rId4" Type="http://schemas.openxmlformats.org/officeDocument/2006/relationships/tags" Target="../tags/tag433.xml"/><Relationship Id="rId9" Type="http://schemas.openxmlformats.org/officeDocument/2006/relationships/oleObject" Target="../embeddings/oleObject64.bin"/></Relationships>
</file>

<file path=ppt/slideLayouts/_rels/slideLayout116.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439.xml"/><Relationship Id="rId7" Type="http://schemas.openxmlformats.org/officeDocument/2006/relationships/tags" Target="../tags/tag443.xml"/><Relationship Id="rId2" Type="http://schemas.openxmlformats.org/officeDocument/2006/relationships/tags" Target="../tags/tag438.xml"/><Relationship Id="rId1" Type="http://schemas.openxmlformats.org/officeDocument/2006/relationships/tags" Target="../tags/tag437.xml"/><Relationship Id="rId6" Type="http://schemas.openxmlformats.org/officeDocument/2006/relationships/tags" Target="../tags/tag442.xml"/><Relationship Id="rId5" Type="http://schemas.openxmlformats.org/officeDocument/2006/relationships/tags" Target="../tags/tag441.xml"/><Relationship Id="rId10" Type="http://schemas.openxmlformats.org/officeDocument/2006/relationships/image" Target="../media/image24.emf"/><Relationship Id="rId4" Type="http://schemas.openxmlformats.org/officeDocument/2006/relationships/tags" Target="../tags/tag440.xml"/><Relationship Id="rId9" Type="http://schemas.openxmlformats.org/officeDocument/2006/relationships/oleObject" Target="../embeddings/oleObject65.bin"/></Relationships>
</file>

<file path=ppt/slideLayouts/_rels/slideLayout117.xml.rels><?xml version="1.0" encoding="UTF-8" standalone="yes"?>
<Relationships xmlns="http://schemas.openxmlformats.org/package/2006/relationships"><Relationship Id="rId8" Type="http://schemas.openxmlformats.org/officeDocument/2006/relationships/tags" Target="../tags/tag451.xml"/><Relationship Id="rId3" Type="http://schemas.openxmlformats.org/officeDocument/2006/relationships/tags" Target="../tags/tag446.xml"/><Relationship Id="rId7" Type="http://schemas.openxmlformats.org/officeDocument/2006/relationships/tags" Target="../tags/tag45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tags" Target="../tags/tag449.xml"/><Relationship Id="rId11" Type="http://schemas.openxmlformats.org/officeDocument/2006/relationships/image" Target="../media/image20.emf"/><Relationship Id="rId5" Type="http://schemas.openxmlformats.org/officeDocument/2006/relationships/tags" Target="../tags/tag448.xml"/><Relationship Id="rId10" Type="http://schemas.openxmlformats.org/officeDocument/2006/relationships/oleObject" Target="../embeddings/oleObject66.bin"/><Relationship Id="rId4" Type="http://schemas.openxmlformats.org/officeDocument/2006/relationships/tags" Target="../tags/tag447.xml"/><Relationship Id="rId9"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454.xml"/><Relationship Id="rId7" Type="http://schemas.openxmlformats.org/officeDocument/2006/relationships/tags" Target="../tags/tag458.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tags" Target="../tags/tag457.xml"/><Relationship Id="rId5" Type="http://schemas.openxmlformats.org/officeDocument/2006/relationships/tags" Target="../tags/tag456.xml"/><Relationship Id="rId10" Type="http://schemas.openxmlformats.org/officeDocument/2006/relationships/image" Target="../media/image20.emf"/><Relationship Id="rId4" Type="http://schemas.openxmlformats.org/officeDocument/2006/relationships/tags" Target="../tags/tag455.xml"/><Relationship Id="rId9" Type="http://schemas.openxmlformats.org/officeDocument/2006/relationships/oleObject" Target="../embeddings/oleObject67.bin"/></Relationships>
</file>

<file path=ppt/slideLayouts/_rels/slideLayout119.xml.rels><?xml version="1.0" encoding="UTF-8" standalone="yes"?>
<Relationships xmlns="http://schemas.openxmlformats.org/package/2006/relationships"><Relationship Id="rId8" Type="http://schemas.openxmlformats.org/officeDocument/2006/relationships/tags" Target="../tags/tag466.xml"/><Relationship Id="rId3" Type="http://schemas.openxmlformats.org/officeDocument/2006/relationships/tags" Target="../tags/tag461.xml"/><Relationship Id="rId7" Type="http://schemas.openxmlformats.org/officeDocument/2006/relationships/tags" Target="../tags/tag465.xml"/><Relationship Id="rId2" Type="http://schemas.openxmlformats.org/officeDocument/2006/relationships/tags" Target="../tags/tag460.xml"/><Relationship Id="rId1" Type="http://schemas.openxmlformats.org/officeDocument/2006/relationships/tags" Target="../tags/tag459.xml"/><Relationship Id="rId6" Type="http://schemas.openxmlformats.org/officeDocument/2006/relationships/tags" Target="../tags/tag464.xml"/><Relationship Id="rId11" Type="http://schemas.openxmlformats.org/officeDocument/2006/relationships/image" Target="../media/image24.emf"/><Relationship Id="rId5" Type="http://schemas.openxmlformats.org/officeDocument/2006/relationships/tags" Target="../tags/tag463.xml"/><Relationship Id="rId10" Type="http://schemas.openxmlformats.org/officeDocument/2006/relationships/oleObject" Target="../embeddings/oleObject68.bin"/><Relationship Id="rId4" Type="http://schemas.openxmlformats.org/officeDocument/2006/relationships/tags" Target="../tags/tag462.xml"/><Relationship Id="rId9"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8" Type="http://schemas.openxmlformats.org/officeDocument/2006/relationships/tags" Target="../tags/tag474.xml"/><Relationship Id="rId3" Type="http://schemas.openxmlformats.org/officeDocument/2006/relationships/tags" Target="../tags/tag469.xml"/><Relationship Id="rId7" Type="http://schemas.openxmlformats.org/officeDocument/2006/relationships/tags" Target="../tags/tag473.xml"/><Relationship Id="rId2" Type="http://schemas.openxmlformats.org/officeDocument/2006/relationships/tags" Target="../tags/tag468.xml"/><Relationship Id="rId1" Type="http://schemas.openxmlformats.org/officeDocument/2006/relationships/tags" Target="../tags/tag467.xml"/><Relationship Id="rId6" Type="http://schemas.openxmlformats.org/officeDocument/2006/relationships/tags" Target="../tags/tag472.xml"/><Relationship Id="rId11" Type="http://schemas.openxmlformats.org/officeDocument/2006/relationships/image" Target="../media/image20.emf"/><Relationship Id="rId5" Type="http://schemas.openxmlformats.org/officeDocument/2006/relationships/tags" Target="../tags/tag471.xml"/><Relationship Id="rId10" Type="http://schemas.openxmlformats.org/officeDocument/2006/relationships/oleObject" Target="../embeddings/oleObject69.bin"/><Relationship Id="rId4" Type="http://schemas.openxmlformats.org/officeDocument/2006/relationships/tags" Target="../tags/tag470.xml"/><Relationship Id="rId9"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tags" Target="../tags/tag477.xml"/><Relationship Id="rId7" Type="http://schemas.openxmlformats.org/officeDocument/2006/relationships/slideMaster" Target="../slideMasters/slideMaster6.xml"/><Relationship Id="rId2" Type="http://schemas.openxmlformats.org/officeDocument/2006/relationships/tags" Target="../tags/tag476.xml"/><Relationship Id="rId1" Type="http://schemas.openxmlformats.org/officeDocument/2006/relationships/tags" Target="../tags/tag475.xml"/><Relationship Id="rId6" Type="http://schemas.openxmlformats.org/officeDocument/2006/relationships/tags" Target="../tags/tag480.xml"/><Relationship Id="rId5" Type="http://schemas.openxmlformats.org/officeDocument/2006/relationships/tags" Target="../tags/tag479.xml"/><Relationship Id="rId4" Type="http://schemas.openxmlformats.org/officeDocument/2006/relationships/tags" Target="../tags/tag478.xml"/><Relationship Id="rId9" Type="http://schemas.openxmlformats.org/officeDocument/2006/relationships/image" Target="../media/image20.emf"/></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483.xml"/><Relationship Id="rId7" Type="http://schemas.openxmlformats.org/officeDocument/2006/relationships/image" Target="../media/image20.emf"/><Relationship Id="rId2" Type="http://schemas.openxmlformats.org/officeDocument/2006/relationships/tags" Target="../tags/tag482.xml"/><Relationship Id="rId1" Type="http://schemas.openxmlformats.org/officeDocument/2006/relationships/tags" Target="../tags/tag481.xml"/><Relationship Id="rId6" Type="http://schemas.openxmlformats.org/officeDocument/2006/relationships/oleObject" Target="../embeddings/oleObject71.bin"/><Relationship Id="rId5" Type="http://schemas.openxmlformats.org/officeDocument/2006/relationships/slideMaster" Target="../slideMasters/slideMaster6.xml"/><Relationship Id="rId4" Type="http://schemas.openxmlformats.org/officeDocument/2006/relationships/tags" Target="../tags/tag484.xml"/></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86.xml"/><Relationship Id="rId1" Type="http://schemas.openxmlformats.org/officeDocument/2006/relationships/tags" Target="../tags/tag485.xml"/><Relationship Id="rId6" Type="http://schemas.openxmlformats.org/officeDocument/2006/relationships/image" Target="../media/image22.png"/><Relationship Id="rId5" Type="http://schemas.openxmlformats.org/officeDocument/2006/relationships/image" Target="../media/image20.emf"/><Relationship Id="rId4" Type="http://schemas.openxmlformats.org/officeDocument/2006/relationships/oleObject" Target="../embeddings/oleObject72.bin"/></Relationships>
</file>

<file path=ppt/slideLayouts/_rels/slideLayout124.xml.rels><?xml version="1.0" encoding="UTF-8" standalone="yes"?>
<Relationships xmlns="http://schemas.openxmlformats.org/package/2006/relationships"><Relationship Id="rId8" Type="http://schemas.openxmlformats.org/officeDocument/2006/relationships/oleObject" Target="../embeddings/oleObject73.bin"/><Relationship Id="rId3" Type="http://schemas.openxmlformats.org/officeDocument/2006/relationships/tags" Target="../tags/tag489.xml"/><Relationship Id="rId7" Type="http://schemas.openxmlformats.org/officeDocument/2006/relationships/slideMaster" Target="../slideMasters/slideMaster6.xml"/><Relationship Id="rId2" Type="http://schemas.openxmlformats.org/officeDocument/2006/relationships/tags" Target="../tags/tag488.xml"/><Relationship Id="rId1" Type="http://schemas.openxmlformats.org/officeDocument/2006/relationships/tags" Target="../tags/tag487.xml"/><Relationship Id="rId6" Type="http://schemas.openxmlformats.org/officeDocument/2006/relationships/tags" Target="../tags/tag492.xml"/><Relationship Id="rId5" Type="http://schemas.openxmlformats.org/officeDocument/2006/relationships/tags" Target="../tags/tag491.xml"/><Relationship Id="rId4" Type="http://schemas.openxmlformats.org/officeDocument/2006/relationships/tags" Target="../tags/tag490.xml"/><Relationship Id="rId9" Type="http://schemas.openxmlformats.org/officeDocument/2006/relationships/image" Target="../media/image24.emf"/></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tags" Target="../tags/tag495.xml"/><Relationship Id="rId7" Type="http://schemas.openxmlformats.org/officeDocument/2006/relationships/slideMaster" Target="../slideMasters/slideMaster6.xml"/><Relationship Id="rId2" Type="http://schemas.openxmlformats.org/officeDocument/2006/relationships/tags" Target="../tags/tag494.xml"/><Relationship Id="rId1" Type="http://schemas.openxmlformats.org/officeDocument/2006/relationships/tags" Target="../tags/tag493.xml"/><Relationship Id="rId6" Type="http://schemas.openxmlformats.org/officeDocument/2006/relationships/tags" Target="../tags/tag498.xml"/><Relationship Id="rId5" Type="http://schemas.openxmlformats.org/officeDocument/2006/relationships/tags" Target="../tags/tag497.xml"/><Relationship Id="rId4" Type="http://schemas.openxmlformats.org/officeDocument/2006/relationships/tags" Target="../tags/tag496.xml"/><Relationship Id="rId9" Type="http://schemas.openxmlformats.org/officeDocument/2006/relationships/image" Target="../media/image24.emf"/></Relationships>
</file>

<file path=ppt/slideLayouts/_rels/slideLayout128.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501.xml"/><Relationship Id="rId7" Type="http://schemas.openxmlformats.org/officeDocument/2006/relationships/tags" Target="../tags/tag505.xml"/><Relationship Id="rId2" Type="http://schemas.openxmlformats.org/officeDocument/2006/relationships/tags" Target="../tags/tag500.xml"/><Relationship Id="rId1" Type="http://schemas.openxmlformats.org/officeDocument/2006/relationships/tags" Target="../tags/tag499.xml"/><Relationship Id="rId6" Type="http://schemas.openxmlformats.org/officeDocument/2006/relationships/tags" Target="../tags/tag504.xml"/><Relationship Id="rId5" Type="http://schemas.openxmlformats.org/officeDocument/2006/relationships/tags" Target="../tags/tag503.xml"/><Relationship Id="rId10" Type="http://schemas.openxmlformats.org/officeDocument/2006/relationships/image" Target="../media/image24.emf"/><Relationship Id="rId4" Type="http://schemas.openxmlformats.org/officeDocument/2006/relationships/tags" Target="../tags/tag502.xml"/><Relationship Id="rId9" Type="http://schemas.openxmlformats.org/officeDocument/2006/relationships/oleObject" Target="../embeddings/oleObject75.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24.xml"/><Relationship Id="rId7" Type="http://schemas.openxmlformats.org/officeDocument/2006/relationships/image" Target="../media/image20.emf"/><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oleObject" Target="../embeddings/oleObject2.bin"/><Relationship Id="rId5" Type="http://schemas.openxmlformats.org/officeDocument/2006/relationships/slideMaster" Target="../slideMasters/slideMaster4.xml"/><Relationship Id="rId4" Type="http://schemas.openxmlformats.org/officeDocument/2006/relationships/tags" Target="../tags/tag25.xml"/><Relationship Id="rId9"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28.xml"/><Relationship Id="rId7" Type="http://schemas.openxmlformats.org/officeDocument/2006/relationships/image" Target="../media/image20.em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oleObject" Target="../embeddings/oleObject3.bin"/><Relationship Id="rId5" Type="http://schemas.openxmlformats.org/officeDocument/2006/relationships/slideMaster" Target="../slideMasters/slideMaster4.xml"/><Relationship Id="rId4" Type="http://schemas.openxmlformats.org/officeDocument/2006/relationships/tags" Target="../tags/tag29.xml"/><Relationship Id="rId9"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10" Type="http://schemas.openxmlformats.org/officeDocument/2006/relationships/image" Target="../media/image24.emf"/><Relationship Id="rId4" Type="http://schemas.openxmlformats.org/officeDocument/2006/relationships/tags" Target="../tags/tag33.xml"/><Relationship Id="rId9" Type="http://schemas.openxmlformats.org/officeDocument/2006/relationships/oleObject" Target="../embeddings/oleObject4.bin"/></Relationships>
</file>

<file path=ppt/slideLayouts/_rels/slideLayout5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20.emf"/></Relationships>
</file>

<file path=ppt/slideLayouts/_rels/slideLayout5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45.xml"/><Relationship Id="rId7"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9" Type="http://schemas.openxmlformats.org/officeDocument/2006/relationships/image" Target="../media/image20.emf"/></Relationships>
</file>

<file path=ppt/slideLayouts/_rels/slideLayout5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51.xml"/><Relationship Id="rId7" Type="http://schemas.openxmlformats.org/officeDocument/2006/relationships/slideMaster" Target="../slideMasters/slideMaster4.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image" Target="../media/image20.emf"/></Relationships>
</file>

<file path=ppt/slideLayouts/_rels/slideLayout5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57.xml"/><Relationship Id="rId7" Type="http://schemas.openxmlformats.org/officeDocument/2006/relationships/slideMaster" Target="../slideMasters/slideMaster4.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9" Type="http://schemas.openxmlformats.org/officeDocument/2006/relationships/image" Target="../media/image20.emf"/></Relationships>
</file>

<file path=ppt/slideLayouts/_rels/slideLayout58.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10" Type="http://schemas.openxmlformats.org/officeDocument/2006/relationships/image" Target="../media/image20.emf"/><Relationship Id="rId4" Type="http://schemas.openxmlformats.org/officeDocument/2006/relationships/tags" Target="../tags/tag64.xml"/><Relationship Id="rId9" Type="http://schemas.openxmlformats.org/officeDocument/2006/relationships/oleObject" Target="../embeddings/oleObject9.bin"/></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75.xml"/><Relationship Id="rId3" Type="http://schemas.openxmlformats.org/officeDocument/2006/relationships/tags" Target="../tags/tag70.xml"/><Relationship Id="rId7" Type="http://schemas.openxmlformats.org/officeDocument/2006/relationships/tags" Target="../tags/tag74.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image" Target="../media/image24.emf"/><Relationship Id="rId5" Type="http://schemas.openxmlformats.org/officeDocument/2006/relationships/tags" Target="../tags/tag72.xml"/><Relationship Id="rId10" Type="http://schemas.openxmlformats.org/officeDocument/2006/relationships/oleObject" Target="../embeddings/oleObject10.bin"/><Relationship Id="rId4" Type="http://schemas.openxmlformats.org/officeDocument/2006/relationships/tags" Target="../tags/tag71.xml"/><Relationship Id="rId9"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image" Target="../media/image24.emf"/><Relationship Id="rId5" Type="http://schemas.openxmlformats.org/officeDocument/2006/relationships/tags" Target="../tags/tag80.xml"/><Relationship Id="rId10" Type="http://schemas.openxmlformats.org/officeDocument/2006/relationships/oleObject" Target="../embeddings/oleObject11.bin"/><Relationship Id="rId4" Type="http://schemas.openxmlformats.org/officeDocument/2006/relationships/tags" Target="../tags/tag79.xml"/><Relationship Id="rId9"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8" Type="http://schemas.openxmlformats.org/officeDocument/2006/relationships/tags" Target="../tags/tag91.xml"/><Relationship Id="rId3" Type="http://schemas.openxmlformats.org/officeDocument/2006/relationships/tags" Target="../tags/tag86.xml"/><Relationship Id="rId7" Type="http://schemas.openxmlformats.org/officeDocument/2006/relationships/tags" Target="../tags/tag90.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image" Target="../media/image20.emf"/><Relationship Id="rId5" Type="http://schemas.openxmlformats.org/officeDocument/2006/relationships/tags" Target="../tags/tag88.xml"/><Relationship Id="rId10" Type="http://schemas.openxmlformats.org/officeDocument/2006/relationships/oleObject" Target="../embeddings/oleObject12.bin"/><Relationship Id="rId4" Type="http://schemas.openxmlformats.org/officeDocument/2006/relationships/tags" Target="../tags/tag87.xml"/><Relationship Id="rId9"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8" Type="http://schemas.openxmlformats.org/officeDocument/2006/relationships/tags" Target="../tags/tag99.xml"/><Relationship Id="rId3" Type="http://schemas.openxmlformats.org/officeDocument/2006/relationships/tags" Target="../tags/tag94.xml"/><Relationship Id="rId7" Type="http://schemas.openxmlformats.org/officeDocument/2006/relationships/tags" Target="../tags/tag98.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image" Target="../media/image24.emf"/><Relationship Id="rId5" Type="http://schemas.openxmlformats.org/officeDocument/2006/relationships/tags" Target="../tags/tag96.xml"/><Relationship Id="rId10" Type="http://schemas.openxmlformats.org/officeDocument/2006/relationships/oleObject" Target="../embeddings/oleObject13.bin"/><Relationship Id="rId4" Type="http://schemas.openxmlformats.org/officeDocument/2006/relationships/tags" Target="../tags/tag95.xml"/><Relationship Id="rId9"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20.emf"/><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103.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106.xml"/><Relationship Id="rId7" Type="http://schemas.openxmlformats.org/officeDocument/2006/relationships/oleObject" Target="../embeddings/oleObject15.bin"/><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Master" Target="../slideMasters/slideMaster4.xml"/><Relationship Id="rId5" Type="http://schemas.openxmlformats.org/officeDocument/2006/relationships/tags" Target="../tags/tag108.xml"/><Relationship Id="rId4" Type="http://schemas.openxmlformats.org/officeDocument/2006/relationships/tags" Target="../tags/tag107.xml"/></Relationships>
</file>

<file path=ppt/slideLayouts/_rels/slideLayout65.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tags" Target="../tags/tag111.xml"/><Relationship Id="rId7" Type="http://schemas.openxmlformats.org/officeDocument/2006/relationships/slideMaster" Target="../slideMasters/slideMaster4.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image" Target="../media/image20.emf"/></Relationships>
</file>

<file path=ppt/slideLayouts/_rels/slideLayout66.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17.xml"/><Relationship Id="rId7" Type="http://schemas.openxmlformats.org/officeDocument/2006/relationships/tags" Target="../tags/tag121.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5" Type="http://schemas.openxmlformats.org/officeDocument/2006/relationships/tags" Target="../tags/tag119.xml"/><Relationship Id="rId10" Type="http://schemas.openxmlformats.org/officeDocument/2006/relationships/image" Target="../media/image24.emf"/><Relationship Id="rId4" Type="http://schemas.openxmlformats.org/officeDocument/2006/relationships/tags" Target="../tags/tag118.xml"/><Relationship Id="rId9" Type="http://schemas.openxmlformats.org/officeDocument/2006/relationships/oleObject" Target="../embeddings/oleObject17.bin"/></Relationships>
</file>

<file path=ppt/slideLayouts/_rels/slideLayout67.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24.xml"/><Relationship Id="rId7" Type="http://schemas.openxmlformats.org/officeDocument/2006/relationships/tags" Target="../tags/tag128.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5" Type="http://schemas.openxmlformats.org/officeDocument/2006/relationships/tags" Target="../tags/tag126.xml"/><Relationship Id="rId10" Type="http://schemas.openxmlformats.org/officeDocument/2006/relationships/image" Target="../media/image24.emf"/><Relationship Id="rId4" Type="http://schemas.openxmlformats.org/officeDocument/2006/relationships/tags" Target="../tags/tag125.xml"/><Relationship Id="rId9" Type="http://schemas.openxmlformats.org/officeDocument/2006/relationships/oleObject" Target="../embeddings/oleObject18.bin"/></Relationships>
</file>

<file path=ppt/slideLayouts/_rels/slideLayout68.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31.xml"/><Relationship Id="rId7" Type="http://schemas.openxmlformats.org/officeDocument/2006/relationships/tags" Target="../tags/tag135.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5" Type="http://schemas.openxmlformats.org/officeDocument/2006/relationships/tags" Target="../tags/tag133.xml"/><Relationship Id="rId10" Type="http://schemas.openxmlformats.org/officeDocument/2006/relationships/image" Target="../media/image20.emf"/><Relationship Id="rId4" Type="http://schemas.openxmlformats.org/officeDocument/2006/relationships/tags" Target="../tags/tag132.xml"/><Relationship Id="rId9" Type="http://schemas.openxmlformats.org/officeDocument/2006/relationships/oleObject" Target="../embeddings/oleObject19.bin"/></Relationships>
</file>

<file path=ppt/slideLayouts/_rels/slideLayout69.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38.xml"/><Relationship Id="rId7" Type="http://schemas.openxmlformats.org/officeDocument/2006/relationships/tags" Target="../tags/tag142.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5" Type="http://schemas.openxmlformats.org/officeDocument/2006/relationships/tags" Target="../tags/tag140.xml"/><Relationship Id="rId10" Type="http://schemas.openxmlformats.org/officeDocument/2006/relationships/image" Target="../media/image24.emf"/><Relationship Id="rId4" Type="http://schemas.openxmlformats.org/officeDocument/2006/relationships/tags" Target="../tags/tag139.xml"/><Relationship Id="rId9" Type="http://schemas.openxmlformats.org/officeDocument/2006/relationships/oleObject" Target="../embeddings/oleObject20.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tags" Target="../tags/tag150.xml"/><Relationship Id="rId3" Type="http://schemas.openxmlformats.org/officeDocument/2006/relationships/tags" Target="../tags/tag145.xml"/><Relationship Id="rId7" Type="http://schemas.openxmlformats.org/officeDocument/2006/relationships/tags" Target="../tags/tag149.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image" Target="../media/image20.emf"/><Relationship Id="rId5" Type="http://schemas.openxmlformats.org/officeDocument/2006/relationships/tags" Target="../tags/tag147.xml"/><Relationship Id="rId10" Type="http://schemas.openxmlformats.org/officeDocument/2006/relationships/oleObject" Target="../embeddings/oleObject21.bin"/><Relationship Id="rId4" Type="http://schemas.openxmlformats.org/officeDocument/2006/relationships/tags" Target="../tags/tag146.xml"/><Relationship Id="rId9"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158.xml"/><Relationship Id="rId3" Type="http://schemas.openxmlformats.org/officeDocument/2006/relationships/tags" Target="../tags/tag153.xml"/><Relationship Id="rId7" Type="http://schemas.openxmlformats.org/officeDocument/2006/relationships/tags" Target="../tags/tag157.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image" Target="../media/image20.emf"/><Relationship Id="rId5" Type="http://schemas.openxmlformats.org/officeDocument/2006/relationships/tags" Target="../tags/tag155.xml"/><Relationship Id="rId10" Type="http://schemas.openxmlformats.org/officeDocument/2006/relationships/oleObject" Target="../embeddings/oleObject22.bin"/><Relationship Id="rId4" Type="http://schemas.openxmlformats.org/officeDocument/2006/relationships/tags" Target="../tags/tag154.xml"/><Relationship Id="rId9"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61.xml"/><Relationship Id="rId7" Type="http://schemas.openxmlformats.org/officeDocument/2006/relationships/tags" Target="../tags/tag16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5" Type="http://schemas.openxmlformats.org/officeDocument/2006/relationships/tags" Target="../tags/tag163.xml"/><Relationship Id="rId10" Type="http://schemas.openxmlformats.org/officeDocument/2006/relationships/image" Target="../media/image20.emf"/><Relationship Id="rId4" Type="http://schemas.openxmlformats.org/officeDocument/2006/relationships/tags" Target="../tags/tag162.xml"/><Relationship Id="rId9" Type="http://schemas.openxmlformats.org/officeDocument/2006/relationships/oleObject" Target="../embeddings/oleObject23.bin"/></Relationships>
</file>

<file path=ppt/slideLayouts/_rels/slideLayout73.xml.rels><?xml version="1.0" encoding="UTF-8" standalone="yes"?>
<Relationships xmlns="http://schemas.openxmlformats.org/package/2006/relationships"><Relationship Id="rId8" Type="http://schemas.openxmlformats.org/officeDocument/2006/relationships/tags" Target="../tags/tag173.xml"/><Relationship Id="rId3" Type="http://schemas.openxmlformats.org/officeDocument/2006/relationships/tags" Target="../tags/tag168.xml"/><Relationship Id="rId7" Type="http://schemas.openxmlformats.org/officeDocument/2006/relationships/tags" Target="../tags/tag172.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image" Target="../media/image24.emf"/><Relationship Id="rId5" Type="http://schemas.openxmlformats.org/officeDocument/2006/relationships/tags" Target="../tags/tag170.xml"/><Relationship Id="rId10" Type="http://schemas.openxmlformats.org/officeDocument/2006/relationships/oleObject" Target="../embeddings/oleObject24.bin"/><Relationship Id="rId4" Type="http://schemas.openxmlformats.org/officeDocument/2006/relationships/tags" Target="../tags/tag169.xml"/><Relationship Id="rId9"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8" Type="http://schemas.openxmlformats.org/officeDocument/2006/relationships/tags" Target="../tags/tag181.xml"/><Relationship Id="rId3" Type="http://schemas.openxmlformats.org/officeDocument/2006/relationships/tags" Target="../tags/tag176.xml"/><Relationship Id="rId7" Type="http://schemas.openxmlformats.org/officeDocument/2006/relationships/tags" Target="../tags/tag180.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image" Target="../media/image20.emf"/><Relationship Id="rId5" Type="http://schemas.openxmlformats.org/officeDocument/2006/relationships/tags" Target="../tags/tag178.xml"/><Relationship Id="rId10" Type="http://schemas.openxmlformats.org/officeDocument/2006/relationships/oleObject" Target="../embeddings/oleObject25.bin"/><Relationship Id="rId4" Type="http://schemas.openxmlformats.org/officeDocument/2006/relationships/tags" Target="../tags/tag177.xml"/><Relationship Id="rId9"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tags" Target="../tags/tag184.xml"/><Relationship Id="rId7" Type="http://schemas.openxmlformats.org/officeDocument/2006/relationships/slideMaster" Target="../slideMasters/slideMaster4.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image" Target="../media/image20.emf"/></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190.xml"/><Relationship Id="rId7" Type="http://schemas.openxmlformats.org/officeDocument/2006/relationships/image" Target="../media/image20.emf"/><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oleObject" Target="../embeddings/oleObject27.bin"/><Relationship Id="rId5" Type="http://schemas.openxmlformats.org/officeDocument/2006/relationships/slideMaster" Target="../slideMasters/slideMaster4.xml"/><Relationship Id="rId4" Type="http://schemas.openxmlformats.org/officeDocument/2006/relationships/tags" Target="../tags/tag191.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22.png"/><Relationship Id="rId5" Type="http://schemas.openxmlformats.org/officeDocument/2006/relationships/image" Target="../media/image20.emf"/><Relationship Id="rId4" Type="http://schemas.openxmlformats.org/officeDocument/2006/relationships/oleObject" Target="../embeddings/oleObject28.bin"/></Relationships>
</file>

<file path=ppt/slideLayouts/_rels/slideLayout78.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tags" Target="../tags/tag196.xml"/><Relationship Id="rId7" Type="http://schemas.openxmlformats.org/officeDocument/2006/relationships/slideMaster" Target="../slideMasters/slideMaster4.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9" Type="http://schemas.openxmlformats.org/officeDocument/2006/relationships/image" Target="../media/image24.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202.xml"/><Relationship Id="rId7" Type="http://schemas.openxmlformats.org/officeDocument/2006/relationships/tags" Target="../tags/tag206.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5" Type="http://schemas.openxmlformats.org/officeDocument/2006/relationships/tags" Target="../tags/tag204.xml"/><Relationship Id="rId10" Type="http://schemas.openxmlformats.org/officeDocument/2006/relationships/image" Target="../media/image24.emf"/><Relationship Id="rId4" Type="http://schemas.openxmlformats.org/officeDocument/2006/relationships/tags" Target="../tags/tag203.xml"/><Relationship Id="rId9" Type="http://schemas.openxmlformats.org/officeDocument/2006/relationships/oleObject" Target="../embeddings/oleObject30.bin"/></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230.xml"/><Relationship Id="rId7" Type="http://schemas.openxmlformats.org/officeDocument/2006/relationships/image" Target="../media/image20.emf"/><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oleObject" Target="../embeddings/oleObject32.bin"/><Relationship Id="rId5" Type="http://schemas.openxmlformats.org/officeDocument/2006/relationships/slideMaster" Target="../slideMasters/slideMaster5.xml"/><Relationship Id="rId4" Type="http://schemas.openxmlformats.org/officeDocument/2006/relationships/tags" Target="../tags/tag231.xml"/><Relationship Id="rId9" Type="http://schemas.openxmlformats.org/officeDocument/2006/relationships/image" Target="../media/image22.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234.xml"/><Relationship Id="rId7" Type="http://schemas.openxmlformats.org/officeDocument/2006/relationships/image" Target="../media/image20.emf"/><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oleObject" Target="../embeddings/oleObject33.bin"/><Relationship Id="rId5" Type="http://schemas.openxmlformats.org/officeDocument/2006/relationships/slideMaster" Target="../slideMasters/slideMaster5.xml"/><Relationship Id="rId4" Type="http://schemas.openxmlformats.org/officeDocument/2006/relationships/tags" Target="../tags/tag235.xml"/><Relationship Id="rId9" Type="http://schemas.openxmlformats.org/officeDocument/2006/relationships/image" Target="../media/image22.png"/></Relationships>
</file>

<file path=ppt/slideLayouts/_rels/slideLayout84.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238.xml"/><Relationship Id="rId7" Type="http://schemas.openxmlformats.org/officeDocument/2006/relationships/tags" Target="../tags/tag242.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10" Type="http://schemas.openxmlformats.org/officeDocument/2006/relationships/image" Target="../media/image24.emf"/><Relationship Id="rId4" Type="http://schemas.openxmlformats.org/officeDocument/2006/relationships/tags" Target="../tags/tag239.xml"/><Relationship Id="rId9" Type="http://schemas.openxmlformats.org/officeDocument/2006/relationships/oleObject" Target="../embeddings/oleObject34.bin"/></Relationships>
</file>

<file path=ppt/slideLayouts/_rels/slideLayout85.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tags" Target="../tags/tag245.xml"/><Relationship Id="rId7" Type="http://schemas.openxmlformats.org/officeDocument/2006/relationships/slideMaster" Target="../slideMasters/slideMaster5.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image" Target="../media/image20.emf"/></Relationships>
</file>

<file path=ppt/slideLayouts/_rels/slideLayout86.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tags" Target="../tags/tag251.xml"/><Relationship Id="rId7" Type="http://schemas.openxmlformats.org/officeDocument/2006/relationships/slideMaster" Target="../slideMasters/slideMaster5.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image" Target="../media/image20.emf"/></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257.xml"/><Relationship Id="rId7" Type="http://schemas.openxmlformats.org/officeDocument/2006/relationships/image" Target="../media/image20.emf"/><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oleObject" Target="../embeddings/oleObject37.bin"/><Relationship Id="rId5" Type="http://schemas.openxmlformats.org/officeDocument/2006/relationships/slideMaster" Target="../slideMasters/slideMaster5.xml"/><Relationship Id="rId4" Type="http://schemas.openxmlformats.org/officeDocument/2006/relationships/tags" Target="../tags/tag258.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261.xml"/><Relationship Id="rId7" Type="http://schemas.openxmlformats.org/officeDocument/2006/relationships/oleObject" Target="../embeddings/oleObject38.bin"/><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slideMaster" Target="../slideMasters/slideMaster5.xml"/><Relationship Id="rId5" Type="http://schemas.openxmlformats.org/officeDocument/2006/relationships/tags" Target="../tags/tag263.xml"/><Relationship Id="rId4" Type="http://schemas.openxmlformats.org/officeDocument/2006/relationships/tags" Target="../tags/tag262.xml"/></Relationships>
</file>

<file path=ppt/slideLayouts/_rels/slideLayout89.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tags" Target="../tags/tag266.xml"/><Relationship Id="rId7" Type="http://schemas.openxmlformats.org/officeDocument/2006/relationships/slideMaster" Target="../slideMasters/slideMaster5.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9" Type="http://schemas.openxmlformats.org/officeDocument/2006/relationships/image" Target="../media/image20.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272.xml"/><Relationship Id="rId7" Type="http://schemas.openxmlformats.org/officeDocument/2006/relationships/tags" Target="../tags/tag276.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tags" Target="../tags/tag275.xml"/><Relationship Id="rId5" Type="http://schemas.openxmlformats.org/officeDocument/2006/relationships/tags" Target="../tags/tag274.xml"/><Relationship Id="rId10" Type="http://schemas.openxmlformats.org/officeDocument/2006/relationships/image" Target="../media/image24.emf"/><Relationship Id="rId4" Type="http://schemas.openxmlformats.org/officeDocument/2006/relationships/tags" Target="../tags/tag273.xml"/><Relationship Id="rId9" Type="http://schemas.openxmlformats.org/officeDocument/2006/relationships/oleObject" Target="../embeddings/oleObject40.bin"/></Relationships>
</file>

<file path=ppt/slideLayouts/_rels/slideLayout91.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279.xml"/><Relationship Id="rId7" Type="http://schemas.openxmlformats.org/officeDocument/2006/relationships/tags" Target="../tags/tag283.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5" Type="http://schemas.openxmlformats.org/officeDocument/2006/relationships/tags" Target="../tags/tag281.xml"/><Relationship Id="rId10" Type="http://schemas.openxmlformats.org/officeDocument/2006/relationships/image" Target="../media/image24.emf"/><Relationship Id="rId4" Type="http://schemas.openxmlformats.org/officeDocument/2006/relationships/tags" Target="../tags/tag280.xml"/><Relationship Id="rId9" Type="http://schemas.openxmlformats.org/officeDocument/2006/relationships/oleObject" Target="../embeddings/oleObject41.bin"/></Relationships>
</file>

<file path=ppt/slideLayouts/_rels/slideLayout92.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286.xml"/><Relationship Id="rId7" Type="http://schemas.openxmlformats.org/officeDocument/2006/relationships/tags" Target="../tags/tag290.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5" Type="http://schemas.openxmlformats.org/officeDocument/2006/relationships/tags" Target="../tags/tag288.xml"/><Relationship Id="rId10" Type="http://schemas.openxmlformats.org/officeDocument/2006/relationships/image" Target="../media/image20.emf"/><Relationship Id="rId4" Type="http://schemas.openxmlformats.org/officeDocument/2006/relationships/tags" Target="../tags/tag287.xml"/><Relationship Id="rId9" Type="http://schemas.openxmlformats.org/officeDocument/2006/relationships/oleObject" Target="../embeddings/oleObject42.bin"/></Relationships>
</file>

<file path=ppt/slideLayouts/_rels/slideLayout93.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293.xml"/><Relationship Id="rId7" Type="http://schemas.openxmlformats.org/officeDocument/2006/relationships/tags" Target="../tags/tag297.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10" Type="http://schemas.openxmlformats.org/officeDocument/2006/relationships/image" Target="../media/image24.emf"/><Relationship Id="rId4" Type="http://schemas.openxmlformats.org/officeDocument/2006/relationships/tags" Target="../tags/tag294.xml"/><Relationship Id="rId9" Type="http://schemas.openxmlformats.org/officeDocument/2006/relationships/oleObject" Target="../embeddings/oleObject43.bin"/></Relationships>
</file>

<file path=ppt/slideLayouts/_rels/slideLayout94.xml.rels><?xml version="1.0" encoding="UTF-8" standalone="yes"?>
<Relationships xmlns="http://schemas.openxmlformats.org/package/2006/relationships"><Relationship Id="rId8" Type="http://schemas.openxmlformats.org/officeDocument/2006/relationships/tags" Target="../tags/tag305.xml"/><Relationship Id="rId3" Type="http://schemas.openxmlformats.org/officeDocument/2006/relationships/tags" Target="../tags/tag300.xml"/><Relationship Id="rId7" Type="http://schemas.openxmlformats.org/officeDocument/2006/relationships/tags" Target="../tags/tag304.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image" Target="../media/image20.emf"/><Relationship Id="rId5" Type="http://schemas.openxmlformats.org/officeDocument/2006/relationships/tags" Target="../tags/tag302.xml"/><Relationship Id="rId10" Type="http://schemas.openxmlformats.org/officeDocument/2006/relationships/oleObject" Target="../embeddings/oleObject44.bin"/><Relationship Id="rId4" Type="http://schemas.openxmlformats.org/officeDocument/2006/relationships/tags" Target="../tags/tag301.xml"/><Relationship Id="rId9"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308.xml"/><Relationship Id="rId7" Type="http://schemas.openxmlformats.org/officeDocument/2006/relationships/tags" Target="../tags/tag312.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tags" Target="../tags/tag311.xml"/><Relationship Id="rId5" Type="http://schemas.openxmlformats.org/officeDocument/2006/relationships/tags" Target="../tags/tag310.xml"/><Relationship Id="rId10" Type="http://schemas.openxmlformats.org/officeDocument/2006/relationships/image" Target="../media/image20.emf"/><Relationship Id="rId4" Type="http://schemas.openxmlformats.org/officeDocument/2006/relationships/tags" Target="../tags/tag309.xml"/><Relationship Id="rId9" Type="http://schemas.openxmlformats.org/officeDocument/2006/relationships/oleObject" Target="../embeddings/oleObject45.bin"/></Relationships>
</file>

<file path=ppt/slideLayouts/_rels/slideLayout96.xml.rels><?xml version="1.0" encoding="UTF-8" standalone="yes"?>
<Relationships xmlns="http://schemas.openxmlformats.org/package/2006/relationships"><Relationship Id="rId8" Type="http://schemas.openxmlformats.org/officeDocument/2006/relationships/tags" Target="../tags/tag320.xml"/><Relationship Id="rId3" Type="http://schemas.openxmlformats.org/officeDocument/2006/relationships/tags" Target="../tags/tag315.xml"/><Relationship Id="rId7" Type="http://schemas.openxmlformats.org/officeDocument/2006/relationships/tags" Target="../tags/tag319.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tags" Target="../tags/tag318.xml"/><Relationship Id="rId11" Type="http://schemas.openxmlformats.org/officeDocument/2006/relationships/image" Target="../media/image24.emf"/><Relationship Id="rId5" Type="http://schemas.openxmlformats.org/officeDocument/2006/relationships/tags" Target="../tags/tag317.xml"/><Relationship Id="rId10" Type="http://schemas.openxmlformats.org/officeDocument/2006/relationships/oleObject" Target="../embeddings/oleObject46.bin"/><Relationship Id="rId4" Type="http://schemas.openxmlformats.org/officeDocument/2006/relationships/tags" Target="../tags/tag316.xml"/><Relationship Id="rId9"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8" Type="http://schemas.openxmlformats.org/officeDocument/2006/relationships/tags" Target="../tags/tag328.xml"/><Relationship Id="rId3" Type="http://schemas.openxmlformats.org/officeDocument/2006/relationships/tags" Target="../tags/tag323.xml"/><Relationship Id="rId7" Type="http://schemas.openxmlformats.org/officeDocument/2006/relationships/tags" Target="../tags/tag327.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tags" Target="../tags/tag326.xml"/><Relationship Id="rId11" Type="http://schemas.openxmlformats.org/officeDocument/2006/relationships/image" Target="../media/image20.emf"/><Relationship Id="rId5" Type="http://schemas.openxmlformats.org/officeDocument/2006/relationships/tags" Target="../tags/tag325.xml"/><Relationship Id="rId10" Type="http://schemas.openxmlformats.org/officeDocument/2006/relationships/oleObject" Target="../embeddings/oleObject47.bin"/><Relationship Id="rId4" Type="http://schemas.openxmlformats.org/officeDocument/2006/relationships/tags" Target="../tags/tag324.xml"/><Relationship Id="rId9"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tags" Target="../tags/tag331.xml"/><Relationship Id="rId7" Type="http://schemas.openxmlformats.org/officeDocument/2006/relationships/slideMaster" Target="../slideMasters/slideMaster5.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tags" Target="../tags/tag332.xml"/><Relationship Id="rId9" Type="http://schemas.openxmlformats.org/officeDocument/2006/relationships/image" Target="../media/image20.emf"/></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337.xml"/><Relationship Id="rId7" Type="http://schemas.openxmlformats.org/officeDocument/2006/relationships/image" Target="../media/image20.emf"/><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oleObject" Target="../embeddings/oleObject49.bin"/><Relationship Id="rId5" Type="http://schemas.openxmlformats.org/officeDocument/2006/relationships/slideMaster" Target="../slideMasters/slideMaster5.xml"/><Relationship Id="rId4" Type="http://schemas.openxmlformats.org/officeDocument/2006/relationships/tags" Target="../tags/tag33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0"/>
            <a:ext cx="12192000" cy="110369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3195871"/>
            <a:ext cx="10839490" cy="864404"/>
          </a:xfrm>
          <a:prstGeom prst="rect">
            <a:avLst/>
          </a:prstGeom>
        </p:spPr>
        <p:txBody>
          <a:bodyPr>
            <a:normAutofit/>
          </a:bodyPr>
          <a:lstStyle>
            <a:lvl1pPr algn="l">
              <a:lnSpc>
                <a:spcPts val="3000"/>
              </a:lnSpc>
              <a:defRPr sz="3600" b="1" baseline="0">
                <a:solidFill>
                  <a:srgbClr val="0039A6"/>
                </a:solidFill>
                <a:effectLst/>
                <a:latin typeface="Calibri" pitchFamily="34" charset="0"/>
              </a:defRPr>
            </a:lvl1pPr>
          </a:lstStyle>
          <a:p>
            <a:r>
              <a:rPr lang="en-US"/>
              <a:t>Advisory Committee to the Director (CDC)</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3995925"/>
            <a:ext cx="8430707" cy="864404"/>
          </a:xfrm>
          <a:prstGeom prst="rect">
            <a:avLst/>
          </a:prstGeom>
        </p:spPr>
        <p:txBody>
          <a:bodyPr/>
          <a:lstStyle>
            <a:lvl1pPr marL="0" indent="0" algn="l">
              <a:lnSpc>
                <a:spcPts val="2600"/>
              </a:lnSpc>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solidFill>
                  <a:schemeClr val="tx1"/>
                </a:solidFill>
              </a:rPr>
              <a:t>Date</a:t>
            </a:r>
            <a:br>
              <a:rPr lang="en-US">
                <a:solidFill>
                  <a:schemeClr val="tx1"/>
                </a:solidFill>
              </a:rPr>
            </a:br>
            <a:r>
              <a:rPr lang="en-US">
                <a:solidFill>
                  <a:schemeClr val="tx1"/>
                </a:solidFill>
              </a:rPr>
              <a:t>Time</a:t>
            </a:r>
            <a:endParaRPr lang="en-US"/>
          </a:p>
        </p:txBody>
      </p:sp>
      <p:sp>
        <p:nvSpPr>
          <p:cNvPr id="34" name="Text Placeholder 8">
            <a:extLst>
              <a:ext uri="{FF2B5EF4-FFF2-40B4-BE49-F238E27FC236}">
                <a16:creationId xmlns:a16="http://schemas.microsoft.com/office/drawing/2014/main" id="{87440A12-BBFE-427B-9125-F1A28159BEC7}"/>
              </a:ext>
            </a:extLst>
          </p:cNvPr>
          <p:cNvSpPr>
            <a:spLocks noGrp="1"/>
          </p:cNvSpPr>
          <p:nvPr>
            <p:ph type="body" sz="quarter" idx="10" hasCustomPrompt="1"/>
          </p:nvPr>
        </p:nvSpPr>
        <p:spPr>
          <a:xfrm>
            <a:off x="457200" y="6081986"/>
            <a:ext cx="9534088" cy="679542"/>
          </a:xfrm>
          <a:prstGeom prst="rect">
            <a:avLst/>
          </a:prstGeom>
        </p:spPr>
        <p:txBody>
          <a:bodyPr/>
          <a:lstStyle>
            <a:lvl1pPr marL="0" indent="0" algn="l">
              <a:lnSpc>
                <a:spcPts val="2000"/>
              </a:lnSpc>
              <a:buNone/>
              <a:defRPr sz="1800" b="1"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r>
              <a:rPr lang="en-US">
                <a:solidFill>
                  <a:schemeClr val="tx1"/>
                </a:solidFill>
              </a:rPr>
              <a:t>Closed Captioning:</a:t>
            </a:r>
            <a:br>
              <a:rPr lang="en-US">
                <a:solidFill>
                  <a:schemeClr val="tx1"/>
                </a:solidFill>
              </a:rPr>
            </a:br>
            <a:r>
              <a:rPr lang="en-US" sz="1800" u="sng">
                <a:solidFill>
                  <a:schemeClr val="tx1"/>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https://www.streamtext.net/player?event=MeetinGAdvisoryCommitteeToTheDirector</a:t>
            </a:r>
            <a:endParaRPr lang="en-US" sz="1800">
              <a:solidFill>
                <a:schemeClr val="tx1"/>
              </a:solidFill>
            </a:endParaRP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523220"/>
          </a:xfrm>
          <a:prstGeom prst="rect">
            <a:avLst/>
          </a:prstGeom>
          <a:noFill/>
        </p:spPr>
        <p:txBody>
          <a:bodyPr wrap="square" rtlCol="0">
            <a:spAutoFit/>
          </a:bodyPr>
          <a:lstStyle/>
          <a:p>
            <a:r>
              <a:rPr lang="en-US" sz="2800" b="1">
                <a:solidFill>
                  <a:schemeClr val="bg1"/>
                </a:solidFill>
                <a:latin typeface="Calibri" panose="020F0502020204030204" pitchFamily="34" charset="0"/>
              </a:rPr>
              <a:t>Centers for Disease Control and Prevention</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4813" y="5794115"/>
            <a:ext cx="1652455" cy="947350"/>
          </a:xfrm>
          <a:prstGeom prst="rect">
            <a:avLst/>
          </a:prstGeom>
        </p:spPr>
      </p:pic>
      <p:sp>
        <p:nvSpPr>
          <p:cNvPr id="2" name="Rectangle 1">
            <a:extLst>
              <a:ext uri="{FF2B5EF4-FFF2-40B4-BE49-F238E27FC236}">
                <a16:creationId xmlns:a16="http://schemas.microsoft.com/office/drawing/2014/main" id="{23EEB151-B320-41CD-BB79-CEFA1BB2ABD1}"/>
              </a:ext>
            </a:extLst>
          </p:cNvPr>
          <p:cNvSpPr/>
          <p:nvPr userDrawn="1"/>
        </p:nvSpPr>
        <p:spPr>
          <a:xfrm>
            <a:off x="10996111" y="0"/>
            <a:ext cx="349858" cy="755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107077-AEA5-4A89-9BC2-C2722D4B7C5E}"/>
              </a:ext>
            </a:extLst>
          </p:cNvPr>
          <p:cNvSpPr>
            <a:spLocks noChangeArrowheads="1"/>
          </p:cNvSpPr>
          <p:nvPr userDrawn="1"/>
        </p:nvSpPr>
        <p:spPr bwMode="auto">
          <a:xfrm>
            <a:off x="0" y="1103695"/>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269937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pic>
        <p:nvPicPr>
          <p:cNvPr id="8" name="Picture 7" descr="Slides_Blanks-06.png">
            <a:extLst>
              <a:ext uri="{FF2B5EF4-FFF2-40B4-BE49-F238E27FC236}">
                <a16:creationId xmlns:a16="http://schemas.microsoft.com/office/drawing/2014/main" id="{47E830F5-B9EB-7145-BCE6-612130C73741}"/>
              </a:ext>
            </a:extLst>
          </p:cNvPr>
          <p:cNvPicPr>
            <a:picLocks noChangeAspect="1"/>
          </p:cNvPicPr>
          <p:nvPr userDrawn="1"/>
        </p:nvPicPr>
        <p:blipFill>
          <a:blip r:embed="rId2"/>
          <a:stretch>
            <a:fillRect/>
          </a:stretch>
        </p:blipFill>
        <p:spPr>
          <a:xfrm>
            <a:off x="0" y="6219"/>
            <a:ext cx="12192000" cy="6845562"/>
          </a:xfrm>
          <a:prstGeom prst="rect">
            <a:avLst/>
          </a:prstGeom>
        </p:spPr>
      </p:pic>
      <p:sp>
        <p:nvSpPr>
          <p:cNvPr id="2" name="Title 1">
            <a:extLst>
              <a:ext uri="{FF2B5EF4-FFF2-40B4-BE49-F238E27FC236}">
                <a16:creationId xmlns:a16="http://schemas.microsoft.com/office/drawing/2014/main" id="{11F4F631-5206-20DA-C6B9-E8766F375A50}"/>
              </a:ext>
            </a:extLst>
          </p:cNvPr>
          <p:cNvSpPr>
            <a:spLocks noGrp="1"/>
          </p:cNvSpPr>
          <p:nvPr>
            <p:ph type="title" hasCustomPrompt="1"/>
          </p:nvPr>
        </p:nvSpPr>
        <p:spPr>
          <a:xfrm>
            <a:off x="546498" y="129405"/>
            <a:ext cx="10391804" cy="858020"/>
          </a:xfrm>
        </p:spPr>
        <p:txBody>
          <a:bodyPr anchor="b">
            <a:normAutofit/>
          </a:bodyPr>
          <a:lstStyle>
            <a:lvl1pPr>
              <a:defRPr sz="4000">
                <a:solidFill>
                  <a:schemeClr val="bg1"/>
                </a:solidFill>
              </a:defRPr>
            </a:lvl1pPr>
          </a:lstStyle>
          <a:p>
            <a:r>
              <a:rPr lang="en-US"/>
              <a:t>Click to edit title </a:t>
            </a:r>
          </a:p>
        </p:txBody>
      </p:sp>
      <p:sp>
        <p:nvSpPr>
          <p:cNvPr id="3" name="Picture Placeholder 2">
            <a:extLst>
              <a:ext uri="{FF2B5EF4-FFF2-40B4-BE49-F238E27FC236}">
                <a16:creationId xmlns:a16="http://schemas.microsoft.com/office/drawing/2014/main" id="{AAA4AEBF-E65D-FE19-87E1-B679927189E1}"/>
              </a:ext>
            </a:extLst>
          </p:cNvPr>
          <p:cNvSpPr>
            <a:spLocks noGrp="1"/>
          </p:cNvSpPr>
          <p:nvPr>
            <p:ph type="pic" idx="1"/>
          </p:nvPr>
        </p:nvSpPr>
        <p:spPr>
          <a:xfrm>
            <a:off x="885653" y="1820174"/>
            <a:ext cx="5469880" cy="46168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63CC9FF-D76F-0D73-F636-405585A3E525}"/>
              </a:ext>
            </a:extLst>
          </p:cNvPr>
          <p:cNvSpPr>
            <a:spLocks noGrp="1"/>
          </p:cNvSpPr>
          <p:nvPr>
            <p:ph type="body" sz="half" idx="2"/>
          </p:nvPr>
        </p:nvSpPr>
        <p:spPr>
          <a:xfrm>
            <a:off x="7033528" y="2682814"/>
            <a:ext cx="4272819" cy="320843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329480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ontrast 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778582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EED9D83D-9CC3-45F3-876D-CC42BC0B70E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pic>
        <p:nvPicPr>
          <p:cNvPr id="5" name="Picture 4">
            <a:extLst>
              <a:ext uri="{FF2B5EF4-FFF2-40B4-BE49-F238E27FC236}">
                <a16:creationId xmlns:a16="http://schemas.microsoft.com/office/drawing/2014/main" id="{F72790BC-C6FD-4869-94EE-11ACF51FC83A}"/>
              </a:ext>
            </a:extLst>
          </p:cNvPr>
          <p:cNvPicPr>
            <a:picLocks noChangeAspect="1"/>
          </p:cNvPicPr>
          <p:nvPr userDrawn="1"/>
        </p:nvPicPr>
        <p:blipFill rotWithShape="1">
          <a:blip r:embed="rId6"/>
          <a:srcRect r="51810"/>
          <a:stretch/>
        </p:blipFill>
        <p:spPr bwMode="ltGray">
          <a:xfrm>
            <a:off x="4749800" y="2593149"/>
            <a:ext cx="2692400" cy="1671702"/>
          </a:xfrm>
          <a:prstGeom prst="rect">
            <a:avLst/>
          </a:prstGeom>
        </p:spPr>
      </p:pic>
    </p:spTree>
    <p:extLst>
      <p:ext uri="{BB962C8B-B14F-4D97-AF65-F5344CB8AC3E}">
        <p14:creationId xmlns:p14="http://schemas.microsoft.com/office/powerpoint/2010/main" val="41771815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971653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172212"/>
            <a:ext cx="11082528" cy="731520"/>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cxnSp>
        <p:nvCxnSpPr>
          <p:cNvPr id="4" name="Straight Connector 3">
            <a:extLst>
              <a:ext uri="{FF2B5EF4-FFF2-40B4-BE49-F238E27FC236}">
                <a16:creationId xmlns:a16="http://schemas.microsoft.com/office/drawing/2014/main" id="{B26970AA-7ADF-45DD-8B69-343BAC85BF3C}"/>
              </a:ext>
            </a:extLst>
          </p:cNvPr>
          <p:cNvCxnSpPr>
            <a:cxnSpLocks/>
          </p:cNvCxnSpPr>
          <p:nvPr userDrawn="1"/>
        </p:nvCxnSpPr>
        <p:spPr>
          <a:xfrm>
            <a:off x="554735" y="971105"/>
            <a:ext cx="11082528" cy="0"/>
          </a:xfrm>
          <a:prstGeom prst="line">
            <a:avLst/>
          </a:prstGeom>
          <a:ln w="31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9963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98A8-148B-4675-8315-0EC5F4BAC6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A8459A-5104-47CF-B42B-EA184860D4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04004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25267B7D-3318-23D2-9621-E7321C86A26D}"/>
              </a:ext>
            </a:extLst>
          </p:cNvPr>
          <p:cNvSpPr/>
          <p:nvPr userDrawn="1"/>
        </p:nvSpPr>
        <p:spPr>
          <a:xfrm>
            <a:off x="3048000" y="6448260"/>
            <a:ext cx="9144000" cy="409739"/>
          </a:xfrm>
          <a:prstGeom prst="round2SameRect">
            <a:avLst>
              <a:gd name="adj1" fmla="val 17701"/>
              <a:gd name="adj2" fmla="val 0"/>
            </a:avLst>
          </a:prstGeom>
          <a:solidFill>
            <a:srgbClr val="F78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A107B443-2CE3-CFE5-E0AB-2B081ADFDA9A}"/>
              </a:ext>
            </a:extLst>
          </p:cNvPr>
          <p:cNvSpPr>
            <a:spLocks noGrp="1"/>
          </p:cNvSpPr>
          <p:nvPr>
            <p:ph type="body" sz="quarter" idx="10" hasCustomPrompt="1"/>
          </p:nvPr>
        </p:nvSpPr>
        <p:spPr>
          <a:xfrm>
            <a:off x="272120" y="304633"/>
            <a:ext cx="9576418" cy="542925"/>
          </a:xfrm>
        </p:spPr>
        <p:txBody>
          <a:bodyPr>
            <a:normAutofit/>
          </a:bodyPr>
          <a:lstStyle>
            <a:lvl1pPr marL="0" indent="0">
              <a:buNone/>
              <a:defRPr sz="3200" b="1" i="0">
                <a:latin typeface="Verdana" panose="020B0604030504040204" pitchFamily="34" charset="0"/>
                <a:ea typeface="Verdana" panose="020B0604030504040204" pitchFamily="34" charset="0"/>
                <a:cs typeface="Verdana" panose="020B0604030504040204" pitchFamily="34" charset="0"/>
              </a:defRPr>
            </a:lvl1pPr>
          </a:lstStyle>
          <a:p>
            <a:pPr lvl="0"/>
            <a:r>
              <a:rPr lang="en-US"/>
              <a:t>Title Text Here</a:t>
            </a:r>
          </a:p>
        </p:txBody>
      </p:sp>
      <p:sp>
        <p:nvSpPr>
          <p:cNvPr id="8" name="Text Placeholder 11">
            <a:extLst>
              <a:ext uri="{FF2B5EF4-FFF2-40B4-BE49-F238E27FC236}">
                <a16:creationId xmlns:a16="http://schemas.microsoft.com/office/drawing/2014/main" id="{98071E99-2B04-6398-171C-B28B7D02634B}"/>
              </a:ext>
            </a:extLst>
          </p:cNvPr>
          <p:cNvSpPr>
            <a:spLocks noGrp="1"/>
          </p:cNvSpPr>
          <p:nvPr>
            <p:ph type="body" sz="quarter" idx="11" hasCustomPrompt="1"/>
          </p:nvPr>
        </p:nvSpPr>
        <p:spPr>
          <a:xfrm>
            <a:off x="272120" y="1114102"/>
            <a:ext cx="11549755" cy="1134423"/>
          </a:xfrm>
        </p:spPr>
        <p:txBody>
          <a:bodyPr>
            <a:normAutofit/>
          </a:bodyPr>
          <a:lstStyle>
            <a:lvl1pPr marL="0" indent="0">
              <a:buNone/>
              <a:defRPr sz="1800" b="0" i="0">
                <a:latin typeface="Arial" panose="020B0604020202020204" pitchFamily="34" charset="0"/>
                <a:ea typeface="Verdana" panose="020B0604030504040204" pitchFamily="34" charset="0"/>
                <a:cs typeface="Arial" panose="020B0604020202020204" pitchFamily="34" charset="0"/>
              </a:defRPr>
            </a:lvl1pPr>
          </a:lstStyle>
          <a:p>
            <a:pPr lvl="0"/>
            <a:r>
              <a:rPr lang="en-US"/>
              <a:t>Body text here.</a:t>
            </a:r>
          </a:p>
        </p:txBody>
      </p:sp>
      <p:sp>
        <p:nvSpPr>
          <p:cNvPr id="2" name="Slide Number Placeholder 1">
            <a:extLst>
              <a:ext uri="{FF2B5EF4-FFF2-40B4-BE49-F238E27FC236}">
                <a16:creationId xmlns:a16="http://schemas.microsoft.com/office/drawing/2014/main" id="{24828A6C-1819-8865-1092-0C5B7AF9A2B5}"/>
              </a:ext>
            </a:extLst>
          </p:cNvPr>
          <p:cNvSpPr txBox="1">
            <a:spLocks/>
          </p:cNvSpPr>
          <p:nvPr userDrawn="1"/>
        </p:nvSpPr>
        <p:spPr>
          <a:xfrm>
            <a:off x="0" y="6400800"/>
            <a:ext cx="461962" cy="4572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CE6E22-E655-5947-A8B4-6F095FBA2C12}"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094110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1307676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519011"/>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r>
              <a:rPr lang="en-US"/>
              <a:t>Click to edit Master subtitle style</a:t>
            </a: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0" name="Slide Number">
            <a:extLst>
              <a:ext uri="{FF2B5EF4-FFF2-40B4-BE49-F238E27FC236}">
                <a16:creationId xmlns:a16="http://schemas.microsoft.com/office/drawing/2014/main" id="{8537D894-3363-4A1C-9E68-AAB3B85ABED6}"/>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062854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ntrast 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2289238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FF674D1-55EC-46E0-B4E4-AB55B3011007}"/>
              </a:ext>
            </a:extLst>
          </p:cNvPr>
          <p:cNvSpPr/>
          <p:nvPr userDrawn="1"/>
        </p:nvSpPr>
        <p:spPr bwMode="ltGray">
          <a:xfrm>
            <a:off x="0" y="0"/>
            <a:ext cx="12192000" cy="6857999"/>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pic>
        <p:nvPicPr>
          <p:cNvPr id="7" name="Picture 37">
            <a:extLst>
              <a:ext uri="{FF2B5EF4-FFF2-40B4-BE49-F238E27FC236}">
                <a16:creationId xmlns:a16="http://schemas.microsoft.com/office/drawing/2014/main" id="{90F54D32-927C-476B-9115-4462805F8F53}"/>
              </a:ext>
            </a:extLst>
          </p:cNvPr>
          <p:cNvPicPr>
            <a:picLocks noChangeArrowheads="1"/>
          </p:cNvPicPr>
          <p:nvPr userDrawn="1"/>
        </p:nvPicPr>
        <p:blipFill rotWithShape="1">
          <a:blip r:embed="rId8">
            <a:extLst>
              <a:ext uri="{28A0092B-C50C-407E-A947-70E740481C1C}">
                <a14:useLocalDpi xmlns:a14="http://schemas.microsoft.com/office/drawing/2010/main" val="0"/>
              </a:ext>
            </a:extLst>
          </a:blip>
          <a:srcRect/>
          <a:stretch/>
        </p:blipFill>
        <p:spPr bwMode="ltGray">
          <a:xfrm>
            <a:off x="0" y="2171701"/>
            <a:ext cx="12192000" cy="46862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DD24F45-89B0-46E4-B3B1-D435076A8173}"/>
              </a:ext>
            </a:extLst>
          </p:cNvPr>
          <p:cNvPicPr>
            <a:picLocks noChangeAspect="1"/>
          </p:cNvPicPr>
          <p:nvPr userDrawn="1"/>
        </p:nvPicPr>
        <p:blipFill rotWithShape="1">
          <a:blip r:embed="rId9"/>
          <a:srcRect r="51810"/>
          <a:stretch/>
        </p:blipFill>
        <p:spPr bwMode="ltGray">
          <a:xfrm>
            <a:off x="547688" y="300693"/>
            <a:ext cx="1298928" cy="806500"/>
          </a:xfrm>
          <a:prstGeom prst="rect">
            <a:avLst/>
          </a:prstGeom>
        </p:spPr>
      </p:pic>
      <p:sp>
        <p:nvSpPr>
          <p:cNvPr id="9" name="Rectangle 8">
            <a:extLst>
              <a:ext uri="{FF2B5EF4-FFF2-40B4-BE49-F238E27FC236}">
                <a16:creationId xmlns:a16="http://schemas.microsoft.com/office/drawing/2014/main" id="{6B2235B0-E77B-4AAD-8466-B488F27FD11C}"/>
              </a:ext>
            </a:extLst>
          </p:cNvPr>
          <p:cNvSpPr/>
          <p:nvPr userDrawn="1"/>
        </p:nvSpPr>
        <p:spPr bwMode="ltGray">
          <a:xfrm>
            <a:off x="547688" y="1407886"/>
            <a:ext cx="11644312" cy="2699657"/>
          </a:xfrm>
          <a:prstGeom prst="rect">
            <a:avLst/>
          </a:prstGeom>
          <a:gradFill>
            <a:gsLst>
              <a:gs pos="36000">
                <a:srgbClr val="004C8A"/>
              </a:gs>
              <a:gs pos="100000">
                <a:srgbClr val="004C8A">
                  <a:alpha val="70000"/>
                </a:srgbClr>
              </a:gs>
            </a:gsLst>
            <a:lin ang="540000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10" name="Documenttype">
            <a:extLst>
              <a:ext uri="{FF2B5EF4-FFF2-40B4-BE49-F238E27FC236}">
                <a16:creationId xmlns:a16="http://schemas.microsoft.com/office/drawing/2014/main" id="{59F2C107-30D5-438B-A0C9-9B9057A243A0}"/>
              </a:ext>
            </a:extLst>
          </p:cNvPr>
          <p:cNvSpPr>
            <a:spLocks noGrp="1"/>
          </p:cNvSpPr>
          <p:nvPr>
            <p:ph type="body" sz="quarter" idx="13" hasCustomPrompt="1"/>
            <p:custDataLst>
              <p:tags r:id="rId2"/>
            </p:custDataLst>
          </p:nvPr>
        </p:nvSpPr>
        <p:spPr bwMode="auto">
          <a:xfrm>
            <a:off x="779690" y="3600625"/>
            <a:ext cx="1085986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r>
              <a:rPr lang="en-US"/>
              <a:t>Edit date or title/role</a:t>
            </a:r>
          </a:p>
        </p:txBody>
      </p:sp>
      <p:sp>
        <p:nvSpPr>
          <p:cNvPr id="12" name="Subtitle">
            <a:extLst>
              <a:ext uri="{FF2B5EF4-FFF2-40B4-BE49-F238E27FC236}">
                <a16:creationId xmlns:a16="http://schemas.microsoft.com/office/drawing/2014/main" id="{2AF06A20-74F7-483A-A1DC-F910A91F1F68}"/>
              </a:ext>
            </a:extLst>
          </p:cNvPr>
          <p:cNvSpPr>
            <a:spLocks noGrp="1"/>
          </p:cNvSpPr>
          <p:nvPr>
            <p:ph type="subTitle" idx="1"/>
            <p:custDataLst>
              <p:tags r:id="rId3"/>
            </p:custDataLst>
          </p:nvPr>
        </p:nvSpPr>
        <p:spPr bwMode="auto">
          <a:xfrm>
            <a:off x="779690" y="3173212"/>
            <a:ext cx="1085986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r>
              <a:rPr lang="en-US"/>
              <a:t>Click to edit Master subtitle style</a:t>
            </a:r>
          </a:p>
        </p:txBody>
      </p:sp>
      <p:sp>
        <p:nvSpPr>
          <p:cNvPr id="13" name="Title">
            <a:extLst>
              <a:ext uri="{FF2B5EF4-FFF2-40B4-BE49-F238E27FC236}">
                <a16:creationId xmlns:a16="http://schemas.microsoft.com/office/drawing/2014/main" id="{00617C0B-9B9B-4ABA-9F80-0B67C30297E6}"/>
              </a:ext>
            </a:extLst>
          </p:cNvPr>
          <p:cNvSpPr>
            <a:spLocks noGrp="1"/>
          </p:cNvSpPr>
          <p:nvPr>
            <p:ph type="title" hasCustomPrompt="1"/>
            <p:custDataLst>
              <p:tags r:id="rId4"/>
            </p:custDataLst>
          </p:nvPr>
        </p:nvSpPr>
        <p:spPr bwMode="auto">
          <a:xfrm>
            <a:off x="779690" y="1699360"/>
            <a:ext cx="1085986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400" dirty="0">
                <a:solidFill>
                  <a:schemeClr val="accent1"/>
                </a:solidFill>
              </a:defRPr>
            </a:lvl1pPr>
          </a:lstStyle>
          <a:p>
            <a:pPr lvl="0"/>
            <a:r>
              <a:rPr lang="en-US"/>
              <a:t>Click to edit </a:t>
            </a:r>
            <a:br>
              <a:rPr lang="en-US"/>
            </a:br>
            <a:r>
              <a:rPr lang="en-US"/>
              <a:t>Master title style</a:t>
            </a:r>
          </a:p>
        </p:txBody>
      </p:sp>
    </p:spTree>
    <p:extLst>
      <p:ext uri="{BB962C8B-B14F-4D97-AF65-F5344CB8AC3E}">
        <p14:creationId xmlns:p14="http://schemas.microsoft.com/office/powerpoint/2010/main" val="31288991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Contrast 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3769924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2" name="Picture 35">
            <a:extLst>
              <a:ext uri="{FF2B5EF4-FFF2-40B4-BE49-F238E27FC236}">
                <a16:creationId xmlns:a16="http://schemas.microsoft.com/office/drawing/2014/main" id="{229B5104-0A53-4642-BAF7-05F07F8DFFD4}"/>
              </a:ext>
            </a:extLst>
          </p:cNvPr>
          <p:cNvPicPr>
            <a:picLocks noChangeArrowheads="1"/>
          </p:cNvPicPr>
          <p:nvPr userDrawn="1"/>
        </p:nvPicPr>
        <p:blipFill rotWithShape="1">
          <a:blip r:embed="rId8">
            <a:extLst>
              <a:ext uri="{28A0092B-C50C-407E-A947-70E740481C1C}">
                <a14:useLocalDpi xmlns:a14="http://schemas.microsoft.com/office/drawing/2010/main" val="0"/>
              </a:ext>
            </a:extLst>
          </a:blip>
          <a:srcRect/>
          <a:stretch/>
        </p:blipFill>
        <p:spPr bwMode="ltGray">
          <a:xfrm>
            <a:off x="0" y="1524001"/>
            <a:ext cx="12192000" cy="46862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
            <a:extLst>
              <a:ext uri="{FF2B5EF4-FFF2-40B4-BE49-F238E27FC236}">
                <a16:creationId xmlns:a16="http://schemas.microsoft.com/office/drawing/2014/main" id="{1E73D061-C783-4D67-A90B-4D339B23EC78}"/>
              </a:ext>
            </a:extLst>
          </p:cNvPr>
          <p:cNvSpPr>
            <a:spLocks/>
          </p:cNvSpPr>
          <p:nvPr userDrawn="1"/>
        </p:nvSpPr>
        <p:spPr bwMode="ltGray">
          <a:xfrm>
            <a:off x="0" y="0"/>
            <a:ext cx="12192000" cy="280035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15" name="Rectangle 14">
            <a:extLst>
              <a:ext uri="{FF2B5EF4-FFF2-40B4-BE49-F238E27FC236}">
                <a16:creationId xmlns:a16="http://schemas.microsoft.com/office/drawing/2014/main" id="{BDD6E918-CF83-47E5-B911-88DE7FCBBCDB}"/>
              </a:ext>
            </a:extLst>
          </p:cNvPr>
          <p:cNvSpPr>
            <a:spLocks/>
          </p:cNvSpPr>
          <p:nvPr userDrawn="1"/>
        </p:nvSpPr>
        <p:spPr bwMode="ltGray">
          <a:xfrm>
            <a:off x="0" y="2800349"/>
            <a:ext cx="12192000" cy="458915"/>
          </a:xfrm>
          <a:prstGeom prst="rect">
            <a:avLst/>
          </a:prstGeom>
          <a:solidFill>
            <a:schemeClr val="accent2">
              <a:alpha val="93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16" name="Documenttype">
            <a:extLst>
              <a:ext uri="{FF2B5EF4-FFF2-40B4-BE49-F238E27FC236}">
                <a16:creationId xmlns:a16="http://schemas.microsoft.com/office/drawing/2014/main" id="{58FF7AFE-1254-4D9E-9517-3C2AB1A1440E}"/>
              </a:ext>
            </a:extLst>
          </p:cNvPr>
          <p:cNvSpPr>
            <a:spLocks noGrp="1"/>
          </p:cNvSpPr>
          <p:nvPr>
            <p:ph type="body" sz="quarter" idx="13" hasCustomPrompt="1"/>
            <p:custDataLst>
              <p:tags r:id="rId2"/>
            </p:custDataLst>
          </p:nvPr>
        </p:nvSpPr>
        <p:spPr bwMode="ltGray">
          <a:xfrm>
            <a:off x="547688" y="2922084"/>
            <a:ext cx="1108710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ctr">
              <a:defRPr lang="en-US" sz="1400" dirty="0">
                <a:solidFill>
                  <a:schemeClr val="tx1"/>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34DB4C31-2E8A-4E94-B621-D27FA4B7B73C}"/>
              </a:ext>
            </a:extLst>
          </p:cNvPr>
          <p:cNvSpPr>
            <a:spLocks noGrp="1"/>
          </p:cNvSpPr>
          <p:nvPr>
            <p:ph type="subTitle" idx="1"/>
            <p:custDataLst>
              <p:tags r:id="rId3"/>
            </p:custDataLst>
          </p:nvPr>
        </p:nvSpPr>
        <p:spPr bwMode="ltGray">
          <a:xfrm>
            <a:off x="547688" y="2402871"/>
            <a:ext cx="1108710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ctr">
              <a:defRPr lang="en-US" sz="2000" dirty="0">
                <a:solidFill>
                  <a:schemeClr val="tx1"/>
                </a:solidFill>
              </a:defRPr>
            </a:lvl1pPr>
          </a:lstStyle>
          <a:p>
            <a:pPr lvl="0">
              <a:buNone/>
            </a:pPr>
            <a:r>
              <a:rPr lang="en-US"/>
              <a:t>Click to edit Master subtitle style</a:t>
            </a:r>
          </a:p>
        </p:txBody>
      </p:sp>
      <p:sp>
        <p:nvSpPr>
          <p:cNvPr id="18" name="Title">
            <a:extLst>
              <a:ext uri="{FF2B5EF4-FFF2-40B4-BE49-F238E27FC236}">
                <a16:creationId xmlns:a16="http://schemas.microsoft.com/office/drawing/2014/main" id="{AB292721-B687-4C8A-883E-9A11AC2241A2}"/>
              </a:ext>
            </a:extLst>
          </p:cNvPr>
          <p:cNvSpPr>
            <a:spLocks noGrp="1"/>
          </p:cNvSpPr>
          <p:nvPr>
            <p:ph type="title" hasCustomPrompt="1"/>
            <p:custDataLst>
              <p:tags r:id="rId4"/>
            </p:custDataLst>
          </p:nvPr>
        </p:nvSpPr>
        <p:spPr bwMode="ltGray">
          <a:xfrm>
            <a:off x="547688" y="996878"/>
            <a:ext cx="11087100" cy="116955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lgn="ctr">
              <a:defRPr lang="en-US" sz="3800" dirty="0">
                <a:solidFill>
                  <a:schemeClr val="tx1"/>
                </a:solidFill>
              </a:defRPr>
            </a:lvl1pPr>
          </a:lstStyle>
          <a:p>
            <a:pPr lvl="0"/>
            <a:r>
              <a:rPr lang="en-US"/>
              <a:t>Click to edit </a:t>
            </a:r>
            <a:br>
              <a:rPr lang="en-US"/>
            </a:br>
            <a:r>
              <a:rPr lang="en-US"/>
              <a:t>Master title style</a:t>
            </a:r>
          </a:p>
        </p:txBody>
      </p:sp>
      <p:sp>
        <p:nvSpPr>
          <p:cNvPr id="19" name="Rectangle: Rounded Corners 18">
            <a:extLst>
              <a:ext uri="{FF2B5EF4-FFF2-40B4-BE49-F238E27FC236}">
                <a16:creationId xmlns:a16="http://schemas.microsoft.com/office/drawing/2014/main" id="{87634AF2-BCEC-4836-B5AD-3D5C3A650B6E}"/>
              </a:ext>
            </a:extLst>
          </p:cNvPr>
          <p:cNvSpPr/>
          <p:nvPr userDrawn="1"/>
        </p:nvSpPr>
        <p:spPr bwMode="ltGray">
          <a:xfrm>
            <a:off x="5248835" y="5629389"/>
            <a:ext cx="1694330" cy="1122050"/>
          </a:xfrm>
          <a:prstGeom prst="roundRect">
            <a:avLst>
              <a:gd name="adj" fmla="val 17407"/>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pic>
        <p:nvPicPr>
          <p:cNvPr id="20" name="Picture 19">
            <a:extLst>
              <a:ext uri="{FF2B5EF4-FFF2-40B4-BE49-F238E27FC236}">
                <a16:creationId xmlns:a16="http://schemas.microsoft.com/office/drawing/2014/main" id="{F154878D-6B06-4939-B09F-E11AAD5B57A7}"/>
              </a:ext>
            </a:extLst>
          </p:cNvPr>
          <p:cNvPicPr>
            <a:picLocks noChangeAspect="1"/>
          </p:cNvPicPr>
          <p:nvPr userDrawn="1"/>
        </p:nvPicPr>
        <p:blipFill rotWithShape="1">
          <a:blip r:embed="rId9"/>
          <a:srcRect r="51810"/>
          <a:stretch/>
        </p:blipFill>
        <p:spPr bwMode="ltGray">
          <a:xfrm>
            <a:off x="5345849" y="5699336"/>
            <a:ext cx="1490778" cy="925620"/>
          </a:xfrm>
          <a:prstGeom prst="rect">
            <a:avLst/>
          </a:prstGeom>
        </p:spPr>
      </p:pic>
    </p:spTree>
    <p:extLst>
      <p:ext uri="{BB962C8B-B14F-4D97-AF65-F5344CB8AC3E}">
        <p14:creationId xmlns:p14="http://schemas.microsoft.com/office/powerpoint/2010/main" val="42101863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1307676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519011"/>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r>
              <a:rPr lang="en-US"/>
              <a:t>Click to edit Master subtitle style</a:t>
            </a: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8537D894-3363-4A1C-9E68-AAB3B85ABED6}"/>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4345971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1103764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2CF7EF9A-85E1-46B6-BF9B-06EBD360832E}"/>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2532545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1386365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3"/>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290265E6-E9ED-4307-B408-2EFE976FFD04}"/>
              </a:ext>
            </a:extLst>
          </p:cNvPr>
          <p:cNvSpPr>
            <a:spLocks noGrp="1"/>
          </p:cNvSpPr>
          <p:nvPr>
            <p:ph type="title" hasCustomPrompt="1"/>
            <p:custDataLst>
              <p:tags r:id="rId5"/>
            </p:custDataLst>
          </p:nvPr>
        </p:nvSpPr>
        <p:spPr>
          <a:xfrm>
            <a:off x="554734" y="172212"/>
            <a:ext cx="11083291"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a:t>
            </a:r>
            <a:br>
              <a:rPr lang="en-US"/>
            </a:br>
            <a:r>
              <a:rPr lang="en-US"/>
              <a:t>Master title style</a:t>
            </a:r>
          </a:p>
        </p:txBody>
      </p:sp>
      <p:sp>
        <p:nvSpPr>
          <p:cNvPr id="11" name="Slide Number">
            <a:extLst>
              <a:ext uri="{FF2B5EF4-FFF2-40B4-BE49-F238E27FC236}">
                <a16:creationId xmlns:a16="http://schemas.microsoft.com/office/drawing/2014/main" id="{3A320ED1-14AC-4CF7-9462-244242C06FEA}"/>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658451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784C-9DBE-A7DD-0C96-92B0D4BFD3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F9511D-64F1-DB9A-D069-CA85DB59B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373F52-3B8B-0406-405E-8334088B2037}"/>
              </a:ext>
            </a:extLst>
          </p:cNvPr>
          <p:cNvSpPr>
            <a:spLocks noGrp="1"/>
          </p:cNvSpPr>
          <p:nvPr>
            <p:ph type="dt" sz="half" idx="10"/>
          </p:nvPr>
        </p:nvSpPr>
        <p:spPr/>
        <p:txBody>
          <a:bodyPr/>
          <a:lstStyle/>
          <a:p>
            <a:fld id="{646940B2-3C16-42CB-B5DC-0D9842FE8697}" type="datetimeFigureOut">
              <a:rPr lang="en-US" smtClean="0"/>
              <a:t>2/20/2024</a:t>
            </a:fld>
            <a:endParaRPr lang="en-US"/>
          </a:p>
        </p:txBody>
      </p:sp>
      <p:sp>
        <p:nvSpPr>
          <p:cNvPr id="5" name="Footer Placeholder 4">
            <a:extLst>
              <a:ext uri="{FF2B5EF4-FFF2-40B4-BE49-F238E27FC236}">
                <a16:creationId xmlns:a16="http://schemas.microsoft.com/office/drawing/2014/main" id="{3396F492-2CCD-1E1D-5F0C-76E647C31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944C2-4BE8-E0E2-080B-AC405B17B9FE}"/>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4014590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1019295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3887285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1534511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0" name="Slide Number">
            <a:extLst>
              <a:ext uri="{FF2B5EF4-FFF2-40B4-BE49-F238E27FC236}">
                <a16:creationId xmlns:a16="http://schemas.microsoft.com/office/drawing/2014/main" id="{BCEDF37A-D807-40AC-9658-A71F94FEFCEF}"/>
              </a:ext>
            </a:extLst>
          </p:cNvPr>
          <p:cNvSpPr>
            <a:spLocks noChangeArrowheads="1"/>
          </p:cNvSpPr>
          <p:nvPr userDrawn="1">
            <p:custDataLst>
              <p:tags r:id="rId5"/>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0595518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1017719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5"/>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2" name="Slide Number">
            <a:extLst>
              <a:ext uri="{FF2B5EF4-FFF2-40B4-BE49-F238E27FC236}">
                <a16:creationId xmlns:a16="http://schemas.microsoft.com/office/drawing/2014/main" id="{B246E4FF-65C4-4C57-A3F2-DC970E3E1084}"/>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3132236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ntrast 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2884500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bg1"/>
                </a:solidFill>
              </a:defRPr>
            </a:lvl1pPr>
          </a:lstStyle>
          <a:p>
            <a:r>
              <a:rPr lang="en-US"/>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A80A24A3-F3A9-4AF8-B71F-5F899E94E085}"/>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6" name="TextBox 15">
            <a:extLst>
              <a:ext uri="{FF2B5EF4-FFF2-40B4-BE49-F238E27FC236}">
                <a16:creationId xmlns:a16="http://schemas.microsoft.com/office/drawing/2014/main" id="{94097FF4-AD09-40D9-A340-2F2FEE9F1991}"/>
              </a:ext>
            </a:extLst>
          </p:cNvPr>
          <p:cNvSpPr txBox="1"/>
          <p:nvPr userDrawn="1"/>
        </p:nvSpPr>
        <p:spPr>
          <a:xfrm>
            <a:off x="554735" y="6593107"/>
            <a:ext cx="4855811"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a:t>
            </a:r>
            <a:br>
              <a:rPr lang="en-US" sz="800">
                <a:solidFill>
                  <a:srgbClr val="04284D"/>
                </a:solidFill>
              </a:rPr>
            </a:br>
            <a:r>
              <a:rPr lang="en-US" sz="800">
                <a:solidFill>
                  <a:srgbClr val="04284D"/>
                </a:solidFill>
              </a:rPr>
              <a:t>NOT FOR DISTRIBUTION</a:t>
            </a:r>
          </a:p>
        </p:txBody>
      </p:sp>
      <p:cxnSp>
        <p:nvCxnSpPr>
          <p:cNvPr id="18" name="Straight Connector 17">
            <a:extLst>
              <a:ext uri="{FF2B5EF4-FFF2-40B4-BE49-F238E27FC236}">
                <a16:creationId xmlns:a16="http://schemas.microsoft.com/office/drawing/2014/main" id="{26155C0C-6B80-45A4-8093-2FFC956DA6D5}"/>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1150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ntrast 1/3">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2445865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noAutofit/>
          </a:bodyPr>
          <a:lstStyle>
            <a:lvl1pPr algn="l"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263D6E2A-69E5-41B4-A592-91181122BD11}"/>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0F144573-A831-4E58-B3A8-75FACB99B4EC}"/>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cxnSp>
        <p:nvCxnSpPr>
          <p:cNvPr id="14" name="Straight Connector 13">
            <a:extLst>
              <a:ext uri="{FF2B5EF4-FFF2-40B4-BE49-F238E27FC236}">
                <a16:creationId xmlns:a16="http://schemas.microsoft.com/office/drawing/2014/main" id="{04CAD1D8-4C0F-402F-B769-B62D50929F02}"/>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1502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ntrast 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38345069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5065776" cy="731520"/>
          </a:xfrm>
        </p:spPr>
        <p:txBody>
          <a:bodyPr vert="horz"/>
          <a:lstStyle>
            <a:lvl1pPr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775FFA27-6971-4548-A16C-3B77F2C564CE}"/>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3C14434F-F1A9-46E1-8038-211AF3F118EA}"/>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cxnSp>
        <p:nvCxnSpPr>
          <p:cNvPr id="14" name="Straight Connector 13">
            <a:extLst>
              <a:ext uri="{FF2B5EF4-FFF2-40B4-BE49-F238E27FC236}">
                <a16:creationId xmlns:a16="http://schemas.microsoft.com/office/drawing/2014/main" id="{DE7B5917-C53F-4B08-AD7B-572806F877FD}"/>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7997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ntrast 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4233052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554736" y="172212"/>
            <a:ext cx="6967728" cy="731520"/>
          </a:xfrm>
        </p:spPr>
        <p:txBody>
          <a:bodyPr vert="horz"/>
          <a:lstStyle>
            <a:lvl1pPr rtl="0">
              <a:defRPr>
                <a:solidFill>
                  <a:schemeClr val="bg1"/>
                </a:solidFill>
              </a:defRPr>
            </a:lvl1pPr>
          </a:lstStyle>
          <a:p>
            <a:r>
              <a:rPr lang="en-US"/>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5"/>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6"/>
            </p:custDataLst>
          </p:nvPr>
        </p:nvSpPr>
        <p:spPr>
          <a:xfrm>
            <a:off x="554735" y="6395381"/>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2E355D1A-0164-4305-B801-D21E66C1134A}"/>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2F6D3631-DC55-4453-A86D-DA1BC3262EC0}"/>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cxnSp>
        <p:nvCxnSpPr>
          <p:cNvPr id="14" name="Straight Connector 13">
            <a:extLst>
              <a:ext uri="{FF2B5EF4-FFF2-40B4-BE49-F238E27FC236}">
                <a16:creationId xmlns:a16="http://schemas.microsoft.com/office/drawing/2014/main" id="{51A8182F-1B2A-4A05-9320-B73F3C80126D}"/>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0282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Contrast 3/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1493331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7918704" cy="731520"/>
          </a:xfrm>
        </p:spPr>
        <p:txBody>
          <a:bodyPr vert="horz"/>
          <a:lstStyle>
            <a:lvl1pPr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7918704"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a:solidFill>
                  <a:schemeClr val="bg2"/>
                </a:solidFill>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EDCA1A9A-1914-4BC6-AFD6-98F806D43147}"/>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529BAC30-6E46-48C9-A47A-83DEF265215F}"/>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sp>
        <p:nvSpPr>
          <p:cNvPr id="13" name="TextBox 12">
            <a:extLst>
              <a:ext uri="{FF2B5EF4-FFF2-40B4-BE49-F238E27FC236}">
                <a16:creationId xmlns:a16="http://schemas.microsoft.com/office/drawing/2014/main" id="{F24356A0-8B06-4420-8B62-67921C6874BE}"/>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tx1"/>
                </a:solidFill>
              </a:rPr>
              <a:t>PRELIMINARY | NOT EXHAUSTIVE | FOR DISCUSSION ONLY</a:t>
            </a:r>
          </a:p>
        </p:txBody>
      </p:sp>
      <p:cxnSp>
        <p:nvCxnSpPr>
          <p:cNvPr id="14" name="Straight Connector 13">
            <a:extLst>
              <a:ext uri="{FF2B5EF4-FFF2-40B4-BE49-F238E27FC236}">
                <a16:creationId xmlns:a16="http://schemas.microsoft.com/office/drawing/2014/main" id="{2BDD131C-D4B3-4284-9C18-BD1B89C06011}"/>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794AFA8-5DDA-47A2-BF8F-553653FF4EDF}"/>
              </a:ext>
            </a:extLst>
          </p:cNvPr>
          <p:cNvCxnSpPr>
            <a:cxnSpLocks/>
          </p:cNvCxnSpPr>
          <p:nvPr userDrawn="1"/>
        </p:nvCxnSpPr>
        <p:spPr bwMode="ltGray">
          <a:xfrm>
            <a:off x="11760200" y="10315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7871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535341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5065776" cy="731520"/>
          </a:xfrm>
        </p:spPr>
        <p:txBody>
          <a:bodyPr vert="horz"/>
          <a:lstStyle>
            <a:lvl1pPr rtl="0">
              <a:defRPr>
                <a:solidFill>
                  <a:schemeClr val="tx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Slide Number">
            <a:extLst>
              <a:ext uri="{FF2B5EF4-FFF2-40B4-BE49-F238E27FC236}">
                <a16:creationId xmlns:a16="http://schemas.microsoft.com/office/drawing/2014/main" id="{7B650726-3579-4B30-9EF3-6C3844DC0F99}"/>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0132093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655774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4"/>
            </p:custDataLst>
          </p:nvPr>
        </p:nvSpPr>
        <p:spPr>
          <a:xfrm>
            <a:off x="554735" y="6395381"/>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5"/>
            </p:custDataLst>
          </p:nvPr>
        </p:nvSpPr>
        <p:spPr>
          <a:xfrm>
            <a:off x="554735" y="41597"/>
            <a:ext cx="3465576"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6"/>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7"/>
            </p:custDataLst>
          </p:nvPr>
        </p:nvSpPr>
        <p:spPr>
          <a:xfrm>
            <a:off x="554734" y="3659644"/>
            <a:ext cx="3465576"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Slide Number">
            <a:extLst>
              <a:ext uri="{FF2B5EF4-FFF2-40B4-BE49-F238E27FC236}">
                <a16:creationId xmlns:a16="http://schemas.microsoft.com/office/drawing/2014/main" id="{4248BB35-6427-40AC-95BE-E81BF85A84F7}"/>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60419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A10A4-E4C9-6060-6261-1A374BA34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8B3CB0-CFF0-3554-6E97-04932317E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59E24-9F1F-53BA-7E05-C8A6F7D2555E}"/>
              </a:ext>
            </a:extLst>
          </p:cNvPr>
          <p:cNvSpPr>
            <a:spLocks noGrp="1"/>
          </p:cNvSpPr>
          <p:nvPr>
            <p:ph type="dt" sz="half" idx="10"/>
          </p:nvPr>
        </p:nvSpPr>
        <p:spPr/>
        <p:txBody>
          <a:bodyPr/>
          <a:lstStyle/>
          <a:p>
            <a:fld id="{646940B2-3C16-42CB-B5DC-0D9842FE8697}" type="datetimeFigureOut">
              <a:rPr lang="en-US" smtClean="0"/>
              <a:t>2/20/2024</a:t>
            </a:fld>
            <a:endParaRPr lang="en-US"/>
          </a:p>
        </p:txBody>
      </p:sp>
      <p:sp>
        <p:nvSpPr>
          <p:cNvPr id="5" name="Footer Placeholder 4">
            <a:extLst>
              <a:ext uri="{FF2B5EF4-FFF2-40B4-BE49-F238E27FC236}">
                <a16:creationId xmlns:a16="http://schemas.microsoft.com/office/drawing/2014/main" id="{8120253B-0AC7-E776-6226-1214BBA0D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5187B-570B-F84F-9579-0CF1F041AE4D}"/>
              </a:ext>
            </a:extLst>
          </p:cNvPr>
          <p:cNvSpPr>
            <a:spLocks noGrp="1"/>
          </p:cNvSpPr>
          <p:nvPr>
            <p:ph type="sldNum" sz="quarter" idx="12"/>
          </p:nvPr>
        </p:nvSpPr>
        <p:spPr/>
        <p:txBody>
          <a:bodyPr/>
          <a:lstStyle/>
          <a:p>
            <a:fld id="{C4F39108-BB30-4FDE-9252-8939361A1DBE}" type="slidenum">
              <a:rPr lang="en-US" smtClean="0"/>
              <a:t>‹#›</a:t>
            </a:fld>
            <a:endParaRPr lang="en-US"/>
          </a:p>
        </p:txBody>
      </p:sp>
      <p:pic>
        <p:nvPicPr>
          <p:cNvPr id="7" name="Picture 6" descr="A picture containing text, envelope&#10;&#10;Description automatically generated">
            <a:extLst>
              <a:ext uri="{FF2B5EF4-FFF2-40B4-BE49-F238E27FC236}">
                <a16:creationId xmlns:a16="http://schemas.microsoft.com/office/drawing/2014/main" id="{E4480660-23E1-D0F1-4879-083A3C1E10A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r="30247"/>
          <a:stretch/>
        </p:blipFill>
        <p:spPr>
          <a:xfrm>
            <a:off x="0" y="0"/>
            <a:ext cx="6096000" cy="6858000"/>
          </a:xfrm>
          <a:prstGeom prst="rect">
            <a:avLst/>
          </a:prstGeom>
        </p:spPr>
      </p:pic>
      <p:sp>
        <p:nvSpPr>
          <p:cNvPr id="8" name="object 7">
            <a:extLst>
              <a:ext uri="{FF2B5EF4-FFF2-40B4-BE49-F238E27FC236}">
                <a16:creationId xmlns:a16="http://schemas.microsoft.com/office/drawing/2014/main" id="{FEADBD8A-E6D2-FE88-DCBE-CB1DC05294E2}"/>
              </a:ext>
            </a:extLst>
          </p:cNvPr>
          <p:cNvSpPr/>
          <p:nvPr/>
        </p:nvSpPr>
        <p:spPr>
          <a:xfrm>
            <a:off x="5582618" y="378129"/>
            <a:ext cx="687156" cy="62382"/>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D1128087-ADC5-11F3-33A5-71F96AA7F61E}"/>
              </a:ext>
            </a:extLst>
          </p:cNvPr>
          <p:cNvSpPr txBox="1">
            <a:spLocks/>
          </p:cNvSpPr>
          <p:nvPr/>
        </p:nvSpPr>
        <p:spPr>
          <a:xfrm>
            <a:off x="5582618" y="360364"/>
            <a:ext cx="5771182" cy="1116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a:solidFill>
                  <a:schemeClr val="bg1"/>
                </a:solidFill>
              </a:rPr>
              <a:t>Click to edit Master title style</a:t>
            </a:r>
          </a:p>
        </p:txBody>
      </p:sp>
      <p:sp>
        <p:nvSpPr>
          <p:cNvPr id="10" name="Rectangle 9">
            <a:extLst>
              <a:ext uri="{FF2B5EF4-FFF2-40B4-BE49-F238E27FC236}">
                <a16:creationId xmlns:a16="http://schemas.microsoft.com/office/drawing/2014/main" id="{B3EE14CF-D6D9-974E-8291-8CA591AA07F4}"/>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2910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3200487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5"/>
            </p:custDataLst>
          </p:nvPr>
        </p:nvSpPr>
        <p:spPr>
          <a:xfrm>
            <a:off x="554735" y="41597"/>
            <a:ext cx="2514600"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7"/>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Slide Number">
            <a:extLst>
              <a:ext uri="{FF2B5EF4-FFF2-40B4-BE49-F238E27FC236}">
                <a16:creationId xmlns:a16="http://schemas.microsoft.com/office/drawing/2014/main" id="{24C97B6C-C615-4E48-AA21-C5FCAC575A62}"/>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14" name="TextBox 13">
            <a:extLst>
              <a:ext uri="{FF2B5EF4-FFF2-40B4-BE49-F238E27FC236}">
                <a16:creationId xmlns:a16="http://schemas.microsoft.com/office/drawing/2014/main" id="{AF205419-23B3-4459-AE0C-CBBA2B02EEEE}"/>
              </a:ext>
            </a:extLst>
          </p:cNvPr>
          <p:cNvSpPr txBox="1"/>
          <p:nvPr userDrawn="1"/>
        </p:nvSpPr>
        <p:spPr>
          <a:xfrm>
            <a:off x="554735" y="6593107"/>
            <a:ext cx="4855811"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chemeClr val="tx1"/>
                </a:solidFill>
              </a:rPr>
              <a:t>DELIBERATIVE &amp; CONFIDENTIAL | PRE-DECISIONAL</a:t>
            </a:r>
            <a:br>
              <a:rPr lang="en-US" sz="800">
                <a:solidFill>
                  <a:schemeClr val="tx1"/>
                </a:solidFill>
              </a:rPr>
            </a:br>
            <a:r>
              <a:rPr lang="en-US" sz="800">
                <a:solidFill>
                  <a:schemeClr val="tx1"/>
                </a:solidFill>
              </a:rPr>
              <a:t>NOT FOR DISTRIBUTION</a:t>
            </a:r>
          </a:p>
        </p:txBody>
      </p:sp>
      <p:cxnSp>
        <p:nvCxnSpPr>
          <p:cNvPr id="15" name="Straight Connector 14">
            <a:extLst>
              <a:ext uri="{FF2B5EF4-FFF2-40B4-BE49-F238E27FC236}">
                <a16:creationId xmlns:a16="http://schemas.microsoft.com/office/drawing/2014/main" id="{DD3CE4D4-97C3-49F1-A230-9C40ED5247FC}"/>
              </a:ext>
            </a:extLst>
          </p:cNvPr>
          <p:cNvCxnSpPr>
            <a:cxnSpLocks/>
          </p:cNvCxnSpPr>
          <p:nvPr userDrawn="1"/>
        </p:nvCxnSpPr>
        <p:spPr bwMode="ltGray">
          <a:xfrm>
            <a:off x="0" y="665466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CED624B-7488-4B00-A194-53135BCF6231}"/>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accent4"/>
                </a:solidFill>
              </a:rPr>
              <a:t>PRELIMINARY | NOT EXHAUSTIVE | FOR DISCUSSION ONLY</a:t>
            </a:r>
          </a:p>
        </p:txBody>
      </p:sp>
      <p:cxnSp>
        <p:nvCxnSpPr>
          <p:cNvPr id="17" name="Straight Connector 16">
            <a:extLst>
              <a:ext uri="{FF2B5EF4-FFF2-40B4-BE49-F238E27FC236}">
                <a16:creationId xmlns:a16="http://schemas.microsoft.com/office/drawing/2014/main" id="{FD00CF2B-DD90-4AB6-B19D-9377FE994355}"/>
              </a:ext>
            </a:extLst>
          </p:cNvPr>
          <p:cNvCxnSpPr>
            <a:cxnSpLocks/>
          </p:cNvCxnSpPr>
          <p:nvPr userDrawn="1"/>
        </p:nvCxnSpPr>
        <p:spPr bwMode="ltGray">
          <a:xfrm>
            <a:off x="11760200" y="103152"/>
            <a:ext cx="431800" cy="0"/>
          </a:xfrm>
          <a:prstGeom prst="line">
            <a:avLst/>
          </a:prstGeom>
          <a:ln w="28575" cap="flat">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2347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extLst>
              <p:ext uri="{D42A27DB-BD31-4B8C-83A1-F6EECF244321}">
                <p14:modId xmlns:p14="http://schemas.microsoft.com/office/powerpoint/2010/main" val="2633777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944612"/>
            <a:ext cx="11082528" cy="384721"/>
          </a:xfrm>
        </p:spPr>
        <p:txBody>
          <a:bodyPr vert="horz">
            <a:noAutofit/>
          </a:bodyPr>
          <a:lstStyle>
            <a:lvl1pPr rtl="0">
              <a:defRPr/>
            </a:lvl1pPr>
          </a:lstStyle>
          <a:p>
            <a:r>
              <a:rPr lang="en-US"/>
              <a:t>Click to edit Master title style</a:t>
            </a:r>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2D5F9B32-BC8F-4E84-8FF0-13BB575B5831}"/>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TextBox 10">
            <a:extLst>
              <a:ext uri="{FF2B5EF4-FFF2-40B4-BE49-F238E27FC236}">
                <a16:creationId xmlns:a16="http://schemas.microsoft.com/office/drawing/2014/main" id="{55F09376-44DA-49A5-AFC9-5F4B9318FE9B}"/>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chemeClr val="tx1"/>
                </a:solidFill>
              </a:rPr>
              <a:t>DELIBERATIVE &amp; CONFIDENTIAL | PRE-DECISIONAL | NOT FOR DISTRIBUTION</a:t>
            </a:r>
          </a:p>
        </p:txBody>
      </p:sp>
      <p:cxnSp>
        <p:nvCxnSpPr>
          <p:cNvPr id="12" name="Straight Connector 11">
            <a:extLst>
              <a:ext uri="{FF2B5EF4-FFF2-40B4-BE49-F238E27FC236}">
                <a16:creationId xmlns:a16="http://schemas.microsoft.com/office/drawing/2014/main" id="{FD83BD8A-D4C2-43DB-9A37-A2A16B6FF6F1}"/>
              </a:ext>
            </a:extLst>
          </p:cNvPr>
          <p:cNvCxnSpPr>
            <a:cxnSpLocks/>
          </p:cNvCxnSpPr>
          <p:nvPr userDrawn="1"/>
        </p:nvCxnSpPr>
        <p:spPr bwMode="ltGray">
          <a:xfrm>
            <a:off x="0" y="665466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0E38AA8-70EA-4C80-A783-8F7FAE405049}"/>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tx1"/>
                </a:solidFill>
              </a:rPr>
              <a:t>PRELIMINARY | NOT EXHAUSTIVE | FOR DISCUSSION ONLY</a:t>
            </a:r>
          </a:p>
        </p:txBody>
      </p:sp>
      <p:cxnSp>
        <p:nvCxnSpPr>
          <p:cNvPr id="14" name="Straight Connector 13">
            <a:extLst>
              <a:ext uri="{FF2B5EF4-FFF2-40B4-BE49-F238E27FC236}">
                <a16:creationId xmlns:a16="http://schemas.microsoft.com/office/drawing/2014/main" id="{3499543E-6B98-46FE-B999-BE4FB6DD3D9A}"/>
              </a:ext>
            </a:extLst>
          </p:cNvPr>
          <p:cNvCxnSpPr>
            <a:cxnSpLocks/>
          </p:cNvCxnSpPr>
          <p:nvPr userDrawn="1"/>
        </p:nvCxnSpPr>
        <p:spPr bwMode="ltGray">
          <a:xfrm>
            <a:off x="11760200" y="10315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2591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extLst>
              <p:ext uri="{D42A27DB-BD31-4B8C-83A1-F6EECF244321}">
                <p14:modId xmlns:p14="http://schemas.microsoft.com/office/powerpoint/2010/main" val="1860085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5. Source" hidden="1">
            <a:extLst>
              <a:ext uri="{FF2B5EF4-FFF2-40B4-BE49-F238E27FC236}">
                <a16:creationId xmlns:a16="http://schemas.microsoft.com/office/drawing/2014/main" id="{48684DB6-320C-4E95-A29C-791B412C8164}"/>
              </a:ext>
            </a:extLst>
          </p:cNvPr>
          <p:cNvSpPr txBox="1"/>
          <p:nvPr userDrawn="1">
            <p:custDataLst>
              <p:tags r:id="rId2"/>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7" name="1. On-page tracker">
            <a:extLst>
              <a:ext uri="{FF2B5EF4-FFF2-40B4-BE49-F238E27FC236}">
                <a16:creationId xmlns:a16="http://schemas.microsoft.com/office/drawing/2014/main" id="{E9E206AB-587F-4AC2-9EF7-AA339899F4BB}"/>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FB262C5F-ADA7-4703-91C0-412A5B38D09B}"/>
              </a:ext>
            </a:extLst>
          </p:cNvPr>
          <p:cNvSpPr>
            <a:spLocks noChangeArrowheads="1"/>
          </p:cNvSpPr>
          <p:nvPr userDrawn="1">
            <p:custDataLst>
              <p:tags r:id="rId4"/>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0852451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ontrast 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778582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EED9D83D-9CC3-45F3-876D-CC42BC0B70E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pic>
        <p:nvPicPr>
          <p:cNvPr id="5" name="Picture 4">
            <a:extLst>
              <a:ext uri="{FF2B5EF4-FFF2-40B4-BE49-F238E27FC236}">
                <a16:creationId xmlns:a16="http://schemas.microsoft.com/office/drawing/2014/main" id="{F72790BC-C6FD-4869-94EE-11ACF51FC83A}"/>
              </a:ext>
            </a:extLst>
          </p:cNvPr>
          <p:cNvPicPr>
            <a:picLocks noChangeAspect="1"/>
          </p:cNvPicPr>
          <p:nvPr userDrawn="1"/>
        </p:nvPicPr>
        <p:blipFill rotWithShape="1">
          <a:blip r:embed="rId6"/>
          <a:srcRect r="51810"/>
          <a:stretch/>
        </p:blipFill>
        <p:spPr bwMode="ltGray">
          <a:xfrm>
            <a:off x="4749800" y="2593149"/>
            <a:ext cx="2692400" cy="1671702"/>
          </a:xfrm>
          <a:prstGeom prst="rect">
            <a:avLst/>
          </a:prstGeom>
        </p:spPr>
      </p:pic>
    </p:spTree>
    <p:extLst>
      <p:ext uri="{BB962C8B-B14F-4D97-AF65-F5344CB8AC3E}">
        <p14:creationId xmlns:p14="http://schemas.microsoft.com/office/powerpoint/2010/main" val="20647057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971653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172212"/>
            <a:ext cx="11082528" cy="731520"/>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cxnSp>
        <p:nvCxnSpPr>
          <p:cNvPr id="4" name="Straight Connector 3">
            <a:extLst>
              <a:ext uri="{FF2B5EF4-FFF2-40B4-BE49-F238E27FC236}">
                <a16:creationId xmlns:a16="http://schemas.microsoft.com/office/drawing/2014/main" id="{B26970AA-7ADF-45DD-8B69-343BAC85BF3C}"/>
              </a:ext>
            </a:extLst>
          </p:cNvPr>
          <p:cNvCxnSpPr>
            <a:cxnSpLocks/>
          </p:cNvCxnSpPr>
          <p:nvPr userDrawn="1"/>
        </p:nvCxnSpPr>
        <p:spPr>
          <a:xfrm>
            <a:off x="554735" y="971105"/>
            <a:ext cx="11082528" cy="0"/>
          </a:xfrm>
          <a:prstGeom prst="line">
            <a:avLst/>
          </a:prstGeom>
          <a:ln w="31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2729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98A8-148B-4675-8315-0EC5F4BAC6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A8459A-5104-47CF-B42B-EA184860D4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0439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25267B7D-3318-23D2-9621-E7321C86A26D}"/>
              </a:ext>
            </a:extLst>
          </p:cNvPr>
          <p:cNvSpPr/>
          <p:nvPr userDrawn="1"/>
        </p:nvSpPr>
        <p:spPr>
          <a:xfrm>
            <a:off x="3048000" y="6448260"/>
            <a:ext cx="9144000" cy="409739"/>
          </a:xfrm>
          <a:prstGeom prst="round2SameRect">
            <a:avLst>
              <a:gd name="adj1" fmla="val 17701"/>
              <a:gd name="adj2" fmla="val 0"/>
            </a:avLst>
          </a:prstGeom>
          <a:solidFill>
            <a:srgbClr val="F78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A107B443-2CE3-CFE5-E0AB-2B081ADFDA9A}"/>
              </a:ext>
            </a:extLst>
          </p:cNvPr>
          <p:cNvSpPr>
            <a:spLocks noGrp="1"/>
          </p:cNvSpPr>
          <p:nvPr>
            <p:ph type="body" sz="quarter" idx="10" hasCustomPrompt="1"/>
          </p:nvPr>
        </p:nvSpPr>
        <p:spPr>
          <a:xfrm>
            <a:off x="272120" y="304633"/>
            <a:ext cx="9576418" cy="542925"/>
          </a:xfrm>
        </p:spPr>
        <p:txBody>
          <a:bodyPr>
            <a:normAutofit/>
          </a:bodyPr>
          <a:lstStyle>
            <a:lvl1pPr marL="0" indent="0">
              <a:buNone/>
              <a:defRPr sz="3200" b="1" i="0">
                <a:latin typeface="Verdana" panose="020B0604030504040204" pitchFamily="34" charset="0"/>
                <a:ea typeface="Verdana" panose="020B0604030504040204" pitchFamily="34" charset="0"/>
                <a:cs typeface="Verdana" panose="020B0604030504040204" pitchFamily="34" charset="0"/>
              </a:defRPr>
            </a:lvl1pPr>
          </a:lstStyle>
          <a:p>
            <a:pPr lvl="0"/>
            <a:r>
              <a:rPr lang="en-US"/>
              <a:t>Title Text Here</a:t>
            </a:r>
          </a:p>
        </p:txBody>
      </p:sp>
      <p:sp>
        <p:nvSpPr>
          <p:cNvPr id="8" name="Text Placeholder 11">
            <a:extLst>
              <a:ext uri="{FF2B5EF4-FFF2-40B4-BE49-F238E27FC236}">
                <a16:creationId xmlns:a16="http://schemas.microsoft.com/office/drawing/2014/main" id="{98071E99-2B04-6398-171C-B28B7D02634B}"/>
              </a:ext>
            </a:extLst>
          </p:cNvPr>
          <p:cNvSpPr>
            <a:spLocks noGrp="1"/>
          </p:cNvSpPr>
          <p:nvPr>
            <p:ph type="body" sz="quarter" idx="11" hasCustomPrompt="1"/>
          </p:nvPr>
        </p:nvSpPr>
        <p:spPr>
          <a:xfrm>
            <a:off x="272120" y="1114102"/>
            <a:ext cx="11549755" cy="1134423"/>
          </a:xfrm>
        </p:spPr>
        <p:txBody>
          <a:bodyPr>
            <a:normAutofit/>
          </a:bodyPr>
          <a:lstStyle>
            <a:lvl1pPr marL="0" indent="0">
              <a:buNone/>
              <a:defRPr sz="1800" b="0" i="0">
                <a:latin typeface="Arial" panose="020B0604020202020204" pitchFamily="34" charset="0"/>
                <a:ea typeface="Verdana" panose="020B0604030504040204" pitchFamily="34" charset="0"/>
                <a:cs typeface="Arial" panose="020B0604020202020204" pitchFamily="34" charset="0"/>
              </a:defRPr>
            </a:lvl1pPr>
          </a:lstStyle>
          <a:p>
            <a:pPr lvl="0"/>
            <a:r>
              <a:rPr lang="en-US"/>
              <a:t>Body text here.</a:t>
            </a:r>
          </a:p>
        </p:txBody>
      </p:sp>
      <p:sp>
        <p:nvSpPr>
          <p:cNvPr id="2" name="Slide Number Placeholder 1">
            <a:extLst>
              <a:ext uri="{FF2B5EF4-FFF2-40B4-BE49-F238E27FC236}">
                <a16:creationId xmlns:a16="http://schemas.microsoft.com/office/drawing/2014/main" id="{24828A6C-1819-8865-1092-0C5B7AF9A2B5}"/>
              </a:ext>
            </a:extLst>
          </p:cNvPr>
          <p:cNvSpPr txBox="1">
            <a:spLocks/>
          </p:cNvSpPr>
          <p:nvPr userDrawn="1"/>
        </p:nvSpPr>
        <p:spPr>
          <a:xfrm>
            <a:off x="0" y="6400800"/>
            <a:ext cx="461962" cy="4572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CE6E22-E655-5947-A8B4-6F095FBA2C12}"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37476908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1307676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519011"/>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r>
              <a:rPr lang="en-US"/>
              <a:t>Click to edit Master subtitle style</a:t>
            </a: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0" name="Slide Number">
            <a:extLst>
              <a:ext uri="{FF2B5EF4-FFF2-40B4-BE49-F238E27FC236}">
                <a16:creationId xmlns:a16="http://schemas.microsoft.com/office/drawing/2014/main" id="{8537D894-3363-4A1C-9E68-AAB3B85ABED6}"/>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1109207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1307676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519011"/>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r>
              <a:rPr lang="en-US"/>
              <a:t>Click to edit Master subtitle style</a:t>
            </a: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8537D894-3363-4A1C-9E68-AAB3B85ABED6}"/>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60862484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C36C1-F620-70A9-52FC-27D4EA203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5BE4E4-9AAB-C836-E70C-15453A6F0F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D35358-31B3-5B4F-2796-A0C0D8F996B4}"/>
              </a:ext>
            </a:extLst>
          </p:cNvPr>
          <p:cNvSpPr>
            <a:spLocks noGrp="1"/>
          </p:cNvSpPr>
          <p:nvPr>
            <p:ph type="dt" sz="half" idx="10"/>
          </p:nvPr>
        </p:nvSpPr>
        <p:spPr/>
        <p:txBody>
          <a:bodyPr/>
          <a:lstStyle/>
          <a:p>
            <a:fld id="{646940B2-3C16-42CB-B5DC-0D9842FE8697}" type="datetimeFigureOut">
              <a:rPr lang="en-US" smtClean="0"/>
              <a:t>2/20/2024</a:t>
            </a:fld>
            <a:endParaRPr lang="en-US"/>
          </a:p>
        </p:txBody>
      </p:sp>
      <p:sp>
        <p:nvSpPr>
          <p:cNvPr id="5" name="Footer Placeholder 4">
            <a:extLst>
              <a:ext uri="{FF2B5EF4-FFF2-40B4-BE49-F238E27FC236}">
                <a16:creationId xmlns:a16="http://schemas.microsoft.com/office/drawing/2014/main" id="{1D45F461-CF90-F7ED-8AA7-08663F1A7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19690-B19F-7606-5768-14FA0873CF3B}"/>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822001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8F06-F90A-998C-6D42-55C2E71473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78B599-81A0-9903-CD9F-8305005429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6C7EC3-469B-0E9A-5599-4405751255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EC23BA-F27B-8DFA-D2DA-46FBD99F870E}"/>
              </a:ext>
            </a:extLst>
          </p:cNvPr>
          <p:cNvSpPr>
            <a:spLocks noGrp="1"/>
          </p:cNvSpPr>
          <p:nvPr>
            <p:ph type="dt" sz="half" idx="10"/>
          </p:nvPr>
        </p:nvSpPr>
        <p:spPr/>
        <p:txBody>
          <a:bodyPr/>
          <a:lstStyle/>
          <a:p>
            <a:fld id="{646940B2-3C16-42CB-B5DC-0D9842FE8697}" type="datetimeFigureOut">
              <a:rPr lang="en-US" smtClean="0"/>
              <a:t>2/20/2024</a:t>
            </a:fld>
            <a:endParaRPr lang="en-US"/>
          </a:p>
        </p:txBody>
      </p:sp>
      <p:sp>
        <p:nvSpPr>
          <p:cNvPr id="6" name="Footer Placeholder 5">
            <a:extLst>
              <a:ext uri="{FF2B5EF4-FFF2-40B4-BE49-F238E27FC236}">
                <a16:creationId xmlns:a16="http://schemas.microsoft.com/office/drawing/2014/main" id="{0B7C9721-913B-AA07-DD59-2A19B02A90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74C06-9153-0E8B-E5C6-C4C692A1D07E}"/>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263054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0E851-410F-6E2E-8E08-14C3085836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7D213-6284-D5EB-4116-5D6E579BA7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1099E1-18B9-F0E3-FA56-48D0AB826E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DB5C94-A441-3B6F-E81C-29C5519B7F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344758-C7E9-1F4E-F392-A5660C3031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04B7F-AF50-AAD8-284E-E0486A50CA6C}"/>
              </a:ext>
            </a:extLst>
          </p:cNvPr>
          <p:cNvSpPr>
            <a:spLocks noGrp="1"/>
          </p:cNvSpPr>
          <p:nvPr>
            <p:ph type="dt" sz="half" idx="10"/>
          </p:nvPr>
        </p:nvSpPr>
        <p:spPr/>
        <p:txBody>
          <a:bodyPr/>
          <a:lstStyle/>
          <a:p>
            <a:fld id="{646940B2-3C16-42CB-B5DC-0D9842FE8697}" type="datetimeFigureOut">
              <a:rPr lang="en-US" smtClean="0"/>
              <a:t>2/20/2024</a:t>
            </a:fld>
            <a:endParaRPr lang="en-US"/>
          </a:p>
        </p:txBody>
      </p:sp>
      <p:sp>
        <p:nvSpPr>
          <p:cNvPr id="8" name="Footer Placeholder 7">
            <a:extLst>
              <a:ext uri="{FF2B5EF4-FFF2-40B4-BE49-F238E27FC236}">
                <a16:creationId xmlns:a16="http://schemas.microsoft.com/office/drawing/2014/main" id="{7EA605D1-E40D-4014-6A29-15290B701F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12AE2F-E5B5-CBD4-F775-C97E46637BB1}"/>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694667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BDC4-AF77-FEBB-3F87-C2FDD29652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EACE09-C216-A95A-7AB5-FBD17104961C}"/>
              </a:ext>
            </a:extLst>
          </p:cNvPr>
          <p:cNvSpPr>
            <a:spLocks noGrp="1"/>
          </p:cNvSpPr>
          <p:nvPr>
            <p:ph type="dt" sz="half" idx="10"/>
          </p:nvPr>
        </p:nvSpPr>
        <p:spPr/>
        <p:txBody>
          <a:bodyPr/>
          <a:lstStyle/>
          <a:p>
            <a:fld id="{646940B2-3C16-42CB-B5DC-0D9842FE8697}" type="datetimeFigureOut">
              <a:rPr lang="en-US" smtClean="0"/>
              <a:t>2/20/2024</a:t>
            </a:fld>
            <a:endParaRPr lang="en-US"/>
          </a:p>
        </p:txBody>
      </p:sp>
      <p:sp>
        <p:nvSpPr>
          <p:cNvPr id="4" name="Footer Placeholder 3">
            <a:extLst>
              <a:ext uri="{FF2B5EF4-FFF2-40B4-BE49-F238E27FC236}">
                <a16:creationId xmlns:a16="http://schemas.microsoft.com/office/drawing/2014/main" id="{BDBEDE46-1A4B-517A-77F9-95728F2A78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D10136-D202-01F2-3FE7-DB1640F2203A}"/>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6" name="bk object 16">
            <a:extLst>
              <a:ext uri="{FF2B5EF4-FFF2-40B4-BE49-F238E27FC236}">
                <a16:creationId xmlns:a16="http://schemas.microsoft.com/office/drawing/2014/main" id="{78A52073-AFC5-9426-528D-B3F4276C236A}"/>
              </a:ext>
            </a:extLst>
          </p:cNvPr>
          <p:cNvSpPr/>
          <p:nvPr/>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7" name="Rectangle 6">
            <a:extLst>
              <a:ext uri="{FF2B5EF4-FFF2-40B4-BE49-F238E27FC236}">
                <a16:creationId xmlns:a16="http://schemas.microsoft.com/office/drawing/2014/main" id="{3DB7EE90-DDE8-DDF2-6AD6-BC3395E29B2B}"/>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a:extLst>
              <a:ext uri="{FF2B5EF4-FFF2-40B4-BE49-F238E27FC236}">
                <a16:creationId xmlns:a16="http://schemas.microsoft.com/office/drawing/2014/main" id="{B5E9D320-2834-6860-DB4C-C4D54B39573E}"/>
              </a:ext>
            </a:extLst>
          </p:cNvPr>
          <p:cNvSpPr/>
          <p:nvPr/>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6362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B7648-C76A-7468-1A99-821F0592973A}"/>
              </a:ext>
            </a:extLst>
          </p:cNvPr>
          <p:cNvSpPr>
            <a:spLocks noGrp="1"/>
          </p:cNvSpPr>
          <p:nvPr>
            <p:ph type="dt" sz="half" idx="10"/>
          </p:nvPr>
        </p:nvSpPr>
        <p:spPr/>
        <p:txBody>
          <a:bodyPr/>
          <a:lstStyle/>
          <a:p>
            <a:fld id="{646940B2-3C16-42CB-B5DC-0D9842FE8697}" type="datetimeFigureOut">
              <a:rPr lang="en-US" smtClean="0"/>
              <a:t>2/20/2024</a:t>
            </a:fld>
            <a:endParaRPr lang="en-US"/>
          </a:p>
        </p:txBody>
      </p:sp>
      <p:sp>
        <p:nvSpPr>
          <p:cNvPr id="3" name="Footer Placeholder 2">
            <a:extLst>
              <a:ext uri="{FF2B5EF4-FFF2-40B4-BE49-F238E27FC236}">
                <a16:creationId xmlns:a16="http://schemas.microsoft.com/office/drawing/2014/main" id="{BA1D5A78-3D39-2412-4A1C-236A88AA6A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175DCD-FDF5-4795-5634-DC2EBD2B3765}"/>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869099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DBCA-2EE6-ABAD-6AEC-52FD0648F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2A4148-3D37-C4F1-9977-25415B205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E3DC6B-2A5E-57AC-3FA6-F8780B174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5B61FC-66A0-72EE-4C66-B25E48D28435}"/>
              </a:ext>
            </a:extLst>
          </p:cNvPr>
          <p:cNvSpPr>
            <a:spLocks noGrp="1"/>
          </p:cNvSpPr>
          <p:nvPr>
            <p:ph type="dt" sz="half" idx="10"/>
          </p:nvPr>
        </p:nvSpPr>
        <p:spPr/>
        <p:txBody>
          <a:bodyPr/>
          <a:lstStyle/>
          <a:p>
            <a:fld id="{646940B2-3C16-42CB-B5DC-0D9842FE8697}" type="datetimeFigureOut">
              <a:rPr lang="en-US" smtClean="0"/>
              <a:t>2/20/2024</a:t>
            </a:fld>
            <a:endParaRPr lang="en-US"/>
          </a:p>
        </p:txBody>
      </p:sp>
      <p:sp>
        <p:nvSpPr>
          <p:cNvPr id="6" name="Footer Placeholder 5">
            <a:extLst>
              <a:ext uri="{FF2B5EF4-FFF2-40B4-BE49-F238E27FC236}">
                <a16:creationId xmlns:a16="http://schemas.microsoft.com/office/drawing/2014/main" id="{CBE65FE6-20B2-C71C-4CB2-248B81A86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8DB6E-385F-52C9-AA0C-4B6EB34788FE}"/>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3785797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305F5-4CC2-FBFB-9C21-44EC08A9C2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73B6FD-3F41-01C4-7497-3E62267F6C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A19EE8-5776-89A6-878D-A9B9843484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7E1ED4-0DB2-EBFE-DF1D-7350DDFFA6FE}"/>
              </a:ext>
            </a:extLst>
          </p:cNvPr>
          <p:cNvSpPr>
            <a:spLocks noGrp="1"/>
          </p:cNvSpPr>
          <p:nvPr>
            <p:ph type="dt" sz="half" idx="10"/>
          </p:nvPr>
        </p:nvSpPr>
        <p:spPr/>
        <p:txBody>
          <a:bodyPr/>
          <a:lstStyle/>
          <a:p>
            <a:fld id="{646940B2-3C16-42CB-B5DC-0D9842FE8697}" type="datetimeFigureOut">
              <a:rPr lang="en-US" smtClean="0"/>
              <a:t>2/20/2024</a:t>
            </a:fld>
            <a:endParaRPr lang="en-US"/>
          </a:p>
        </p:txBody>
      </p:sp>
      <p:sp>
        <p:nvSpPr>
          <p:cNvPr id="6" name="Footer Placeholder 5">
            <a:extLst>
              <a:ext uri="{FF2B5EF4-FFF2-40B4-BE49-F238E27FC236}">
                <a16:creationId xmlns:a16="http://schemas.microsoft.com/office/drawing/2014/main" id="{74679A3C-7862-9CA3-05E1-F0443985A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DC01DE-7AA6-0659-98AA-66575FCCBB69}"/>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252568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s">
    <p:bg>
      <p:bgPr>
        <a:solidFill>
          <a:srgbClr val="536DB3"/>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hasCustomPrompt="1"/>
          </p:nvPr>
        </p:nvSpPr>
        <p:spPr>
          <a:xfrm>
            <a:off x="576262" y="3413237"/>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Section Heading</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4477401"/>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7" name="Rectangle 16">
            <a:extLst>
              <a:ext uri="{FF2B5EF4-FFF2-40B4-BE49-F238E27FC236}">
                <a16:creationId xmlns:a16="http://schemas.microsoft.com/office/drawing/2014/main" id="{014CF85E-3BA9-4E22-937C-95D1A3ED8C04}"/>
              </a:ext>
            </a:extLst>
          </p:cNvPr>
          <p:cNvSpPr>
            <a:spLocks noChangeArrowheads="1"/>
          </p:cNvSpPr>
          <p:nvPr userDrawn="1"/>
        </p:nvSpPr>
        <p:spPr bwMode="auto">
          <a:xfrm>
            <a:off x="0" y="5652393"/>
            <a:ext cx="12192000" cy="110369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C9624494-E7E1-4E30-B09F-279D33358ACA}"/>
              </a:ext>
            </a:extLst>
          </p:cNvPr>
          <p:cNvSpPr/>
          <p:nvPr userDrawn="1"/>
        </p:nvSpPr>
        <p:spPr>
          <a:xfrm>
            <a:off x="10996111" y="5652393"/>
            <a:ext cx="349858" cy="755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CA3C7C-0F24-4F7D-8728-9D9D100EBEFD}"/>
              </a:ext>
            </a:extLst>
          </p:cNvPr>
          <p:cNvSpPr>
            <a:spLocks noChangeArrowheads="1"/>
          </p:cNvSpPr>
          <p:nvPr userDrawn="1"/>
        </p:nvSpPr>
        <p:spPr bwMode="auto">
          <a:xfrm>
            <a:off x="0" y="6670633"/>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1379047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6CA19-6AFE-D48F-3A4D-FD795E594D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6FC6FB-EE32-86E4-2142-C2E1C8B9DC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91AE5-88F2-80FD-7A5D-84415000E883}"/>
              </a:ext>
            </a:extLst>
          </p:cNvPr>
          <p:cNvSpPr>
            <a:spLocks noGrp="1"/>
          </p:cNvSpPr>
          <p:nvPr>
            <p:ph type="dt" sz="half" idx="10"/>
          </p:nvPr>
        </p:nvSpPr>
        <p:spPr/>
        <p:txBody>
          <a:bodyPr/>
          <a:lstStyle/>
          <a:p>
            <a:fld id="{646940B2-3C16-42CB-B5DC-0D9842FE8697}" type="datetimeFigureOut">
              <a:rPr lang="en-US" smtClean="0"/>
              <a:t>2/20/2024</a:t>
            </a:fld>
            <a:endParaRPr lang="en-US"/>
          </a:p>
        </p:txBody>
      </p:sp>
      <p:sp>
        <p:nvSpPr>
          <p:cNvPr id="5" name="Footer Placeholder 4">
            <a:extLst>
              <a:ext uri="{FF2B5EF4-FFF2-40B4-BE49-F238E27FC236}">
                <a16:creationId xmlns:a16="http://schemas.microsoft.com/office/drawing/2014/main" id="{C0CE88D6-DF60-E68A-960B-E2BB79DDA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53D68-1A47-DBED-EE40-9A75806FA11B}"/>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891666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BA0066-BEC0-496B-3FF4-1C78581EF6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040451-E330-0F39-7225-59ABC43C7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613C0-3714-5768-FFCB-A1F0F427A5C9}"/>
              </a:ext>
            </a:extLst>
          </p:cNvPr>
          <p:cNvSpPr>
            <a:spLocks noGrp="1"/>
          </p:cNvSpPr>
          <p:nvPr>
            <p:ph type="dt" sz="half" idx="10"/>
          </p:nvPr>
        </p:nvSpPr>
        <p:spPr/>
        <p:txBody>
          <a:bodyPr/>
          <a:lstStyle/>
          <a:p>
            <a:fld id="{646940B2-3C16-42CB-B5DC-0D9842FE8697}" type="datetimeFigureOut">
              <a:rPr lang="en-US" smtClean="0"/>
              <a:t>2/20/2024</a:t>
            </a:fld>
            <a:endParaRPr lang="en-US"/>
          </a:p>
        </p:txBody>
      </p:sp>
      <p:sp>
        <p:nvSpPr>
          <p:cNvPr id="5" name="Footer Placeholder 4">
            <a:extLst>
              <a:ext uri="{FF2B5EF4-FFF2-40B4-BE49-F238E27FC236}">
                <a16:creationId xmlns:a16="http://schemas.microsoft.com/office/drawing/2014/main" id="{23B20686-D171-7445-5F8B-3E991B7EF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070C4-40D6-5D6A-CD6E-21147EEF0CA5}"/>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83860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2/20/2024</a:t>
            </a:fld>
            <a:endParaRPr lang="en-US"/>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object 8">
            <a:extLst>
              <a:ext uri="{FF2B5EF4-FFF2-40B4-BE49-F238E27FC236}">
                <a16:creationId xmlns:a16="http://schemas.microsoft.com/office/drawing/2014/main" id="{674CE2C8-DACE-4B25-AA8B-90BCA726CDF4}"/>
              </a:ext>
            </a:extLst>
          </p:cNvPr>
          <p:cNvSpPr/>
          <p:nvPr/>
        </p:nvSpPr>
        <p:spPr>
          <a:xfrm>
            <a:off x="392176" y="968469"/>
            <a:ext cx="11408203" cy="502823"/>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914377"/>
            <a:endParaRPr lang="en-US">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476250" y="968468"/>
            <a:ext cx="10877550" cy="507907"/>
          </a:xfrm>
        </p:spPr>
        <p:txBody>
          <a:bodyPr>
            <a:normAutofit/>
          </a:bodyPr>
          <a:lstStyle>
            <a:lvl1pPr>
              <a:defRPr sz="26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561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_Blocks">
    <p:bg>
      <p:bgPr>
        <a:solidFill>
          <a:srgbClr val="F9F9F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5670E-09C4-4931-91BA-DC4C3E962715}"/>
              </a:ext>
            </a:extLst>
          </p:cNvPr>
          <p:cNvSpPr/>
          <p:nvPr/>
        </p:nvSpPr>
        <p:spPr>
          <a:xfrm>
            <a:off x="0" y="0"/>
            <a:ext cx="12192000" cy="6858000"/>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32">
            <a:extLst>
              <a:ext uri="{FF2B5EF4-FFF2-40B4-BE49-F238E27FC236}">
                <a16:creationId xmlns:a16="http://schemas.microsoft.com/office/drawing/2014/main" id="{70DA5A91-A990-4F3F-9DAE-E819606510C4}"/>
              </a:ext>
            </a:extLst>
          </p:cNvPr>
          <p:cNvSpPr/>
          <p:nvPr/>
        </p:nvSpPr>
        <p:spPr>
          <a:xfrm>
            <a:off x="-11546" y="0"/>
            <a:ext cx="7389447" cy="736600"/>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7490165A-73C4-47D9-A74D-A1E9057F7DB4}"/>
              </a:ext>
            </a:extLst>
          </p:cNvPr>
          <p:cNvSpPr>
            <a:spLocks noGrp="1"/>
          </p:cNvSpPr>
          <p:nvPr>
            <p:ph type="title"/>
          </p:nvPr>
        </p:nvSpPr>
        <p:spPr>
          <a:xfrm>
            <a:off x="476250" y="139797"/>
            <a:ext cx="671988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2201BBA4-64C0-4EBF-A22B-DD329E257E9C}"/>
              </a:ext>
            </a:extLst>
          </p:cNvPr>
          <p:cNvSpPr>
            <a:spLocks noGrp="1"/>
          </p:cNvSpPr>
          <p:nvPr>
            <p:ph idx="1"/>
          </p:nvPr>
        </p:nvSpPr>
        <p:spPr>
          <a:xfrm>
            <a:off x="838200" y="1825625"/>
            <a:ext cx="10515600" cy="4351338"/>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0528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Comparison">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p:nvSpPr>
        <p:spPr>
          <a:xfrm>
            <a:off x="3136148" y="1"/>
            <a:ext cx="9084671" cy="68579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DC1D41F2-1C16-2948-B76A-908DC145B011}"/>
              </a:ext>
            </a:extLst>
          </p:cNvPr>
          <p:cNvSpPr>
            <a:spLocks noGrp="1"/>
          </p:cNvSpPr>
          <p:nvPr>
            <p:ph type="dt" sz="half" idx="10"/>
          </p:nvPr>
        </p:nvSpPr>
        <p:spPr/>
        <p:txBody>
          <a:bodyPr/>
          <a:lstStyle/>
          <a:p>
            <a:fld id="{D0E27353-3A6E-7142-94A6-A77068A98E28}" type="datetimeFigureOut">
              <a:rPr lang="en-US" smtClean="0"/>
              <a:t>2/20/2024</a:t>
            </a:fld>
            <a:endParaRPr lang="en-US"/>
          </a:p>
        </p:txBody>
      </p:sp>
      <p:sp>
        <p:nvSpPr>
          <p:cNvPr id="8" name="Footer Placeholder 7">
            <a:extLst>
              <a:ext uri="{FF2B5EF4-FFF2-40B4-BE49-F238E27FC236}">
                <a16:creationId xmlns:a16="http://schemas.microsoft.com/office/drawing/2014/main" id="{519E2BAF-FD9C-7D45-9F68-C23A048942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2E1ED3-F947-CA41-90F4-CA94A8B1A7BD}"/>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4" name="Rectangle 3">
            <a:extLst>
              <a:ext uri="{FF2B5EF4-FFF2-40B4-BE49-F238E27FC236}">
                <a16:creationId xmlns:a16="http://schemas.microsoft.com/office/drawing/2014/main" id="{4AB1A56F-5B12-4492-9F26-1F2FBE95958B}"/>
              </a:ext>
            </a:extLst>
          </p:cNvPr>
          <p:cNvSpPr/>
          <p:nvPr/>
        </p:nvSpPr>
        <p:spPr>
          <a:xfrm>
            <a:off x="549637" y="1537830"/>
            <a:ext cx="1988847" cy="79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DAD99E2-0E13-4855-B059-3133FC141F89}"/>
              </a:ext>
            </a:extLst>
          </p:cNvPr>
          <p:cNvSpPr>
            <a:spLocks noGrp="1"/>
          </p:cNvSpPr>
          <p:nvPr>
            <p:ph type="title"/>
          </p:nvPr>
        </p:nvSpPr>
        <p:spPr>
          <a:xfrm>
            <a:off x="417800" y="252394"/>
            <a:ext cx="10515600" cy="878459"/>
          </a:xfrm>
        </p:spPr>
        <p:txBody>
          <a:bodyPr>
            <a:normAutofit/>
          </a:bodyPr>
          <a:lstStyle>
            <a:lvl1pPr>
              <a:defRPr sz="29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7CF27526-A3A5-46FD-A885-8039F8E6CCF8}"/>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59D72CF-AFB5-46CC-B616-8F7D905397D2}"/>
              </a:ext>
            </a:extLst>
          </p:cNvPr>
          <p:cNvSpPr>
            <a:spLocks noGrp="1"/>
          </p:cNvSpPr>
          <p:nvPr>
            <p:ph idx="1"/>
          </p:nvPr>
        </p:nvSpPr>
        <p:spPr>
          <a:xfrm>
            <a:off x="3624262" y="1337579"/>
            <a:ext cx="7729537" cy="4839384"/>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00DDBE1-C9FA-4366-85FE-AF060E3E69E7}"/>
              </a:ext>
            </a:extLst>
          </p:cNvPr>
          <p:cNvSpPr>
            <a:spLocks noGrp="1"/>
          </p:cNvSpPr>
          <p:nvPr>
            <p:ph type="body" sz="half" idx="2"/>
          </p:nvPr>
        </p:nvSpPr>
        <p:spPr>
          <a:xfrm>
            <a:off x="549638" y="1824038"/>
            <a:ext cx="2422162" cy="4044950"/>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9071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79B85AA9-9ABB-4BA0-BD33-5658CF01D944}"/>
              </a:ext>
            </a:extLst>
          </p:cNvPr>
          <p:cNvSpPr/>
          <p:nvPr/>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A7F579F-9E95-4651-99E6-B7FF0CE1DC55}"/>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0C4AC839-F9D6-4F60-9875-921E7972AC8F}"/>
              </a:ext>
            </a:extLst>
          </p:cNvPr>
          <p:cNvSpPr>
            <a:spLocks noGrp="1"/>
          </p:cNvSpPr>
          <p:nvPr>
            <p:ph type="dt" sz="half" idx="11"/>
          </p:nvPr>
        </p:nvSpPr>
        <p:spPr/>
        <p:txBody>
          <a:bodyPr/>
          <a:lstStyle/>
          <a:p>
            <a:fld id="{1D8BD707-D9CF-40AE-B4C6-C98DA3205C09}" type="datetimeFigureOut">
              <a:rPr lang="en-US" smtClean="0"/>
              <a:t>2/20/2024</a:t>
            </a:fld>
            <a:endParaRPr lang="en-US"/>
          </a:p>
        </p:txBody>
      </p:sp>
      <p:sp>
        <p:nvSpPr>
          <p:cNvPr id="5" name="Slide Number Placeholder 4">
            <a:extLst>
              <a:ext uri="{FF2B5EF4-FFF2-40B4-BE49-F238E27FC236}">
                <a16:creationId xmlns:a16="http://schemas.microsoft.com/office/drawing/2014/main" id="{3F7CBE18-6678-4422-89A2-F287E5362AC2}"/>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Rectangle 5">
            <a:extLst>
              <a:ext uri="{FF2B5EF4-FFF2-40B4-BE49-F238E27FC236}">
                <a16:creationId xmlns:a16="http://schemas.microsoft.com/office/drawing/2014/main" id="{97D49D00-36F4-46FC-9BD4-D26C2D1B78B2}"/>
              </a:ext>
            </a:extLst>
          </p:cNvPr>
          <p:cNvSpPr/>
          <p:nvPr/>
        </p:nvSpPr>
        <p:spPr>
          <a:xfrm>
            <a:off x="4550736" y="255181"/>
            <a:ext cx="61875" cy="6186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BF5539-07AF-4747-AB2B-A64FAAD42471}"/>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8F10BFCD-8A62-4790-9905-B59B8D040F74}"/>
              </a:ext>
            </a:extLst>
          </p:cNvPr>
          <p:cNvSpPr>
            <a:spLocks noGrp="1"/>
          </p:cNvSpPr>
          <p:nvPr>
            <p:ph idx="1"/>
          </p:nvPr>
        </p:nvSpPr>
        <p:spPr>
          <a:xfrm>
            <a:off x="5048250" y="1681188"/>
            <a:ext cx="6305550" cy="4495775"/>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4FF8E54-D923-4F23-89D5-F5813253C688}"/>
              </a:ext>
            </a:extLst>
          </p:cNvPr>
          <p:cNvSpPr>
            <a:spLocks noGrp="1"/>
          </p:cNvSpPr>
          <p:nvPr>
            <p:ph type="body" sz="half" idx="2"/>
          </p:nvPr>
        </p:nvSpPr>
        <p:spPr>
          <a:xfrm>
            <a:off x="462681" y="2057400"/>
            <a:ext cx="3590542" cy="3811588"/>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DFDB8C48-9590-476D-B6DC-EE3F681400A1}"/>
              </a:ext>
            </a:extLst>
          </p:cNvPr>
          <p:cNvSpPr>
            <a:spLocks noGrp="1"/>
          </p:cNvSpPr>
          <p:nvPr>
            <p:ph type="body" sz="half" idx="13"/>
          </p:nvPr>
        </p:nvSpPr>
        <p:spPr>
          <a:xfrm>
            <a:off x="475526" y="591490"/>
            <a:ext cx="3391624" cy="1221436"/>
          </a:xfrm>
        </p:spPr>
        <p:txBody>
          <a:bodyPr>
            <a:normAutofit/>
          </a:bodyPr>
          <a:lstStyle>
            <a:lvl1pPr marL="0" indent="0" algn="r">
              <a:buNone/>
              <a:defRPr sz="2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67235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B1D15E8A-046D-4677-8272-4ECC407871EA}"/>
              </a:ext>
            </a:extLst>
          </p:cNvPr>
          <p:cNvSpPr/>
          <p:nvPr/>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2BD5F4AC-9D5F-401F-8353-CC71F2BCD90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21CE3BFC-10B5-4FA0-BE53-C176B794E721}"/>
              </a:ext>
            </a:extLst>
          </p:cNvPr>
          <p:cNvSpPr>
            <a:spLocks noGrp="1"/>
          </p:cNvSpPr>
          <p:nvPr>
            <p:ph type="dt" sz="half" idx="11"/>
          </p:nvPr>
        </p:nvSpPr>
        <p:spPr/>
        <p:txBody>
          <a:bodyPr/>
          <a:lstStyle/>
          <a:p>
            <a:fld id="{1D8BD707-D9CF-40AE-B4C6-C98DA3205C09}" type="datetimeFigureOut">
              <a:rPr lang="en-US" smtClean="0"/>
              <a:t>2/20/2024</a:t>
            </a:fld>
            <a:endParaRPr lang="en-US"/>
          </a:p>
        </p:txBody>
      </p:sp>
      <p:sp>
        <p:nvSpPr>
          <p:cNvPr id="5" name="Slide Number Placeholder 4">
            <a:extLst>
              <a:ext uri="{FF2B5EF4-FFF2-40B4-BE49-F238E27FC236}">
                <a16:creationId xmlns:a16="http://schemas.microsoft.com/office/drawing/2014/main" id="{A6D6436E-DD70-4B91-8298-2A562BE8D2EA}"/>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7" name="Rectangle 6">
            <a:extLst>
              <a:ext uri="{FF2B5EF4-FFF2-40B4-BE49-F238E27FC236}">
                <a16:creationId xmlns:a16="http://schemas.microsoft.com/office/drawing/2014/main" id="{82F77F54-5020-4BF5-9B61-B3C9DE717978}"/>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CAFE18F-0A8D-45F6-A06F-B77E1DF91856}"/>
              </a:ext>
            </a:extLst>
          </p:cNvPr>
          <p:cNvSpPr/>
          <p:nvPr/>
        </p:nvSpPr>
        <p:spPr>
          <a:xfrm>
            <a:off x="0" y="0"/>
            <a:ext cx="4578823" cy="685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bject 6">
            <a:extLst>
              <a:ext uri="{FF2B5EF4-FFF2-40B4-BE49-F238E27FC236}">
                <a16:creationId xmlns:a16="http://schemas.microsoft.com/office/drawing/2014/main" id="{F607A2C4-5748-4075-9FBB-C9EBF7A173BD}"/>
              </a:ext>
            </a:extLst>
          </p:cNvPr>
          <p:cNvSpPr/>
          <p:nvPr/>
        </p:nvSpPr>
        <p:spPr>
          <a:xfrm>
            <a:off x="548614" y="561597"/>
            <a:ext cx="621665" cy="0"/>
          </a:xfrm>
          <a:custGeom>
            <a:avLst/>
            <a:gdLst/>
            <a:ahLst/>
            <a:cxnLst/>
            <a:rect l="l" t="t" r="r" b="b"/>
            <a:pathLst>
              <a:path w="621665">
                <a:moveTo>
                  <a:pt x="0" y="0"/>
                </a:moveTo>
                <a:lnTo>
                  <a:pt x="621538" y="0"/>
                </a:lnTo>
              </a:path>
            </a:pathLst>
          </a:custGeom>
          <a:ln w="698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1A78FCA5-566B-4340-A370-C01C70C3CC91}"/>
              </a:ext>
            </a:extLst>
          </p:cNvPr>
          <p:cNvSpPr>
            <a:spLocks noGrp="1"/>
          </p:cNvSpPr>
          <p:nvPr>
            <p:ph idx="1"/>
          </p:nvPr>
        </p:nvSpPr>
        <p:spPr>
          <a:xfrm>
            <a:off x="5048250" y="1681188"/>
            <a:ext cx="630555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E17F43D8-63E2-41FF-BCC9-AFADA36D8E9E}"/>
              </a:ext>
            </a:extLst>
          </p:cNvPr>
          <p:cNvSpPr>
            <a:spLocks noGrp="1"/>
          </p:cNvSpPr>
          <p:nvPr>
            <p:ph type="body" sz="half" idx="2"/>
          </p:nvPr>
        </p:nvSpPr>
        <p:spPr>
          <a:xfrm>
            <a:off x="462681" y="740985"/>
            <a:ext cx="3590542" cy="5128003"/>
          </a:xfrm>
        </p:spPr>
        <p:txBody>
          <a:bodyPr>
            <a:normAutofit/>
          </a:bodyPr>
          <a:lstStyle>
            <a:lvl1pPr marL="0" indent="0">
              <a:buNone/>
              <a:defRPr sz="2600" spc="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71610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_No_Background">
    <p:bg>
      <p:bgPr>
        <a:solidFill>
          <a:srgbClr val="F9F9F9"/>
        </a:solidFill>
        <a:effectLst/>
      </p:bgPr>
    </p:bg>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B2A6B2E2-3EAA-44BE-A79D-12439B4ADEFE}"/>
              </a:ext>
            </a:extLst>
          </p:cNvPr>
          <p:cNvSpPr/>
          <p:nvPr/>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5" name="object 8">
            <a:extLst>
              <a:ext uri="{FF2B5EF4-FFF2-40B4-BE49-F238E27FC236}">
                <a16:creationId xmlns:a16="http://schemas.microsoft.com/office/drawing/2014/main" id="{7F81C630-BAF9-4EFA-A53E-D80D7E0C70A7}"/>
              </a:ext>
            </a:extLst>
          </p:cNvPr>
          <p:cNvSpPr/>
          <p:nvPr/>
        </p:nvSpPr>
        <p:spPr>
          <a:xfrm>
            <a:off x="5826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B4E4B96-84FE-4F2F-B2E3-4A8E14DA83B2}"/>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4">
            <a:extLst>
              <a:ext uri="{FF2B5EF4-FFF2-40B4-BE49-F238E27FC236}">
                <a16:creationId xmlns:a16="http://schemas.microsoft.com/office/drawing/2014/main" id="{E36D6FD6-60A2-4F96-99CE-890C0BC6E9A4}"/>
              </a:ext>
            </a:extLst>
          </p:cNvPr>
          <p:cNvSpPr/>
          <p:nvPr/>
        </p:nvSpPr>
        <p:spPr>
          <a:xfrm>
            <a:off x="4166615" y="1850136"/>
            <a:ext cx="0" cy="3989493"/>
          </a:xfrm>
          <a:custGeom>
            <a:avLst/>
            <a:gdLst/>
            <a:ahLst/>
            <a:cxnLst/>
            <a:rect l="l" t="t" r="r" b="b"/>
            <a:pathLst>
              <a:path h="2992120">
                <a:moveTo>
                  <a:pt x="0" y="0"/>
                </a:moveTo>
                <a:lnTo>
                  <a:pt x="0" y="2991777"/>
                </a:lnTo>
              </a:path>
            </a:pathLst>
          </a:custGeom>
          <a:ln w="38100">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54F8306B-7191-4426-B0C0-872CAD798FAD}"/>
              </a:ext>
            </a:extLst>
          </p:cNvPr>
          <p:cNvSpPr>
            <a:spLocks noGrp="1"/>
          </p:cNvSpPr>
          <p:nvPr>
            <p:ph idx="1"/>
          </p:nvPr>
        </p:nvSpPr>
        <p:spPr>
          <a:xfrm>
            <a:off x="5048250" y="1681188"/>
            <a:ext cx="6305550" cy="4495775"/>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EE01666-10C2-4FF3-988A-866654F8A405}"/>
              </a:ext>
            </a:extLst>
          </p:cNvPr>
          <p:cNvSpPr>
            <a:spLocks noGrp="1"/>
          </p:cNvSpPr>
          <p:nvPr>
            <p:ph type="title"/>
          </p:nvPr>
        </p:nvSpPr>
        <p:spPr>
          <a:xfrm>
            <a:off x="495302" y="90050"/>
            <a:ext cx="4610091" cy="970400"/>
          </a:xfrm>
        </p:spPr>
        <p:txBody>
          <a:bodyPr anchor="b">
            <a:normAutofit/>
          </a:bodyPr>
          <a:lstStyle>
            <a:lvl1pPr>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58386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Blank_Blocks">
    <p:bg>
      <p:bgPr>
        <a:solidFill>
          <a:srgbClr val="F9F9F9"/>
        </a:solidFill>
        <a:effectLst/>
      </p:bgPr>
    </p:bg>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AE0F2E06-6213-46CB-AE97-54A03F7433EF}"/>
              </a:ext>
            </a:extLst>
          </p:cNvPr>
          <p:cNvSpPr/>
          <p:nvPr/>
        </p:nvSpPr>
        <p:spPr>
          <a:xfrm rot="10800000">
            <a:off x="0" y="3472"/>
            <a:ext cx="12191999" cy="685452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8780B7C-7785-49B5-9FE4-7A7FD40B6B22}"/>
              </a:ext>
            </a:extLst>
          </p:cNvPr>
          <p:cNvSpPr>
            <a:spLocks noGrp="1"/>
          </p:cNvSpPr>
          <p:nvPr>
            <p:ph idx="1"/>
          </p:nvPr>
        </p:nvSpPr>
        <p:spPr>
          <a:xfrm>
            <a:off x="8153400" y="1681188"/>
            <a:ext cx="320040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792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0" name="Rectangle 9">
            <a:extLst>
              <a:ext uri="{FF2B5EF4-FFF2-40B4-BE49-F238E27FC236}">
                <a16:creationId xmlns:a16="http://schemas.microsoft.com/office/drawing/2014/main" id="{98AA2248-6D2B-467D-B31F-9B082D34C02F}"/>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667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s">
    <p:bg>
      <p:bgPr>
        <a:solidFill>
          <a:srgbClr val="536DB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F462CC-006C-682C-B006-82E484E13AE1}"/>
              </a:ext>
            </a:extLst>
          </p:cNvPr>
          <p:cNvSpPr>
            <a:spLocks noChangeArrowheads="1"/>
          </p:cNvSpPr>
          <p:nvPr userDrawn="1"/>
        </p:nvSpPr>
        <p:spPr bwMode="auto">
          <a:xfrm>
            <a:off x="0" y="5652393"/>
            <a:ext cx="12192000" cy="110369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hasCustomPrompt="1"/>
          </p:nvPr>
        </p:nvSpPr>
        <p:spPr>
          <a:xfrm>
            <a:off x="576262" y="3413237"/>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Discussion</a:t>
            </a:r>
          </a:p>
        </p:txBody>
      </p:sp>
      <p:sp>
        <p:nvSpPr>
          <p:cNvPr id="8" name="Rectangle 7">
            <a:extLst>
              <a:ext uri="{FF2B5EF4-FFF2-40B4-BE49-F238E27FC236}">
                <a16:creationId xmlns:a16="http://schemas.microsoft.com/office/drawing/2014/main" id="{81CA3C7C-0F24-4F7D-8728-9D9D100EBEFD}"/>
              </a:ext>
            </a:extLst>
          </p:cNvPr>
          <p:cNvSpPr>
            <a:spLocks noChangeArrowheads="1"/>
          </p:cNvSpPr>
          <p:nvPr userDrawn="1"/>
        </p:nvSpPr>
        <p:spPr bwMode="auto">
          <a:xfrm>
            <a:off x="0" y="6670633"/>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2591883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_Photo_Background">
    <p:bg>
      <p:bgPr>
        <a:solidFill>
          <a:srgbClr val="F9F9F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D45B73-2C06-40A1-BA36-862C59132BC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521FDFF-4FEA-4700-9224-FB5541D72B71}"/>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61D08-F851-41B6-AE5E-E0A824D67F11}"/>
              </a:ext>
            </a:extLst>
          </p:cNvPr>
          <p:cNvSpPr/>
          <p:nvPr/>
        </p:nvSpPr>
        <p:spPr>
          <a:xfrm>
            <a:off x="600505" y="539087"/>
            <a:ext cx="8154534" cy="575652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6C17F49-4334-4CF8-B25F-64C91BFDFF61}"/>
              </a:ext>
            </a:extLst>
          </p:cNvPr>
          <p:cNvSpPr>
            <a:spLocks noGrp="1"/>
          </p:cNvSpPr>
          <p:nvPr>
            <p:ph idx="1"/>
          </p:nvPr>
        </p:nvSpPr>
        <p:spPr>
          <a:xfrm>
            <a:off x="1066800" y="1396999"/>
            <a:ext cx="7224713" cy="477996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object 7">
            <a:extLst>
              <a:ext uri="{FF2B5EF4-FFF2-40B4-BE49-F238E27FC236}">
                <a16:creationId xmlns:a16="http://schemas.microsoft.com/office/drawing/2014/main" id="{E39156BB-6C00-4EAE-A520-874CE35C7E3F}"/>
              </a:ext>
            </a:extLst>
          </p:cNvPr>
          <p:cNvSpPr/>
          <p:nvPr/>
        </p:nvSpPr>
        <p:spPr>
          <a:xfrm>
            <a:off x="1156790" y="1126248"/>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236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ection_Photo_Background">
    <p:bg>
      <p:bgPr>
        <a:solidFill>
          <a:srgbClr val="F9F9F9"/>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37F3A2-ADEC-49A9-9121-92C2DD44D693}"/>
              </a:ext>
            </a:extLst>
          </p:cNvPr>
          <p:cNvSpPr/>
          <p:nvPr/>
        </p:nvSpPr>
        <p:spPr>
          <a:xfrm>
            <a:off x="-1" y="0"/>
            <a:ext cx="12233190" cy="6858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8" name="Rectangle 7">
            <a:extLst>
              <a:ext uri="{FF2B5EF4-FFF2-40B4-BE49-F238E27FC236}">
                <a16:creationId xmlns:a16="http://schemas.microsoft.com/office/drawing/2014/main" id="{7521FDFF-4FEA-4700-9224-FB5541D72B71}"/>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a:extLst>
              <a:ext uri="{FF2B5EF4-FFF2-40B4-BE49-F238E27FC236}">
                <a16:creationId xmlns:a16="http://schemas.microsoft.com/office/drawing/2014/main" id="{60A250BF-8EF4-4EC4-81B4-8A26DE8CB6C8}"/>
              </a:ext>
            </a:extLst>
          </p:cNvPr>
          <p:cNvSpPr/>
          <p:nvPr/>
        </p:nvSpPr>
        <p:spPr>
          <a:xfrm>
            <a:off x="1046186" y="1058010"/>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E31716B3-5EC9-46AB-B9DF-05C2582C24C2}"/>
              </a:ext>
            </a:extLst>
          </p:cNvPr>
          <p:cNvSpPr>
            <a:spLocks noGrp="1"/>
          </p:cNvSpPr>
          <p:nvPr>
            <p:ph idx="1"/>
          </p:nvPr>
        </p:nvSpPr>
        <p:spPr>
          <a:xfrm>
            <a:off x="946150" y="1267031"/>
            <a:ext cx="6864350" cy="1165019"/>
          </a:xfrm>
        </p:spPr>
        <p:txBody>
          <a:bodyPr>
            <a:normAutofit/>
          </a:bodyPr>
          <a:lstStyle>
            <a:lvl1pPr marL="0" indent="0">
              <a:buNone/>
              <a:defRPr sz="3500" b="1">
                <a:solidFill>
                  <a:schemeClr val="bg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AEB16E2B-1FD1-4EAE-912F-499E0248833A}"/>
              </a:ext>
            </a:extLst>
          </p:cNvPr>
          <p:cNvSpPr>
            <a:spLocks noGrp="1"/>
          </p:cNvSpPr>
          <p:nvPr>
            <p:ph idx="10" hasCustomPrompt="1"/>
          </p:nvPr>
        </p:nvSpPr>
        <p:spPr>
          <a:xfrm>
            <a:off x="946150" y="2940050"/>
            <a:ext cx="10407650" cy="323691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b="1">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1"/>
            <a:r>
              <a:rPr lang="en-US"/>
              <a:t>Second level</a:t>
            </a:r>
          </a:p>
        </p:txBody>
      </p:sp>
    </p:spTree>
    <p:extLst>
      <p:ext uri="{BB962C8B-B14F-4D97-AF65-F5344CB8AC3E}">
        <p14:creationId xmlns:p14="http://schemas.microsoft.com/office/powerpoint/2010/main" val="2492766240"/>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8_Custom Layout">
    <p:bg>
      <p:bgPr>
        <a:solidFill>
          <a:srgbClr val="2C2F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27575-F26E-45A3-B258-1E3CB05FC92E}"/>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C7B67D-A53D-478D-B9B6-4DC8EB5FB3A4}"/>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E42DDE53-6246-4858-A7B3-B7F87DA97167}"/>
              </a:ext>
            </a:extLst>
          </p:cNvPr>
          <p:cNvSpPr>
            <a:spLocks noGrp="1"/>
          </p:cNvSpPr>
          <p:nvPr>
            <p:ph idx="1"/>
          </p:nvPr>
        </p:nvSpPr>
        <p:spPr>
          <a:xfrm>
            <a:off x="946150" y="1267031"/>
            <a:ext cx="6864350" cy="1165019"/>
          </a:xfrm>
        </p:spPr>
        <p:txBody>
          <a:bodyPr>
            <a:normAutofit/>
          </a:bodyPr>
          <a:lstStyle>
            <a:lvl1pPr marL="0" indent="0">
              <a:buNone/>
              <a:defRPr sz="3500" b="1">
                <a:solidFill>
                  <a:schemeClr val="tx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tx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2320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_Blank_No_Background">
    <p:bg>
      <p:bgPr>
        <a:solidFill>
          <a:srgbClr val="F9F9F9"/>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575B0D-D046-4ADD-B35E-B3A073B24D67}"/>
              </a:ext>
            </a:extLst>
          </p:cNvPr>
          <p:cNvSpPr/>
          <p:nvPr/>
        </p:nvSpPr>
        <p:spPr>
          <a:xfrm>
            <a:off x="7510271" y="0"/>
            <a:ext cx="4681727" cy="68579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3">
            <a:extLst>
              <a:ext uri="{FF2B5EF4-FFF2-40B4-BE49-F238E27FC236}">
                <a16:creationId xmlns:a16="http://schemas.microsoft.com/office/drawing/2014/main" id="{2ABE1DD4-2F9C-464A-B418-0DF33024D3FB}"/>
              </a:ext>
            </a:extLst>
          </p:cNvPr>
          <p:cNvSpPr/>
          <p:nvPr/>
        </p:nvSpPr>
        <p:spPr>
          <a:xfrm>
            <a:off x="7510271" y="0"/>
            <a:ext cx="3453765" cy="1193800"/>
          </a:xfrm>
          <a:custGeom>
            <a:avLst/>
            <a:gdLst/>
            <a:ahLst/>
            <a:cxnLst/>
            <a:rect l="l" t="t" r="r" b="b"/>
            <a:pathLst>
              <a:path w="3453765" h="1193800">
                <a:moveTo>
                  <a:pt x="0" y="1193291"/>
                </a:moveTo>
                <a:lnTo>
                  <a:pt x="3453383" y="1193291"/>
                </a:lnTo>
                <a:lnTo>
                  <a:pt x="3453383" y="0"/>
                </a:lnTo>
                <a:lnTo>
                  <a:pt x="0" y="0"/>
                </a:lnTo>
                <a:lnTo>
                  <a:pt x="0" y="1193291"/>
                </a:lnTo>
                <a:close/>
              </a:path>
            </a:pathLst>
          </a:custGeom>
          <a:solidFill>
            <a:srgbClr val="E617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14216C-082E-436D-94E3-027860810820}"/>
              </a:ext>
            </a:extLst>
          </p:cNvPr>
          <p:cNvSpPr>
            <a:spLocks noGrp="1"/>
          </p:cNvSpPr>
          <p:nvPr>
            <p:ph type="title"/>
          </p:nvPr>
        </p:nvSpPr>
        <p:spPr>
          <a:xfrm>
            <a:off x="7543800" y="-85725"/>
            <a:ext cx="3784600" cy="1279525"/>
          </a:xfrm>
        </p:spPr>
        <p:txBody>
          <a:bodyPr anchor="b">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38918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ide_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7B8C3F-EB6F-484D-BD3A-0C670AE45115}"/>
              </a:ext>
            </a:extLst>
          </p:cNvPr>
          <p:cNvSpPr/>
          <p:nvPr/>
        </p:nvSpPr>
        <p:spPr>
          <a:xfrm>
            <a:off x="-23702" y="-36759"/>
            <a:ext cx="12152202" cy="6894758"/>
          </a:xfrm>
          <a:prstGeom prst="rect">
            <a:avLst/>
          </a:prstGeom>
          <a:blipFill>
            <a:blip r:embed="rId2" cstate="print">
              <a:alphaModFix amt="80000"/>
              <a:extLst>
                <a:ext uri="{28A0092B-C50C-407E-A947-70E740481C1C}">
                  <a14:useLocalDpi xmlns:a14="http://schemas.microsoft.com/office/drawing/2010/main" val="0"/>
                </a:ext>
              </a:extLst>
            </a:blip>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7C38F52A-8E8D-41A5-87FB-4A2A7D9E9E5F}"/>
              </a:ext>
            </a:extLst>
          </p:cNvPr>
          <p:cNvSpPr/>
          <p:nvPr/>
        </p:nvSpPr>
        <p:spPr>
          <a:xfrm>
            <a:off x="-23701" y="334863"/>
            <a:ext cx="4453127" cy="6523136"/>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2CC4AEB1-E194-4160-9FA1-1FE98B98C3F7}"/>
              </a:ext>
            </a:extLst>
          </p:cNvPr>
          <p:cNvSpPr/>
          <p:nvPr/>
        </p:nvSpPr>
        <p:spPr>
          <a:xfrm>
            <a:off x="-23699" y="-11198"/>
            <a:ext cx="4453126" cy="2534265"/>
          </a:xfrm>
          <a:custGeom>
            <a:avLst/>
            <a:gdLst/>
            <a:ahLst/>
            <a:cxnLst/>
            <a:rect l="l" t="t" r="r" b="b"/>
            <a:pathLst>
              <a:path w="4505960" h="1153795">
                <a:moveTo>
                  <a:pt x="0" y="1153667"/>
                </a:moveTo>
                <a:lnTo>
                  <a:pt x="4505756" y="1153667"/>
                </a:lnTo>
                <a:lnTo>
                  <a:pt x="4505756" y="0"/>
                </a:lnTo>
                <a:lnTo>
                  <a:pt x="0" y="0"/>
                </a:lnTo>
                <a:lnTo>
                  <a:pt x="0" y="1153667"/>
                </a:lnTo>
                <a:close/>
              </a:path>
            </a:pathLst>
          </a:custGeom>
          <a:solidFill>
            <a:srgbClr val="2C2F4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C8139F-4E91-4DDA-A275-ECA59F1371D7}"/>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B521991-7DDF-4A73-BE29-59F1A9792B1F}"/>
              </a:ext>
            </a:extLst>
          </p:cNvPr>
          <p:cNvSpPr>
            <a:spLocks noGrp="1"/>
          </p:cNvSpPr>
          <p:nvPr>
            <p:ph idx="1"/>
          </p:nvPr>
        </p:nvSpPr>
        <p:spPr>
          <a:xfrm>
            <a:off x="5048250" y="971550"/>
            <a:ext cx="6305550" cy="5205413"/>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B5468D4-C755-4810-BD26-977311E3C8AB}"/>
              </a:ext>
            </a:extLst>
          </p:cNvPr>
          <p:cNvSpPr>
            <a:spLocks noGrp="1"/>
          </p:cNvSpPr>
          <p:nvPr>
            <p:ph type="title"/>
          </p:nvPr>
        </p:nvSpPr>
        <p:spPr>
          <a:xfrm>
            <a:off x="546101" y="219074"/>
            <a:ext cx="3784600" cy="1279525"/>
          </a:xfrm>
        </p:spPr>
        <p:txBody>
          <a:bodyPr anchor="b">
            <a:normAutofit/>
          </a:bodyPr>
          <a:lstStyle>
            <a:lvl1pPr>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3293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2/20/2024</a:t>
            </a:fld>
            <a:endParaRPr lang="en-US"/>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a:p>
        </p:txBody>
      </p:sp>
      <p:sp>
        <p:nvSpPr>
          <p:cNvPr id="5" name="object 2">
            <a:extLst>
              <a:ext uri="{FF2B5EF4-FFF2-40B4-BE49-F238E27FC236}">
                <a16:creationId xmlns:a16="http://schemas.microsoft.com/office/drawing/2014/main" id="{06B53C48-201C-43A5-9291-3562AB821B8F}"/>
              </a:ext>
            </a:extLst>
          </p:cNvPr>
          <p:cNvSpPr/>
          <p:nvPr/>
        </p:nvSpPr>
        <p:spPr>
          <a:xfrm>
            <a:off x="0" y="0"/>
            <a:ext cx="12188952" cy="68579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p:nvSpPr>
        <p:spPr>
          <a:xfrm>
            <a:off x="0" y="0"/>
            <a:ext cx="12192000" cy="68580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3">
            <a:extLst>
              <a:ext uri="{FF2B5EF4-FFF2-40B4-BE49-F238E27FC236}">
                <a16:creationId xmlns:a16="http://schemas.microsoft.com/office/drawing/2014/main" id="{B532753B-5935-448A-B4E6-06CCE207BF59}"/>
              </a:ext>
            </a:extLst>
          </p:cNvPr>
          <p:cNvSpPr/>
          <p:nvPr/>
        </p:nvSpPr>
        <p:spPr>
          <a:xfrm>
            <a:off x="-1" y="0"/>
            <a:ext cx="12254996" cy="727075"/>
          </a:xfrm>
          <a:custGeom>
            <a:avLst/>
            <a:gdLst/>
            <a:ahLst/>
            <a:cxnLst/>
            <a:rect l="l" t="t" r="r" b="b"/>
            <a:pathLst>
              <a:path w="12192000" h="660400">
                <a:moveTo>
                  <a:pt x="0" y="659815"/>
                </a:moveTo>
                <a:lnTo>
                  <a:pt x="12191441" y="659815"/>
                </a:lnTo>
                <a:lnTo>
                  <a:pt x="12191441" y="0"/>
                </a:lnTo>
                <a:lnTo>
                  <a:pt x="0" y="0"/>
                </a:lnTo>
                <a:lnTo>
                  <a:pt x="0" y="659815"/>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192E5CF-F87A-4049-AD63-AB954E4468DB}"/>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81CFDE8-3F53-4B3B-9FF3-7BFDDE9DF5D9}"/>
              </a:ext>
            </a:extLst>
          </p:cNvPr>
          <p:cNvSpPr>
            <a:spLocks noGrp="1"/>
          </p:cNvSpPr>
          <p:nvPr>
            <p:ph type="title"/>
          </p:nvPr>
        </p:nvSpPr>
        <p:spPr>
          <a:xfrm>
            <a:off x="412750" y="169864"/>
            <a:ext cx="10941050" cy="466725"/>
          </a:xfrm>
        </p:spPr>
        <p:txBody>
          <a:bodyPr>
            <a:normAutofit/>
          </a:bodyPr>
          <a:lstStyle>
            <a:lvl1pPr>
              <a:defRPr sz="2600" b="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91196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_Orbit_Left">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45717-03FD-4E26-BFA8-BD4D50A409F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1078" t="18726" r="3558" b="43965"/>
          <a:stretch/>
        </p:blipFill>
        <p:spPr>
          <a:xfrm>
            <a:off x="1860508" y="-1"/>
            <a:ext cx="10331490" cy="3010363"/>
          </a:xfrm>
          <a:prstGeom prst="rect">
            <a:avLst/>
          </a:prstGeom>
        </p:spPr>
      </p:pic>
      <p:sp>
        <p:nvSpPr>
          <p:cNvPr id="4" name="Rectangle: Rounded Corners 3">
            <a:extLst>
              <a:ext uri="{FF2B5EF4-FFF2-40B4-BE49-F238E27FC236}">
                <a16:creationId xmlns:a16="http://schemas.microsoft.com/office/drawing/2014/main" id="{FD5EF594-7A37-47F9-BA1C-845862DD4294}"/>
              </a:ext>
            </a:extLst>
          </p:cNvPr>
          <p:cNvSpPr/>
          <p:nvPr/>
        </p:nvSpPr>
        <p:spPr>
          <a:xfrm>
            <a:off x="-1" y="0"/>
            <a:ext cx="3611551" cy="3010362"/>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ject 9">
            <a:extLst>
              <a:ext uri="{FF2B5EF4-FFF2-40B4-BE49-F238E27FC236}">
                <a16:creationId xmlns:a16="http://schemas.microsoft.com/office/drawing/2014/main" id="{525B8B5B-E76E-40D4-83B8-A0D582AB0F82}"/>
              </a:ext>
            </a:extLst>
          </p:cNvPr>
          <p:cNvSpPr/>
          <p:nvPr/>
        </p:nvSpPr>
        <p:spPr>
          <a:xfrm>
            <a:off x="5751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88FA5EF-7488-42B2-A3D1-0C1EE2462844}"/>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776B2E8-19D6-4D85-B857-F292ED984E4F}"/>
              </a:ext>
            </a:extLst>
          </p:cNvPr>
          <p:cNvSpPr>
            <a:spLocks noGrp="1"/>
          </p:cNvSpPr>
          <p:nvPr>
            <p:ph type="title"/>
          </p:nvPr>
        </p:nvSpPr>
        <p:spPr>
          <a:xfrm>
            <a:off x="473564" y="466725"/>
            <a:ext cx="2898286" cy="955676"/>
          </a:xfrm>
        </p:spPr>
        <p:txBody>
          <a:bodyPr anchor="b">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9662452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p:nvSpPr>
        <p:spPr>
          <a:xfrm>
            <a:off x="0" y="1"/>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ADD7D116-8D37-471F-B65F-3BFB8A1D997F}"/>
              </a:ext>
            </a:extLst>
          </p:cNvPr>
          <p:cNvSpPr>
            <a:spLocks noGrp="1"/>
          </p:cNvSpPr>
          <p:nvPr>
            <p:ph type="title"/>
          </p:nvPr>
        </p:nvSpPr>
        <p:spPr>
          <a:xfrm>
            <a:off x="457200" y="360364"/>
            <a:ext cx="10896600" cy="1116012"/>
          </a:xfrm>
        </p:spPr>
        <p:txBody>
          <a:bodyPr>
            <a:normAutofit/>
          </a:bodyPr>
          <a:lstStyle>
            <a:lvl1pPr>
              <a:defRPr sz="2600" b="0" spc="300">
                <a:latin typeface="Arial" panose="020B0604020202020204" pitchFamily="34" charset="0"/>
                <a:cs typeface="Arial" panose="020B060402020202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8845F820-FFD3-4A4F-A240-893722FBD2D0}"/>
              </a:ext>
            </a:extLst>
          </p:cNvPr>
          <p:cNvSpPr>
            <a:spLocks noGrp="1"/>
          </p:cNvSpPr>
          <p:nvPr>
            <p:ph idx="1"/>
          </p:nvPr>
        </p:nvSpPr>
        <p:spPr>
          <a:xfrm>
            <a:off x="329074" y="1795489"/>
            <a:ext cx="4268326" cy="4495775"/>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06384640-7CD1-498B-9FB7-CE6FA43C9116}"/>
              </a:ext>
            </a:extLst>
          </p:cNvPr>
          <p:cNvSpPr>
            <a:spLocks noGrp="1"/>
          </p:cNvSpPr>
          <p:nvPr>
            <p:ph idx="10"/>
          </p:nvPr>
        </p:nvSpPr>
        <p:spPr>
          <a:xfrm>
            <a:off x="5555124" y="1795489"/>
            <a:ext cx="4268326" cy="4495775"/>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4">
            <a:extLst>
              <a:ext uri="{FF2B5EF4-FFF2-40B4-BE49-F238E27FC236}">
                <a16:creationId xmlns:a16="http://schemas.microsoft.com/office/drawing/2014/main" id="{F2E4A0F3-5B29-4B02-9D16-15BBC7AD61B1}"/>
              </a:ext>
            </a:extLst>
          </p:cNvPr>
          <p:cNvSpPr/>
          <p:nvPr/>
        </p:nvSpPr>
        <p:spPr>
          <a:xfrm flipH="1">
            <a:off x="4758490" y="335279"/>
            <a:ext cx="175460" cy="5690871"/>
          </a:xfrm>
          <a:custGeom>
            <a:avLst/>
            <a:gdLst/>
            <a:ahLst/>
            <a:cxnLst/>
            <a:rect l="l" t="t" r="r" b="b"/>
            <a:pathLst>
              <a:path h="6187440">
                <a:moveTo>
                  <a:pt x="0" y="0"/>
                </a:moveTo>
                <a:lnTo>
                  <a:pt x="0" y="6187440"/>
                </a:lnTo>
              </a:path>
            </a:pathLst>
          </a:custGeom>
          <a:ln w="34925">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838217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ver_CDC_Contact">
    <p:bg>
      <p:bgPr>
        <a:solidFill>
          <a:schemeClr val="bg1"/>
        </a:solidFill>
        <a:effectLst/>
      </p:bgPr>
    </p:bg>
    <p:spTree>
      <p:nvGrpSpPr>
        <p:cNvPr id="1" name=""/>
        <p:cNvGrpSpPr/>
        <p:nvPr/>
      </p:nvGrpSpPr>
      <p:grpSpPr>
        <a:xfrm>
          <a:off x="0" y="0"/>
          <a:ext cx="0" cy="0"/>
          <a:chOff x="0" y="0"/>
          <a:chExt cx="0" cy="0"/>
        </a:xfrm>
      </p:grpSpPr>
      <p:pic>
        <p:nvPicPr>
          <p:cNvPr id="4" name="Picture 3" descr="A view of a stone building&#10;&#10;Description automatically generated">
            <a:extLst>
              <a:ext uri="{FF2B5EF4-FFF2-40B4-BE49-F238E27FC236}">
                <a16:creationId xmlns:a16="http://schemas.microsoft.com/office/drawing/2014/main" id="{1FFCB7FD-454C-4DCC-B225-68AE0084AA6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 y="-1"/>
            <a:ext cx="12192001" cy="6858001"/>
          </a:xfrm>
          <a:prstGeom prst="rect">
            <a:avLst/>
          </a:prstGeom>
        </p:spPr>
      </p:pic>
      <p:sp>
        <p:nvSpPr>
          <p:cNvPr id="8" name="Rectangle 7">
            <a:extLst>
              <a:ext uri="{FF2B5EF4-FFF2-40B4-BE49-F238E27FC236}">
                <a16:creationId xmlns:a16="http://schemas.microsoft.com/office/drawing/2014/main" id="{8292BE50-33C5-2947-818C-3FDC8B1F58F5}"/>
              </a:ext>
            </a:extLst>
          </p:cNvPr>
          <p:cNvSpPr/>
          <p:nvPr/>
        </p:nvSpPr>
        <p:spPr>
          <a:xfrm>
            <a:off x="0" y="1801504"/>
            <a:ext cx="5916304" cy="4360459"/>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2296CBB2-F169-3A4C-87A1-2674D6B63C8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264345" y="5827013"/>
            <a:ext cx="1425164" cy="783338"/>
          </a:xfrm>
          <a:prstGeom prst="rect">
            <a:avLst/>
          </a:prstGeom>
        </p:spPr>
      </p:pic>
      <p:pic>
        <p:nvPicPr>
          <p:cNvPr id="7" name="Picture 6">
            <a:extLst>
              <a:ext uri="{FF2B5EF4-FFF2-40B4-BE49-F238E27FC236}">
                <a16:creationId xmlns:a16="http://schemas.microsoft.com/office/drawing/2014/main" id="{CAF1CD98-6DCF-44C9-9EE6-75684DE9E3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1756" y="0"/>
            <a:ext cx="1225195" cy="1944463"/>
          </a:xfrm>
          <a:prstGeom prst="rect">
            <a:avLst/>
          </a:prstGeom>
        </p:spPr>
      </p:pic>
      <p:sp>
        <p:nvSpPr>
          <p:cNvPr id="9" name="Content Placeholder 2">
            <a:extLst>
              <a:ext uri="{FF2B5EF4-FFF2-40B4-BE49-F238E27FC236}">
                <a16:creationId xmlns:a16="http://schemas.microsoft.com/office/drawing/2014/main" id="{7B35309E-EE79-49B1-B83F-8EB57248D9FA}"/>
              </a:ext>
            </a:extLst>
          </p:cNvPr>
          <p:cNvSpPr>
            <a:spLocks noGrp="1"/>
          </p:cNvSpPr>
          <p:nvPr>
            <p:ph idx="1"/>
          </p:nvPr>
        </p:nvSpPr>
        <p:spPr>
          <a:xfrm>
            <a:off x="438150" y="2468589"/>
            <a:ext cx="5029200" cy="3297212"/>
          </a:xfrm>
        </p:spPr>
        <p:txBody>
          <a:bodyPr/>
          <a:lstStyle>
            <a:lvl1pPr marL="0" indent="0">
              <a:buFontTx/>
              <a:buNone/>
              <a:defRPr>
                <a:latin typeface="Arial" panose="020B0604020202020204" pitchFamily="34" charset="0"/>
                <a:cs typeface="Arial" panose="020B0604020202020204" pitchFamily="34" charset="0"/>
              </a:defRPr>
            </a:lvl1pPr>
            <a:lvl2pPr marL="252412" indent="0">
              <a:buFont typeface="Wingdings" panose="05000000000000000000" pitchFamily="2" charset="2"/>
              <a:buNone/>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87193441"/>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D3BD-3C80-4122-ACAA-CA48FEC4FD3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9BFB8C-BDAB-4D83-BA6D-4653C41E754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5BCDA3-E529-45E1-8E54-C80C2BEAAA0D}"/>
              </a:ext>
            </a:extLst>
          </p:cNvPr>
          <p:cNvSpPr>
            <a:spLocks noGrp="1"/>
          </p:cNvSpPr>
          <p:nvPr>
            <p:ph type="dt" sz="half" idx="10"/>
          </p:nvPr>
        </p:nvSpPr>
        <p:spPr/>
        <p:txBody>
          <a:bodyPr/>
          <a:lstStyle/>
          <a:p>
            <a:fld id="{6BD3306E-A6FC-4455-8C34-E6D5ADAFF453}" type="datetimeFigureOut">
              <a:rPr lang="en-US" smtClean="0"/>
              <a:t>2/20/2024</a:t>
            </a:fld>
            <a:endParaRPr lang="en-US"/>
          </a:p>
        </p:txBody>
      </p:sp>
      <p:sp>
        <p:nvSpPr>
          <p:cNvPr id="5" name="Footer Placeholder 4">
            <a:extLst>
              <a:ext uri="{FF2B5EF4-FFF2-40B4-BE49-F238E27FC236}">
                <a16:creationId xmlns:a16="http://schemas.microsoft.com/office/drawing/2014/main" id="{E46E2B13-4599-46CD-B381-93390D4A5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391E7-8E98-4836-8C47-FFFBC2908A0F}"/>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292113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slide">
    <p:bg>
      <p:bgRef idx="1001">
        <a:schemeClr val="bg1"/>
      </p:bgRef>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hasCustomPrompt="1"/>
          </p:nvPr>
        </p:nvSpPr>
        <p:spPr>
          <a:xfrm>
            <a:off x="506061" y="1696856"/>
            <a:ext cx="11006137" cy="765238"/>
          </a:xfrm>
        </p:spPr>
        <p:txBody>
          <a:bodyPr>
            <a:normAutofit/>
          </a:bodyPr>
          <a:lstStyle>
            <a:lvl1pPr>
              <a:spcAft>
                <a:spcPts val="1200"/>
              </a:spcAft>
              <a:buNone/>
              <a:defRPr sz="3600" b="1">
                <a:solidFill>
                  <a:srgbClr val="17468F"/>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Presentation title</a:t>
            </a:r>
          </a:p>
        </p:txBody>
      </p:sp>
      <p:pic>
        <p:nvPicPr>
          <p:cNvPr id="9" name="Picture 8" descr="A close-up of a person smiling&#10;&#10;Description automatically generated">
            <a:extLst>
              <a:ext uri="{FF2B5EF4-FFF2-40B4-BE49-F238E27FC236}">
                <a16:creationId xmlns:a16="http://schemas.microsoft.com/office/drawing/2014/main" id="{994188CC-A598-40E8-AAB6-E376D1EA39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904" r="18495"/>
          <a:stretch/>
        </p:blipFill>
        <p:spPr>
          <a:xfrm>
            <a:off x="5595594" y="2729677"/>
            <a:ext cx="2945021" cy="291574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4">
            <a:extLst>
              <a:ext uri="{FF2B5EF4-FFF2-40B4-BE49-F238E27FC236}">
                <a16:creationId xmlns:a16="http://schemas.microsoft.com/office/drawing/2014/main" id="{5CDF3CEA-AF4A-4D9F-A66D-B39A6B763458}"/>
              </a:ext>
            </a:extLst>
          </p:cNvPr>
          <p:cNvSpPr>
            <a:spLocks noGrp="1"/>
          </p:cNvSpPr>
          <p:nvPr>
            <p:ph type="body" sz="quarter" idx="11" hasCustomPrompt="1"/>
          </p:nvPr>
        </p:nvSpPr>
        <p:spPr>
          <a:xfrm>
            <a:off x="576263" y="2719816"/>
            <a:ext cx="4305300" cy="500463"/>
          </a:xfrm>
        </p:spPr>
        <p:txBody>
          <a:bodyPr>
            <a:normAutofit/>
          </a:bodyPr>
          <a:lstStyle>
            <a:lvl1pPr marL="0" indent="0">
              <a:buFontTx/>
              <a:buNone/>
              <a:defRPr sz="2400" b="1"/>
            </a:lvl1pPr>
          </a:lstStyle>
          <a:p>
            <a:pPr lvl="0"/>
            <a:r>
              <a:rPr lang="en-US"/>
              <a:t>Presenter Name &amp; Title</a:t>
            </a:r>
          </a:p>
        </p:txBody>
      </p:sp>
      <p:sp>
        <p:nvSpPr>
          <p:cNvPr id="11" name="Text Placeholder 10">
            <a:extLst>
              <a:ext uri="{FF2B5EF4-FFF2-40B4-BE49-F238E27FC236}">
                <a16:creationId xmlns:a16="http://schemas.microsoft.com/office/drawing/2014/main" id="{7BB3547B-0A0F-498E-A85E-304080A054EB}"/>
              </a:ext>
            </a:extLst>
          </p:cNvPr>
          <p:cNvSpPr>
            <a:spLocks noGrp="1"/>
          </p:cNvSpPr>
          <p:nvPr>
            <p:ph type="body" sz="quarter" idx="12" hasCustomPrompt="1"/>
          </p:nvPr>
        </p:nvSpPr>
        <p:spPr>
          <a:xfrm>
            <a:off x="576263" y="3688853"/>
            <a:ext cx="4305300" cy="2338388"/>
          </a:xfrm>
        </p:spPr>
        <p:txBody>
          <a:bodyPr>
            <a:normAutofit/>
          </a:bodyPr>
          <a:lstStyle>
            <a:lvl1pPr marL="0" indent="0">
              <a:buFontTx/>
              <a:buNone/>
              <a:defRPr sz="2200"/>
            </a:lvl1pPr>
          </a:lstStyle>
          <a:p>
            <a:pPr lvl="0"/>
            <a:r>
              <a:rPr lang="en-US"/>
              <a:t>Presenter Affiliations</a:t>
            </a:r>
          </a:p>
        </p:txBody>
      </p:sp>
      <p:sp>
        <p:nvSpPr>
          <p:cNvPr id="8" name="Rectangle 7">
            <a:extLst>
              <a:ext uri="{FF2B5EF4-FFF2-40B4-BE49-F238E27FC236}">
                <a16:creationId xmlns:a16="http://schemas.microsoft.com/office/drawing/2014/main" id="{B03BE0C7-C7FF-4C0D-95F2-D45D0289BAA6}"/>
              </a:ext>
            </a:extLst>
          </p:cNvPr>
          <p:cNvSpPr>
            <a:spLocks noChangeArrowheads="1"/>
          </p:cNvSpPr>
          <p:nvPr userDrawn="1"/>
        </p:nvSpPr>
        <p:spPr bwMode="auto">
          <a:xfrm>
            <a:off x="0" y="6670633"/>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157447465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CB284-CE93-40D6-AF8B-CD113ED1A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506BD1-B62F-4D27-B323-6C3232CAC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F8D5F-A865-4913-89E4-86CDC6F06CC1}"/>
              </a:ext>
            </a:extLst>
          </p:cNvPr>
          <p:cNvSpPr>
            <a:spLocks noGrp="1"/>
          </p:cNvSpPr>
          <p:nvPr>
            <p:ph type="dt" sz="half" idx="10"/>
          </p:nvPr>
        </p:nvSpPr>
        <p:spPr/>
        <p:txBody>
          <a:bodyPr/>
          <a:lstStyle/>
          <a:p>
            <a:fld id="{6BD3306E-A6FC-4455-8C34-E6D5ADAFF453}" type="datetimeFigureOut">
              <a:rPr lang="en-US" smtClean="0"/>
              <a:t>2/20/2024</a:t>
            </a:fld>
            <a:endParaRPr lang="en-US"/>
          </a:p>
        </p:txBody>
      </p:sp>
      <p:sp>
        <p:nvSpPr>
          <p:cNvPr id="5" name="Footer Placeholder 4">
            <a:extLst>
              <a:ext uri="{FF2B5EF4-FFF2-40B4-BE49-F238E27FC236}">
                <a16:creationId xmlns:a16="http://schemas.microsoft.com/office/drawing/2014/main" id="{5C662762-9202-4377-80AD-5ADA69BDD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8724A-7041-41A5-BE47-42B10983245A}"/>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815483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67CD-3778-4DA5-B1DD-CA3829DCA42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1F6004-45FE-41EC-8BAC-CAE58AA1C8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16FD4-1554-40D0-AE85-928B6F9A25FE}"/>
              </a:ext>
            </a:extLst>
          </p:cNvPr>
          <p:cNvSpPr>
            <a:spLocks noGrp="1"/>
          </p:cNvSpPr>
          <p:nvPr>
            <p:ph type="dt" sz="half" idx="10"/>
          </p:nvPr>
        </p:nvSpPr>
        <p:spPr/>
        <p:txBody>
          <a:bodyPr/>
          <a:lstStyle/>
          <a:p>
            <a:fld id="{6BD3306E-A6FC-4455-8C34-E6D5ADAFF453}" type="datetimeFigureOut">
              <a:rPr lang="en-US" smtClean="0"/>
              <a:t>2/20/2024</a:t>
            </a:fld>
            <a:endParaRPr lang="en-US"/>
          </a:p>
        </p:txBody>
      </p:sp>
      <p:sp>
        <p:nvSpPr>
          <p:cNvPr id="5" name="Footer Placeholder 4">
            <a:extLst>
              <a:ext uri="{FF2B5EF4-FFF2-40B4-BE49-F238E27FC236}">
                <a16:creationId xmlns:a16="http://schemas.microsoft.com/office/drawing/2014/main" id="{D778D5AA-B6A4-4662-8B19-7A180C422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3E28D-4051-4F0D-82B8-C5FC25FFB3C9}"/>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1281857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C123-08A0-43A3-8BAF-F82C803C10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8E705F-4418-4434-AE28-42E7E8E0340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AFB9C8-BB09-4FFF-BBF7-94B9718019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85270B-FE65-4037-BF57-398E27552DEC}"/>
              </a:ext>
            </a:extLst>
          </p:cNvPr>
          <p:cNvSpPr>
            <a:spLocks noGrp="1"/>
          </p:cNvSpPr>
          <p:nvPr>
            <p:ph type="dt" sz="half" idx="10"/>
          </p:nvPr>
        </p:nvSpPr>
        <p:spPr/>
        <p:txBody>
          <a:bodyPr/>
          <a:lstStyle/>
          <a:p>
            <a:fld id="{6BD3306E-A6FC-4455-8C34-E6D5ADAFF453}" type="datetimeFigureOut">
              <a:rPr lang="en-US" smtClean="0"/>
              <a:t>2/20/2024</a:t>
            </a:fld>
            <a:endParaRPr lang="en-US"/>
          </a:p>
        </p:txBody>
      </p:sp>
      <p:sp>
        <p:nvSpPr>
          <p:cNvPr id="6" name="Footer Placeholder 5">
            <a:extLst>
              <a:ext uri="{FF2B5EF4-FFF2-40B4-BE49-F238E27FC236}">
                <a16:creationId xmlns:a16="http://schemas.microsoft.com/office/drawing/2014/main" id="{DAEC27F6-5BCE-411E-90C8-76909BFC7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CA8E6-C7A6-49BB-97E0-A12B2886C824}"/>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3841696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784F-FCFE-4116-A991-326CAC461B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93949F-FDFD-4222-84A0-D0A2F2B9B7E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6695C3-59B2-41CE-9EED-0750D469BF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44688-647B-48F4-881D-B7EF96B9220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25DDEC-31C0-443E-B1D4-EB5771FE4DA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C9543-689E-44B4-A767-E0FEE236B7E6}"/>
              </a:ext>
            </a:extLst>
          </p:cNvPr>
          <p:cNvSpPr>
            <a:spLocks noGrp="1"/>
          </p:cNvSpPr>
          <p:nvPr>
            <p:ph type="dt" sz="half" idx="10"/>
          </p:nvPr>
        </p:nvSpPr>
        <p:spPr/>
        <p:txBody>
          <a:bodyPr/>
          <a:lstStyle/>
          <a:p>
            <a:fld id="{6BD3306E-A6FC-4455-8C34-E6D5ADAFF453}" type="datetimeFigureOut">
              <a:rPr lang="en-US" smtClean="0"/>
              <a:t>2/20/2024</a:t>
            </a:fld>
            <a:endParaRPr lang="en-US"/>
          </a:p>
        </p:txBody>
      </p:sp>
      <p:sp>
        <p:nvSpPr>
          <p:cNvPr id="8" name="Footer Placeholder 7">
            <a:extLst>
              <a:ext uri="{FF2B5EF4-FFF2-40B4-BE49-F238E27FC236}">
                <a16:creationId xmlns:a16="http://schemas.microsoft.com/office/drawing/2014/main" id="{021ABA7B-7466-46CD-8E05-E67E0E6C12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632AB1-CFD0-4395-850C-7628224085C7}"/>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3919272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BB47D11-FD25-4DBF-B3E5-6EA9B59765A6}"/>
              </a:ext>
            </a:extLst>
          </p:cNvPr>
          <p:cNvSpPr>
            <a:spLocks noGrp="1"/>
          </p:cNvSpPr>
          <p:nvPr>
            <p:ph type="dt" sz="half" idx="10"/>
          </p:nvPr>
        </p:nvSpPr>
        <p:spPr/>
        <p:txBody>
          <a:bodyPr/>
          <a:lstStyle/>
          <a:p>
            <a:fld id="{6BD3306E-A6FC-4455-8C34-E6D5ADAFF453}" type="datetimeFigureOut">
              <a:rPr lang="en-US" smtClean="0"/>
              <a:t>2/20/2024</a:t>
            </a:fld>
            <a:endParaRPr lang="en-US"/>
          </a:p>
        </p:txBody>
      </p:sp>
      <p:sp>
        <p:nvSpPr>
          <p:cNvPr id="4" name="Footer Placeholder 3">
            <a:extLst>
              <a:ext uri="{FF2B5EF4-FFF2-40B4-BE49-F238E27FC236}">
                <a16:creationId xmlns:a16="http://schemas.microsoft.com/office/drawing/2014/main" id="{EAF9817B-9513-4142-A118-6DC75F7D0B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5827A-B15B-47E9-98FD-A327E36553A2}"/>
              </a:ext>
            </a:extLst>
          </p:cNvPr>
          <p:cNvSpPr>
            <a:spLocks noGrp="1"/>
          </p:cNvSpPr>
          <p:nvPr>
            <p:ph type="sldNum" sz="quarter" idx="12"/>
          </p:nvPr>
        </p:nvSpPr>
        <p:spPr/>
        <p:txBody>
          <a:bodyPr/>
          <a:lstStyle/>
          <a:p>
            <a:fld id="{F8C2C29B-4F89-4246-AB34-DADDBAF46AFE}" type="slidenum">
              <a:rPr lang="en-US" smtClean="0"/>
              <a:t>‹#›</a:t>
            </a:fld>
            <a:endParaRPr lang="en-US"/>
          </a:p>
        </p:txBody>
      </p:sp>
      <p:sp>
        <p:nvSpPr>
          <p:cNvPr id="2" name="Title 1">
            <a:extLst>
              <a:ext uri="{FF2B5EF4-FFF2-40B4-BE49-F238E27FC236}">
                <a16:creationId xmlns:a16="http://schemas.microsoft.com/office/drawing/2014/main" id="{D25D824F-0FD4-4BF9-8DC1-89C231C2BF81}"/>
              </a:ext>
            </a:extLst>
          </p:cNvPr>
          <p:cNvSpPr>
            <a:spLocks noGrp="1"/>
          </p:cNvSpPr>
          <p:nvPr>
            <p:ph type="title"/>
          </p:nvPr>
        </p:nvSpPr>
        <p:spPr>
          <a:xfrm>
            <a:off x="5734050" y="1312862"/>
            <a:ext cx="550545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object 6">
            <a:extLst>
              <a:ext uri="{FF2B5EF4-FFF2-40B4-BE49-F238E27FC236}">
                <a16:creationId xmlns:a16="http://schemas.microsoft.com/office/drawing/2014/main" id="{14718D91-F0C4-4952-9077-F408A8C34042}"/>
              </a:ext>
            </a:extLst>
          </p:cNvPr>
          <p:cNvSpPr/>
          <p:nvPr/>
        </p:nvSpPr>
        <p:spPr>
          <a:xfrm>
            <a:off x="10264140" y="5826252"/>
            <a:ext cx="1423186" cy="78485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2477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37CC88-9B96-4291-941D-BE80BBD492BA}"/>
              </a:ext>
            </a:extLst>
          </p:cNvPr>
          <p:cNvSpPr>
            <a:spLocks noGrp="1"/>
          </p:cNvSpPr>
          <p:nvPr>
            <p:ph type="dt" sz="half" idx="10"/>
          </p:nvPr>
        </p:nvSpPr>
        <p:spPr/>
        <p:txBody>
          <a:bodyPr/>
          <a:lstStyle/>
          <a:p>
            <a:fld id="{6BD3306E-A6FC-4455-8C34-E6D5ADAFF453}" type="datetimeFigureOut">
              <a:rPr lang="en-US" smtClean="0"/>
              <a:t>2/20/2024</a:t>
            </a:fld>
            <a:endParaRPr lang="en-US"/>
          </a:p>
        </p:txBody>
      </p:sp>
      <p:sp>
        <p:nvSpPr>
          <p:cNvPr id="3" name="Footer Placeholder 2">
            <a:extLst>
              <a:ext uri="{FF2B5EF4-FFF2-40B4-BE49-F238E27FC236}">
                <a16:creationId xmlns:a16="http://schemas.microsoft.com/office/drawing/2014/main" id="{BA2F4F96-3672-496D-8EF5-240B7463C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7A849C-81BF-4D08-A90A-6082D8C0FF47}"/>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280575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CB40-1030-4945-8D10-A7AB26B434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A96654-45DD-4A95-A66C-73F8668AE1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4FD681-6E03-4CE8-951B-D44741102C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3F004-CEFB-4F3E-8F31-308E187DFE7F}"/>
              </a:ext>
            </a:extLst>
          </p:cNvPr>
          <p:cNvSpPr>
            <a:spLocks noGrp="1"/>
          </p:cNvSpPr>
          <p:nvPr>
            <p:ph type="dt" sz="half" idx="10"/>
          </p:nvPr>
        </p:nvSpPr>
        <p:spPr/>
        <p:txBody>
          <a:bodyPr/>
          <a:lstStyle/>
          <a:p>
            <a:fld id="{6BD3306E-A6FC-4455-8C34-E6D5ADAFF453}" type="datetimeFigureOut">
              <a:rPr lang="en-US" smtClean="0"/>
              <a:t>2/20/2024</a:t>
            </a:fld>
            <a:endParaRPr lang="en-US"/>
          </a:p>
        </p:txBody>
      </p:sp>
      <p:sp>
        <p:nvSpPr>
          <p:cNvPr id="6" name="Footer Placeholder 5">
            <a:extLst>
              <a:ext uri="{FF2B5EF4-FFF2-40B4-BE49-F238E27FC236}">
                <a16:creationId xmlns:a16="http://schemas.microsoft.com/office/drawing/2014/main" id="{1E5CB203-6D8C-4D83-9509-3F269B46E6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B8579-4BB1-4D3A-8D5E-7909783A7CEF}"/>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2691356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7F569-AFA8-43D2-9E29-6A640353BB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B82515-A78A-4542-AA14-0D69A2CE48B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EADFC9-46DE-42B3-A81C-1A51622CF8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496EE5-F315-420B-8716-7B31A10BEFF6}"/>
              </a:ext>
            </a:extLst>
          </p:cNvPr>
          <p:cNvSpPr>
            <a:spLocks noGrp="1"/>
          </p:cNvSpPr>
          <p:nvPr>
            <p:ph type="dt" sz="half" idx="10"/>
          </p:nvPr>
        </p:nvSpPr>
        <p:spPr/>
        <p:txBody>
          <a:bodyPr/>
          <a:lstStyle/>
          <a:p>
            <a:fld id="{6BD3306E-A6FC-4455-8C34-E6D5ADAFF453}" type="datetimeFigureOut">
              <a:rPr lang="en-US" smtClean="0"/>
              <a:t>2/20/2024</a:t>
            </a:fld>
            <a:endParaRPr lang="en-US"/>
          </a:p>
        </p:txBody>
      </p:sp>
      <p:sp>
        <p:nvSpPr>
          <p:cNvPr id="6" name="Footer Placeholder 5">
            <a:extLst>
              <a:ext uri="{FF2B5EF4-FFF2-40B4-BE49-F238E27FC236}">
                <a16:creationId xmlns:a16="http://schemas.microsoft.com/office/drawing/2014/main" id="{E2B74BD3-BD0F-4409-AD4F-0C38CD026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88864-AA2A-44B9-AE05-92512F6BADBF}"/>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3027429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937D-1DF1-46B4-A4F5-0C9CEFD61B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D987-FE37-4250-921E-12C0550B6C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EA558-EB44-4E00-AA0B-A4271ACD1FDB}"/>
              </a:ext>
            </a:extLst>
          </p:cNvPr>
          <p:cNvSpPr>
            <a:spLocks noGrp="1"/>
          </p:cNvSpPr>
          <p:nvPr>
            <p:ph type="dt" sz="half" idx="10"/>
          </p:nvPr>
        </p:nvSpPr>
        <p:spPr/>
        <p:txBody>
          <a:bodyPr/>
          <a:lstStyle/>
          <a:p>
            <a:fld id="{6BD3306E-A6FC-4455-8C34-E6D5ADAFF453}" type="datetimeFigureOut">
              <a:rPr lang="en-US" smtClean="0"/>
              <a:t>2/20/2024</a:t>
            </a:fld>
            <a:endParaRPr lang="en-US"/>
          </a:p>
        </p:txBody>
      </p:sp>
      <p:sp>
        <p:nvSpPr>
          <p:cNvPr id="5" name="Footer Placeholder 4">
            <a:extLst>
              <a:ext uri="{FF2B5EF4-FFF2-40B4-BE49-F238E27FC236}">
                <a16:creationId xmlns:a16="http://schemas.microsoft.com/office/drawing/2014/main" id="{0B2C17FE-2EDC-47D9-BE3F-B50E660AB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CF91A-6474-4AAA-B53B-B32FD23089E7}"/>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1804561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83E8E2-100E-41B8-9F54-78B062D978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4F09EB-F742-42D2-A7F6-BA29E7883A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3E5C9-0AEF-4370-A0D1-728333514FA6}"/>
              </a:ext>
            </a:extLst>
          </p:cNvPr>
          <p:cNvSpPr>
            <a:spLocks noGrp="1"/>
          </p:cNvSpPr>
          <p:nvPr>
            <p:ph type="dt" sz="half" idx="10"/>
          </p:nvPr>
        </p:nvSpPr>
        <p:spPr/>
        <p:txBody>
          <a:bodyPr/>
          <a:lstStyle/>
          <a:p>
            <a:fld id="{6BD3306E-A6FC-4455-8C34-E6D5ADAFF453}" type="datetimeFigureOut">
              <a:rPr lang="en-US" smtClean="0"/>
              <a:t>2/20/2024</a:t>
            </a:fld>
            <a:endParaRPr lang="en-US"/>
          </a:p>
        </p:txBody>
      </p:sp>
      <p:sp>
        <p:nvSpPr>
          <p:cNvPr id="5" name="Footer Placeholder 4">
            <a:extLst>
              <a:ext uri="{FF2B5EF4-FFF2-40B4-BE49-F238E27FC236}">
                <a16:creationId xmlns:a16="http://schemas.microsoft.com/office/drawing/2014/main" id="{A15FE5A5-B227-454B-9C09-03496C415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2A3AB-199A-4EB8-ADA4-BB02D77C9FAD}"/>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70684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or chart slide">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hasCustomPrompt="1"/>
          </p:nvPr>
        </p:nvSpPr>
        <p:spPr>
          <a:xfrm>
            <a:off x="854557" y="1805552"/>
            <a:ext cx="10497656" cy="4529796"/>
          </a:xfrm>
        </p:spPr>
        <p:txBody>
          <a:bodyPr/>
          <a:lstStyle>
            <a:lvl1pPr>
              <a:spcAft>
                <a:spcPts val="1200"/>
              </a:spcAft>
              <a:buNone/>
              <a:defRPr sz="3600" b="1">
                <a:solidFill>
                  <a:srgbClr val="17468F"/>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1"/>
            <a:r>
              <a:rPr lang="en-US"/>
              <a:t>Second level</a:t>
            </a:r>
          </a:p>
          <a:p>
            <a:pPr lvl="2"/>
            <a:r>
              <a:rPr lang="en-US"/>
              <a:t>Third level</a:t>
            </a:r>
          </a:p>
          <a:p>
            <a:pPr lvl="3"/>
            <a:r>
              <a:rPr lang="en-US"/>
              <a:t>Fourth level</a:t>
            </a:r>
          </a:p>
        </p:txBody>
      </p:sp>
      <p:sp>
        <p:nvSpPr>
          <p:cNvPr id="15" name="Title 1">
            <a:extLst>
              <a:ext uri="{FF2B5EF4-FFF2-40B4-BE49-F238E27FC236}">
                <a16:creationId xmlns:a16="http://schemas.microsoft.com/office/drawing/2014/main" id="{9B4241B2-BDC3-48F2-A9BF-80054FB2BEDB}"/>
              </a:ext>
            </a:extLst>
          </p:cNvPr>
          <p:cNvSpPr>
            <a:spLocks noGrp="1"/>
          </p:cNvSpPr>
          <p:nvPr>
            <p:ph type="title"/>
          </p:nvPr>
        </p:nvSpPr>
        <p:spPr>
          <a:xfrm>
            <a:off x="839788" y="365125"/>
            <a:ext cx="10515600" cy="1325563"/>
          </a:xfrm>
        </p:spPr>
        <p:txBody>
          <a:bodyPr>
            <a:normAutofit/>
          </a:bodyPr>
          <a:lstStyle>
            <a:lvl1pPr>
              <a:defRPr sz="3600" b="1">
                <a:solidFill>
                  <a:srgbClr val="17468F"/>
                </a:solidFill>
                <a:latin typeface="+mn-lt"/>
              </a:defRPr>
            </a:lvl1pPr>
          </a:lstStyle>
          <a:p>
            <a:r>
              <a:rPr lang="en-US"/>
              <a:t>Click to edit Master title style</a:t>
            </a:r>
          </a:p>
        </p:txBody>
      </p:sp>
      <p:sp>
        <p:nvSpPr>
          <p:cNvPr id="5" name="Rectangle 4">
            <a:extLst>
              <a:ext uri="{FF2B5EF4-FFF2-40B4-BE49-F238E27FC236}">
                <a16:creationId xmlns:a16="http://schemas.microsoft.com/office/drawing/2014/main" id="{3A049B38-50F0-45F7-A324-BC5368813C49}"/>
              </a:ext>
            </a:extLst>
          </p:cNvPr>
          <p:cNvSpPr>
            <a:spLocks noChangeArrowheads="1"/>
          </p:cNvSpPr>
          <p:nvPr userDrawn="1"/>
        </p:nvSpPr>
        <p:spPr bwMode="auto">
          <a:xfrm>
            <a:off x="0" y="6670633"/>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3844261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2/20/2024</a:t>
            </a:fld>
            <a:endParaRPr lang="en-US"/>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object 8">
            <a:extLst>
              <a:ext uri="{FF2B5EF4-FFF2-40B4-BE49-F238E27FC236}">
                <a16:creationId xmlns:a16="http://schemas.microsoft.com/office/drawing/2014/main" id="{674CE2C8-DACE-4B25-AA8B-90BCA726CDF4}"/>
              </a:ext>
            </a:extLst>
          </p:cNvPr>
          <p:cNvSpPr/>
          <p:nvPr userDrawn="1"/>
        </p:nvSpPr>
        <p:spPr>
          <a:xfrm>
            <a:off x="392176" y="968469"/>
            <a:ext cx="11408203" cy="502823"/>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914377"/>
            <a:endParaRPr lang="en-US">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476250" y="968468"/>
            <a:ext cx="10877550" cy="507907"/>
          </a:xfrm>
        </p:spPr>
        <p:txBody>
          <a:bodyPr>
            <a:normAutofit/>
          </a:bodyPr>
          <a:lstStyle>
            <a:lvl1pPr>
              <a:defRPr sz="26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userDrawn="1"/>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15595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rast 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2289238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FF674D1-55EC-46E0-B4E4-AB55B3011007}"/>
              </a:ext>
            </a:extLst>
          </p:cNvPr>
          <p:cNvSpPr/>
          <p:nvPr userDrawn="1"/>
        </p:nvSpPr>
        <p:spPr bwMode="ltGray">
          <a:xfrm>
            <a:off x="0" y="0"/>
            <a:ext cx="12192000" cy="6857999"/>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pic>
        <p:nvPicPr>
          <p:cNvPr id="7" name="Picture 37">
            <a:extLst>
              <a:ext uri="{FF2B5EF4-FFF2-40B4-BE49-F238E27FC236}">
                <a16:creationId xmlns:a16="http://schemas.microsoft.com/office/drawing/2014/main" id="{90F54D32-927C-476B-9115-4462805F8F53}"/>
              </a:ext>
            </a:extLst>
          </p:cNvPr>
          <p:cNvPicPr>
            <a:picLocks noChangeArrowheads="1"/>
          </p:cNvPicPr>
          <p:nvPr userDrawn="1"/>
        </p:nvPicPr>
        <p:blipFill rotWithShape="1">
          <a:blip r:embed="rId8">
            <a:extLst>
              <a:ext uri="{28A0092B-C50C-407E-A947-70E740481C1C}">
                <a14:useLocalDpi xmlns:a14="http://schemas.microsoft.com/office/drawing/2010/main" val="0"/>
              </a:ext>
            </a:extLst>
          </a:blip>
          <a:srcRect/>
          <a:stretch/>
        </p:blipFill>
        <p:spPr bwMode="ltGray">
          <a:xfrm>
            <a:off x="0" y="2171701"/>
            <a:ext cx="12192000" cy="46862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DD24F45-89B0-46E4-B3B1-D435076A8173}"/>
              </a:ext>
            </a:extLst>
          </p:cNvPr>
          <p:cNvPicPr>
            <a:picLocks noChangeAspect="1"/>
          </p:cNvPicPr>
          <p:nvPr userDrawn="1"/>
        </p:nvPicPr>
        <p:blipFill rotWithShape="1">
          <a:blip r:embed="rId9"/>
          <a:srcRect r="51810"/>
          <a:stretch/>
        </p:blipFill>
        <p:spPr bwMode="ltGray">
          <a:xfrm>
            <a:off x="547688" y="300693"/>
            <a:ext cx="1298928" cy="806500"/>
          </a:xfrm>
          <a:prstGeom prst="rect">
            <a:avLst/>
          </a:prstGeom>
        </p:spPr>
      </p:pic>
      <p:sp>
        <p:nvSpPr>
          <p:cNvPr id="9" name="Rectangle 8">
            <a:extLst>
              <a:ext uri="{FF2B5EF4-FFF2-40B4-BE49-F238E27FC236}">
                <a16:creationId xmlns:a16="http://schemas.microsoft.com/office/drawing/2014/main" id="{6B2235B0-E77B-4AAD-8466-B488F27FD11C}"/>
              </a:ext>
            </a:extLst>
          </p:cNvPr>
          <p:cNvSpPr/>
          <p:nvPr userDrawn="1"/>
        </p:nvSpPr>
        <p:spPr bwMode="ltGray">
          <a:xfrm>
            <a:off x="547688" y="1407886"/>
            <a:ext cx="11644312" cy="2699657"/>
          </a:xfrm>
          <a:prstGeom prst="rect">
            <a:avLst/>
          </a:prstGeom>
          <a:gradFill>
            <a:gsLst>
              <a:gs pos="36000">
                <a:srgbClr val="004C8A"/>
              </a:gs>
              <a:gs pos="100000">
                <a:srgbClr val="004C8A">
                  <a:alpha val="70000"/>
                </a:srgbClr>
              </a:gs>
            </a:gsLst>
            <a:lin ang="540000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10" name="Documenttype">
            <a:extLst>
              <a:ext uri="{FF2B5EF4-FFF2-40B4-BE49-F238E27FC236}">
                <a16:creationId xmlns:a16="http://schemas.microsoft.com/office/drawing/2014/main" id="{59F2C107-30D5-438B-A0C9-9B9057A243A0}"/>
              </a:ext>
            </a:extLst>
          </p:cNvPr>
          <p:cNvSpPr>
            <a:spLocks noGrp="1"/>
          </p:cNvSpPr>
          <p:nvPr>
            <p:ph type="body" sz="quarter" idx="13" hasCustomPrompt="1"/>
            <p:custDataLst>
              <p:tags r:id="rId2"/>
            </p:custDataLst>
          </p:nvPr>
        </p:nvSpPr>
        <p:spPr bwMode="auto">
          <a:xfrm>
            <a:off x="779690" y="3600625"/>
            <a:ext cx="1085986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r>
              <a:rPr lang="en-US"/>
              <a:t>Edit date or title/role</a:t>
            </a:r>
          </a:p>
        </p:txBody>
      </p:sp>
      <p:sp>
        <p:nvSpPr>
          <p:cNvPr id="12" name="Subtitle">
            <a:extLst>
              <a:ext uri="{FF2B5EF4-FFF2-40B4-BE49-F238E27FC236}">
                <a16:creationId xmlns:a16="http://schemas.microsoft.com/office/drawing/2014/main" id="{2AF06A20-74F7-483A-A1DC-F910A91F1F68}"/>
              </a:ext>
            </a:extLst>
          </p:cNvPr>
          <p:cNvSpPr>
            <a:spLocks noGrp="1"/>
          </p:cNvSpPr>
          <p:nvPr>
            <p:ph type="subTitle" idx="1"/>
            <p:custDataLst>
              <p:tags r:id="rId3"/>
            </p:custDataLst>
          </p:nvPr>
        </p:nvSpPr>
        <p:spPr bwMode="auto">
          <a:xfrm>
            <a:off x="779690" y="3173212"/>
            <a:ext cx="1085986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r>
              <a:rPr lang="en-US"/>
              <a:t>Click to edit Master subtitle style</a:t>
            </a:r>
          </a:p>
        </p:txBody>
      </p:sp>
      <p:sp>
        <p:nvSpPr>
          <p:cNvPr id="13" name="Title">
            <a:extLst>
              <a:ext uri="{FF2B5EF4-FFF2-40B4-BE49-F238E27FC236}">
                <a16:creationId xmlns:a16="http://schemas.microsoft.com/office/drawing/2014/main" id="{00617C0B-9B9B-4ABA-9F80-0B67C30297E6}"/>
              </a:ext>
            </a:extLst>
          </p:cNvPr>
          <p:cNvSpPr>
            <a:spLocks noGrp="1"/>
          </p:cNvSpPr>
          <p:nvPr>
            <p:ph type="title" hasCustomPrompt="1"/>
            <p:custDataLst>
              <p:tags r:id="rId4"/>
            </p:custDataLst>
          </p:nvPr>
        </p:nvSpPr>
        <p:spPr bwMode="auto">
          <a:xfrm>
            <a:off x="779690" y="1699360"/>
            <a:ext cx="1085986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400" dirty="0">
                <a:solidFill>
                  <a:schemeClr val="accent1"/>
                </a:solidFill>
              </a:defRPr>
            </a:lvl1pPr>
          </a:lstStyle>
          <a:p>
            <a:pPr lvl="0"/>
            <a:r>
              <a:rPr lang="en-US"/>
              <a:t>Click to edit </a:t>
            </a:r>
            <a:br>
              <a:rPr lang="en-US"/>
            </a:br>
            <a:r>
              <a:rPr lang="en-US"/>
              <a:t>Master title style</a:t>
            </a:r>
          </a:p>
        </p:txBody>
      </p:sp>
    </p:spTree>
    <p:extLst>
      <p:ext uri="{BB962C8B-B14F-4D97-AF65-F5344CB8AC3E}">
        <p14:creationId xmlns:p14="http://schemas.microsoft.com/office/powerpoint/2010/main" val="2244480023"/>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Contrast 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3769924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2" name="Picture 35">
            <a:extLst>
              <a:ext uri="{FF2B5EF4-FFF2-40B4-BE49-F238E27FC236}">
                <a16:creationId xmlns:a16="http://schemas.microsoft.com/office/drawing/2014/main" id="{229B5104-0A53-4642-BAF7-05F07F8DFFD4}"/>
              </a:ext>
            </a:extLst>
          </p:cNvPr>
          <p:cNvPicPr>
            <a:picLocks noChangeArrowheads="1"/>
          </p:cNvPicPr>
          <p:nvPr userDrawn="1"/>
        </p:nvPicPr>
        <p:blipFill rotWithShape="1">
          <a:blip r:embed="rId8">
            <a:extLst>
              <a:ext uri="{28A0092B-C50C-407E-A947-70E740481C1C}">
                <a14:useLocalDpi xmlns:a14="http://schemas.microsoft.com/office/drawing/2010/main" val="0"/>
              </a:ext>
            </a:extLst>
          </a:blip>
          <a:srcRect/>
          <a:stretch/>
        </p:blipFill>
        <p:spPr bwMode="ltGray">
          <a:xfrm>
            <a:off x="0" y="1524001"/>
            <a:ext cx="12192000" cy="46862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
            <a:extLst>
              <a:ext uri="{FF2B5EF4-FFF2-40B4-BE49-F238E27FC236}">
                <a16:creationId xmlns:a16="http://schemas.microsoft.com/office/drawing/2014/main" id="{1E73D061-C783-4D67-A90B-4D339B23EC78}"/>
              </a:ext>
            </a:extLst>
          </p:cNvPr>
          <p:cNvSpPr>
            <a:spLocks/>
          </p:cNvSpPr>
          <p:nvPr userDrawn="1"/>
        </p:nvSpPr>
        <p:spPr bwMode="ltGray">
          <a:xfrm>
            <a:off x="0" y="0"/>
            <a:ext cx="12192000" cy="280035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15" name="Rectangle 14">
            <a:extLst>
              <a:ext uri="{FF2B5EF4-FFF2-40B4-BE49-F238E27FC236}">
                <a16:creationId xmlns:a16="http://schemas.microsoft.com/office/drawing/2014/main" id="{BDD6E918-CF83-47E5-B911-88DE7FCBBCDB}"/>
              </a:ext>
            </a:extLst>
          </p:cNvPr>
          <p:cNvSpPr>
            <a:spLocks/>
          </p:cNvSpPr>
          <p:nvPr userDrawn="1"/>
        </p:nvSpPr>
        <p:spPr bwMode="ltGray">
          <a:xfrm>
            <a:off x="0" y="2800349"/>
            <a:ext cx="12192000" cy="458915"/>
          </a:xfrm>
          <a:prstGeom prst="rect">
            <a:avLst/>
          </a:prstGeom>
          <a:solidFill>
            <a:schemeClr val="accent2">
              <a:alpha val="93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16" name="Documenttype">
            <a:extLst>
              <a:ext uri="{FF2B5EF4-FFF2-40B4-BE49-F238E27FC236}">
                <a16:creationId xmlns:a16="http://schemas.microsoft.com/office/drawing/2014/main" id="{58FF7AFE-1254-4D9E-9517-3C2AB1A1440E}"/>
              </a:ext>
            </a:extLst>
          </p:cNvPr>
          <p:cNvSpPr>
            <a:spLocks noGrp="1"/>
          </p:cNvSpPr>
          <p:nvPr>
            <p:ph type="body" sz="quarter" idx="13" hasCustomPrompt="1"/>
            <p:custDataLst>
              <p:tags r:id="rId2"/>
            </p:custDataLst>
          </p:nvPr>
        </p:nvSpPr>
        <p:spPr bwMode="ltGray">
          <a:xfrm>
            <a:off x="547688" y="2922084"/>
            <a:ext cx="1108710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ctr">
              <a:defRPr lang="en-US" sz="1400" dirty="0">
                <a:solidFill>
                  <a:schemeClr val="tx1"/>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34DB4C31-2E8A-4E94-B621-D27FA4B7B73C}"/>
              </a:ext>
            </a:extLst>
          </p:cNvPr>
          <p:cNvSpPr>
            <a:spLocks noGrp="1"/>
          </p:cNvSpPr>
          <p:nvPr>
            <p:ph type="subTitle" idx="1"/>
            <p:custDataLst>
              <p:tags r:id="rId3"/>
            </p:custDataLst>
          </p:nvPr>
        </p:nvSpPr>
        <p:spPr bwMode="ltGray">
          <a:xfrm>
            <a:off x="547688" y="2402871"/>
            <a:ext cx="1108710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ctr">
              <a:defRPr lang="en-US" sz="2000" dirty="0">
                <a:solidFill>
                  <a:schemeClr val="tx1"/>
                </a:solidFill>
              </a:defRPr>
            </a:lvl1pPr>
          </a:lstStyle>
          <a:p>
            <a:pPr lvl="0">
              <a:buNone/>
            </a:pPr>
            <a:r>
              <a:rPr lang="en-US"/>
              <a:t>Click to edit Master subtitle style</a:t>
            </a:r>
          </a:p>
        </p:txBody>
      </p:sp>
      <p:sp>
        <p:nvSpPr>
          <p:cNvPr id="18" name="Title">
            <a:extLst>
              <a:ext uri="{FF2B5EF4-FFF2-40B4-BE49-F238E27FC236}">
                <a16:creationId xmlns:a16="http://schemas.microsoft.com/office/drawing/2014/main" id="{AB292721-B687-4C8A-883E-9A11AC2241A2}"/>
              </a:ext>
            </a:extLst>
          </p:cNvPr>
          <p:cNvSpPr>
            <a:spLocks noGrp="1"/>
          </p:cNvSpPr>
          <p:nvPr>
            <p:ph type="title" hasCustomPrompt="1"/>
            <p:custDataLst>
              <p:tags r:id="rId4"/>
            </p:custDataLst>
          </p:nvPr>
        </p:nvSpPr>
        <p:spPr bwMode="ltGray">
          <a:xfrm>
            <a:off x="547688" y="996878"/>
            <a:ext cx="11087100" cy="116955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lgn="ctr">
              <a:defRPr lang="en-US" sz="3800" dirty="0">
                <a:solidFill>
                  <a:schemeClr val="tx1"/>
                </a:solidFill>
              </a:defRPr>
            </a:lvl1pPr>
          </a:lstStyle>
          <a:p>
            <a:pPr lvl="0"/>
            <a:r>
              <a:rPr lang="en-US"/>
              <a:t>Click to edit </a:t>
            </a:r>
            <a:br>
              <a:rPr lang="en-US"/>
            </a:br>
            <a:r>
              <a:rPr lang="en-US"/>
              <a:t>Master title style</a:t>
            </a:r>
          </a:p>
        </p:txBody>
      </p:sp>
      <p:sp>
        <p:nvSpPr>
          <p:cNvPr id="19" name="Rectangle: Rounded Corners 18">
            <a:extLst>
              <a:ext uri="{FF2B5EF4-FFF2-40B4-BE49-F238E27FC236}">
                <a16:creationId xmlns:a16="http://schemas.microsoft.com/office/drawing/2014/main" id="{87634AF2-BCEC-4836-B5AD-3D5C3A650B6E}"/>
              </a:ext>
            </a:extLst>
          </p:cNvPr>
          <p:cNvSpPr/>
          <p:nvPr userDrawn="1"/>
        </p:nvSpPr>
        <p:spPr bwMode="ltGray">
          <a:xfrm>
            <a:off x="5248835" y="5629389"/>
            <a:ext cx="1694330" cy="1122050"/>
          </a:xfrm>
          <a:prstGeom prst="roundRect">
            <a:avLst>
              <a:gd name="adj" fmla="val 17407"/>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pic>
        <p:nvPicPr>
          <p:cNvPr id="20" name="Picture 19">
            <a:extLst>
              <a:ext uri="{FF2B5EF4-FFF2-40B4-BE49-F238E27FC236}">
                <a16:creationId xmlns:a16="http://schemas.microsoft.com/office/drawing/2014/main" id="{F154878D-6B06-4939-B09F-E11AAD5B57A7}"/>
              </a:ext>
            </a:extLst>
          </p:cNvPr>
          <p:cNvPicPr>
            <a:picLocks noChangeAspect="1"/>
          </p:cNvPicPr>
          <p:nvPr userDrawn="1"/>
        </p:nvPicPr>
        <p:blipFill rotWithShape="1">
          <a:blip r:embed="rId9"/>
          <a:srcRect r="51810"/>
          <a:stretch/>
        </p:blipFill>
        <p:spPr bwMode="ltGray">
          <a:xfrm>
            <a:off x="5345849" y="5699336"/>
            <a:ext cx="1490778" cy="925620"/>
          </a:xfrm>
          <a:prstGeom prst="rect">
            <a:avLst/>
          </a:prstGeom>
        </p:spPr>
      </p:pic>
    </p:spTree>
    <p:extLst>
      <p:ext uri="{BB962C8B-B14F-4D97-AF65-F5344CB8AC3E}">
        <p14:creationId xmlns:p14="http://schemas.microsoft.com/office/powerpoint/2010/main" val="264627883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1307676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519011"/>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r>
              <a:rPr lang="en-US"/>
              <a:t>Click to edit Master subtitle style</a:t>
            </a: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8537D894-3363-4A1C-9E68-AAB3B85ABED6}"/>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849113383"/>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1103764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2CF7EF9A-85E1-46B6-BF9B-06EBD360832E}"/>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3706051"/>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1386365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3"/>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290265E6-E9ED-4307-B408-2EFE976FFD04}"/>
              </a:ext>
            </a:extLst>
          </p:cNvPr>
          <p:cNvSpPr>
            <a:spLocks noGrp="1"/>
          </p:cNvSpPr>
          <p:nvPr>
            <p:ph type="title" hasCustomPrompt="1"/>
            <p:custDataLst>
              <p:tags r:id="rId5"/>
            </p:custDataLst>
          </p:nvPr>
        </p:nvSpPr>
        <p:spPr>
          <a:xfrm>
            <a:off x="554734" y="172212"/>
            <a:ext cx="11083291"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a:t>
            </a:r>
            <a:br>
              <a:rPr lang="en-US"/>
            </a:br>
            <a:r>
              <a:rPr lang="en-US"/>
              <a:t>Master title style</a:t>
            </a:r>
          </a:p>
        </p:txBody>
      </p:sp>
      <p:sp>
        <p:nvSpPr>
          <p:cNvPr id="11" name="Slide Number">
            <a:extLst>
              <a:ext uri="{FF2B5EF4-FFF2-40B4-BE49-F238E27FC236}">
                <a16:creationId xmlns:a16="http://schemas.microsoft.com/office/drawing/2014/main" id="{3A320ED1-14AC-4CF7-9462-244242C06FEA}"/>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894835352"/>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1019295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0" name="1. On-page tracker">
            <a:extLst>
              <a:ext uri="{FF2B5EF4-FFF2-40B4-BE49-F238E27FC236}">
                <a16:creationId xmlns:a16="http://schemas.microsoft.com/office/drawing/2014/main" id="{29A5BC72-B58B-4282-B0EA-EE79CC589D7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48A1E36C-2DF6-42AC-B3D6-63B96A444E8A}"/>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212096163"/>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1534511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9" name="1. On-page tracker">
            <a:extLst>
              <a:ext uri="{FF2B5EF4-FFF2-40B4-BE49-F238E27FC236}">
                <a16:creationId xmlns:a16="http://schemas.microsoft.com/office/drawing/2014/main" id="{8F89071A-FCD4-4931-B959-81108D770B1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BCEDF37A-D807-40AC-9658-A71F94FEFCEF}"/>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050205273"/>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1017719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5"/>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0" name="1. On-page tracker">
            <a:extLst>
              <a:ext uri="{FF2B5EF4-FFF2-40B4-BE49-F238E27FC236}">
                <a16:creationId xmlns:a16="http://schemas.microsoft.com/office/drawing/2014/main" id="{878CBA30-A797-424E-A56B-F43F015ECE96}"/>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2" name="Slide Number">
            <a:extLst>
              <a:ext uri="{FF2B5EF4-FFF2-40B4-BE49-F238E27FC236}">
                <a16:creationId xmlns:a16="http://schemas.microsoft.com/office/drawing/2014/main" id="{B246E4FF-65C4-4C57-A3F2-DC970E3E1084}"/>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720145194"/>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rast 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2884500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bg1"/>
                </a:solidFill>
              </a:defRPr>
            </a:lvl1pPr>
          </a:lstStyle>
          <a:p>
            <a:r>
              <a:rPr lang="en-US"/>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0" name="1. On-page tracker">
            <a:extLst>
              <a:ext uri="{FF2B5EF4-FFF2-40B4-BE49-F238E27FC236}">
                <a16:creationId xmlns:a16="http://schemas.microsoft.com/office/drawing/2014/main" id="{7E97B40B-AFF2-4819-823D-9831ADC756CA}"/>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A80A24A3-F3A9-4AF8-B71F-5F899E94E085}"/>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4" name="TextBox 13">
            <a:extLst>
              <a:ext uri="{FF2B5EF4-FFF2-40B4-BE49-F238E27FC236}">
                <a16:creationId xmlns:a16="http://schemas.microsoft.com/office/drawing/2014/main" id="{3B5BFC53-608F-4C14-AAB1-87C6AD04C1BA}"/>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tx1"/>
                </a:solidFill>
              </a:rPr>
              <a:t>PRELIMINARY | NOT EXHAUSTIVE | FOR DISCUSSION ONLY</a:t>
            </a:r>
          </a:p>
        </p:txBody>
      </p:sp>
      <p:cxnSp>
        <p:nvCxnSpPr>
          <p:cNvPr id="15" name="Straight Connector 14">
            <a:extLst>
              <a:ext uri="{FF2B5EF4-FFF2-40B4-BE49-F238E27FC236}">
                <a16:creationId xmlns:a16="http://schemas.microsoft.com/office/drawing/2014/main" id="{8B4339D7-620D-42CA-926C-2850EB1178CB}"/>
              </a:ext>
            </a:extLst>
          </p:cNvPr>
          <p:cNvCxnSpPr>
            <a:cxnSpLocks/>
          </p:cNvCxnSpPr>
          <p:nvPr userDrawn="1"/>
        </p:nvCxnSpPr>
        <p:spPr bwMode="ltGray">
          <a:xfrm>
            <a:off x="11760200" y="10315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4097FF4-AD09-40D9-A340-2F2FEE9F1991}"/>
              </a:ext>
            </a:extLst>
          </p:cNvPr>
          <p:cNvSpPr txBox="1"/>
          <p:nvPr userDrawn="1"/>
        </p:nvSpPr>
        <p:spPr>
          <a:xfrm>
            <a:off x="554735" y="6593107"/>
            <a:ext cx="4855811"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a:t>
            </a:r>
            <a:br>
              <a:rPr lang="en-US" sz="800">
                <a:solidFill>
                  <a:srgbClr val="04284D"/>
                </a:solidFill>
              </a:rPr>
            </a:br>
            <a:r>
              <a:rPr lang="en-US" sz="800">
                <a:solidFill>
                  <a:srgbClr val="04284D"/>
                </a:solidFill>
              </a:rPr>
              <a:t>NOT FOR DISTRIBUTION</a:t>
            </a:r>
          </a:p>
        </p:txBody>
      </p:sp>
      <p:cxnSp>
        <p:nvCxnSpPr>
          <p:cNvPr id="18" name="Straight Connector 17">
            <a:extLst>
              <a:ext uri="{FF2B5EF4-FFF2-40B4-BE49-F238E27FC236}">
                <a16:creationId xmlns:a16="http://schemas.microsoft.com/office/drawing/2014/main" id="{26155C0C-6B80-45A4-8093-2FFC956DA6D5}"/>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7897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17468F"/>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007D57"/>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007D57"/>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DEBE1AC-7F87-41AC-8793-3344672AACED}"/>
              </a:ext>
            </a:extLst>
          </p:cNvPr>
          <p:cNvSpPr>
            <a:spLocks noChangeArrowheads="1"/>
          </p:cNvSpPr>
          <p:nvPr userDrawn="1"/>
        </p:nvSpPr>
        <p:spPr bwMode="auto">
          <a:xfrm>
            <a:off x="0" y="6670633"/>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946090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rast 1/3">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2445865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noAutofit/>
          </a:bodyPr>
          <a:lstStyle>
            <a:lvl1pPr algn="l"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0" name="1. On-page tracker">
            <a:extLst>
              <a:ext uri="{FF2B5EF4-FFF2-40B4-BE49-F238E27FC236}">
                <a16:creationId xmlns:a16="http://schemas.microsoft.com/office/drawing/2014/main" id="{2635D98B-97DC-4A80-82A3-A8B3C701B736}"/>
              </a:ext>
            </a:extLst>
          </p:cNvPr>
          <p:cNvSpPr>
            <a:spLocks noGrp="1"/>
          </p:cNvSpPr>
          <p:nvPr>
            <p:ph type="body" sz="quarter" idx="10" hasCustomPrompt="1"/>
            <p:custDataLst>
              <p:tags r:id="rId7"/>
            </p:custDataLst>
          </p:nvPr>
        </p:nvSpPr>
        <p:spPr>
          <a:xfrm>
            <a:off x="554735" y="41597"/>
            <a:ext cx="3465575"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263D6E2A-69E5-41B4-A592-91181122BD11}"/>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0F144573-A831-4E58-B3A8-75FACB99B4EC}"/>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sp>
        <p:nvSpPr>
          <p:cNvPr id="13" name="TextBox 12">
            <a:extLst>
              <a:ext uri="{FF2B5EF4-FFF2-40B4-BE49-F238E27FC236}">
                <a16:creationId xmlns:a16="http://schemas.microsoft.com/office/drawing/2014/main" id="{8DBB2CBA-DBDC-4565-B60C-1A8AB4FBE377}"/>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tx1"/>
                </a:solidFill>
              </a:rPr>
              <a:t>PRELIMINARY | NOT EXHAUSTIVE | FOR DISCUSSION ONLY</a:t>
            </a:r>
          </a:p>
        </p:txBody>
      </p:sp>
      <p:cxnSp>
        <p:nvCxnSpPr>
          <p:cNvPr id="14" name="Straight Connector 13">
            <a:extLst>
              <a:ext uri="{FF2B5EF4-FFF2-40B4-BE49-F238E27FC236}">
                <a16:creationId xmlns:a16="http://schemas.microsoft.com/office/drawing/2014/main" id="{04CAD1D8-4C0F-402F-B769-B62D50929F02}"/>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AEF7BF-9019-48B4-A5BF-BA05E92A03F6}"/>
              </a:ext>
            </a:extLst>
          </p:cNvPr>
          <p:cNvCxnSpPr>
            <a:cxnSpLocks/>
          </p:cNvCxnSpPr>
          <p:nvPr userDrawn="1"/>
        </p:nvCxnSpPr>
        <p:spPr bwMode="ltGray">
          <a:xfrm>
            <a:off x="11760200" y="10315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187729"/>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ntrast 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38345069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5065776" cy="731520"/>
          </a:xfrm>
        </p:spPr>
        <p:txBody>
          <a:bodyPr vert="horz"/>
          <a:lstStyle>
            <a:lvl1pPr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75FFA27-6971-4548-A16C-3B77F2C564CE}"/>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3C14434F-F1A9-46E1-8038-211AF3F118EA}"/>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sp>
        <p:nvSpPr>
          <p:cNvPr id="13" name="TextBox 12">
            <a:extLst>
              <a:ext uri="{FF2B5EF4-FFF2-40B4-BE49-F238E27FC236}">
                <a16:creationId xmlns:a16="http://schemas.microsoft.com/office/drawing/2014/main" id="{1A1FC740-56D9-4512-8007-E9B4D5437AE6}"/>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tx1"/>
                </a:solidFill>
              </a:rPr>
              <a:t>PRELIMINARY | NOT EXHAUSTIVE | FOR DISCUSSION ONLY</a:t>
            </a:r>
          </a:p>
        </p:txBody>
      </p:sp>
      <p:cxnSp>
        <p:nvCxnSpPr>
          <p:cNvPr id="14" name="Straight Connector 13">
            <a:extLst>
              <a:ext uri="{FF2B5EF4-FFF2-40B4-BE49-F238E27FC236}">
                <a16:creationId xmlns:a16="http://schemas.microsoft.com/office/drawing/2014/main" id="{DE7B5917-C53F-4B08-AD7B-572806F877FD}"/>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66C767-3E55-4CA6-B642-EF2B480B2098}"/>
              </a:ext>
            </a:extLst>
          </p:cNvPr>
          <p:cNvCxnSpPr>
            <a:cxnSpLocks/>
          </p:cNvCxnSpPr>
          <p:nvPr userDrawn="1"/>
        </p:nvCxnSpPr>
        <p:spPr bwMode="ltGray">
          <a:xfrm>
            <a:off x="11760200" y="10315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589805"/>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rast 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4233052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554736" y="172212"/>
            <a:ext cx="6967728" cy="731520"/>
          </a:xfrm>
        </p:spPr>
        <p:txBody>
          <a:bodyPr vert="horz"/>
          <a:lstStyle>
            <a:lvl1pPr rtl="0">
              <a:defRPr>
                <a:solidFill>
                  <a:schemeClr val="bg1"/>
                </a:solidFill>
              </a:defRPr>
            </a:lvl1pPr>
          </a:lstStyle>
          <a:p>
            <a:r>
              <a:rPr lang="en-US"/>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5"/>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6"/>
            </p:custDataLst>
          </p:nvPr>
        </p:nvSpPr>
        <p:spPr>
          <a:xfrm>
            <a:off x="554735" y="6395381"/>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2E355D1A-0164-4305-B801-D21E66C1134A}"/>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2F6D3631-DC55-4453-A86D-DA1BC3262EC0}"/>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sp>
        <p:nvSpPr>
          <p:cNvPr id="13" name="TextBox 12">
            <a:extLst>
              <a:ext uri="{FF2B5EF4-FFF2-40B4-BE49-F238E27FC236}">
                <a16:creationId xmlns:a16="http://schemas.microsoft.com/office/drawing/2014/main" id="{61AE8EB0-38DF-493E-8FBF-5097C45BE100}"/>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tx1"/>
                </a:solidFill>
              </a:rPr>
              <a:t>PRELIMINARY | NOT EXHAUSTIVE | FOR DISCUSSION ONLY</a:t>
            </a:r>
          </a:p>
        </p:txBody>
      </p:sp>
      <p:cxnSp>
        <p:nvCxnSpPr>
          <p:cNvPr id="14" name="Straight Connector 13">
            <a:extLst>
              <a:ext uri="{FF2B5EF4-FFF2-40B4-BE49-F238E27FC236}">
                <a16:creationId xmlns:a16="http://schemas.microsoft.com/office/drawing/2014/main" id="{51A8182F-1B2A-4A05-9320-B73F3C80126D}"/>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095235-00DB-4152-B812-C8562F3A8EB0}"/>
              </a:ext>
            </a:extLst>
          </p:cNvPr>
          <p:cNvCxnSpPr>
            <a:cxnSpLocks/>
          </p:cNvCxnSpPr>
          <p:nvPr userDrawn="1"/>
        </p:nvCxnSpPr>
        <p:spPr bwMode="ltGray">
          <a:xfrm>
            <a:off x="11760200" y="10315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84682"/>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1019295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910394074"/>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1534511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0" name="Slide Number">
            <a:extLst>
              <a:ext uri="{FF2B5EF4-FFF2-40B4-BE49-F238E27FC236}">
                <a16:creationId xmlns:a16="http://schemas.microsoft.com/office/drawing/2014/main" id="{BCEDF37A-D807-40AC-9658-A71F94FEFCEF}"/>
              </a:ext>
            </a:extLst>
          </p:cNvPr>
          <p:cNvSpPr>
            <a:spLocks noChangeArrowheads="1"/>
          </p:cNvSpPr>
          <p:nvPr userDrawn="1">
            <p:custDataLst>
              <p:tags r:id="rId5"/>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903511057"/>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1017719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5"/>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2" name="Slide Number">
            <a:extLst>
              <a:ext uri="{FF2B5EF4-FFF2-40B4-BE49-F238E27FC236}">
                <a16:creationId xmlns:a16="http://schemas.microsoft.com/office/drawing/2014/main" id="{B246E4FF-65C4-4C57-A3F2-DC970E3E1084}"/>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211677616"/>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Contrast 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2884500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bg1"/>
                </a:solidFill>
              </a:defRPr>
            </a:lvl1pPr>
          </a:lstStyle>
          <a:p>
            <a:r>
              <a:rPr lang="en-US"/>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A80A24A3-F3A9-4AF8-B71F-5F899E94E085}"/>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6" name="TextBox 15">
            <a:extLst>
              <a:ext uri="{FF2B5EF4-FFF2-40B4-BE49-F238E27FC236}">
                <a16:creationId xmlns:a16="http://schemas.microsoft.com/office/drawing/2014/main" id="{94097FF4-AD09-40D9-A340-2F2FEE9F1991}"/>
              </a:ext>
            </a:extLst>
          </p:cNvPr>
          <p:cNvSpPr txBox="1"/>
          <p:nvPr userDrawn="1"/>
        </p:nvSpPr>
        <p:spPr>
          <a:xfrm>
            <a:off x="554735" y="6593107"/>
            <a:ext cx="4855811"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a:t>
            </a:r>
            <a:br>
              <a:rPr lang="en-US" sz="800">
                <a:solidFill>
                  <a:srgbClr val="04284D"/>
                </a:solidFill>
              </a:rPr>
            </a:br>
            <a:r>
              <a:rPr lang="en-US" sz="800">
                <a:solidFill>
                  <a:srgbClr val="04284D"/>
                </a:solidFill>
              </a:rPr>
              <a:t>NOT FOR DISTRIBUTION</a:t>
            </a:r>
          </a:p>
        </p:txBody>
      </p:sp>
      <p:cxnSp>
        <p:nvCxnSpPr>
          <p:cNvPr id="18" name="Straight Connector 17">
            <a:extLst>
              <a:ext uri="{FF2B5EF4-FFF2-40B4-BE49-F238E27FC236}">
                <a16:creationId xmlns:a16="http://schemas.microsoft.com/office/drawing/2014/main" id="{26155C0C-6B80-45A4-8093-2FFC956DA6D5}"/>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363742"/>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Contrast 1/3">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2445865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noAutofit/>
          </a:bodyPr>
          <a:lstStyle>
            <a:lvl1pPr algn="l"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263D6E2A-69E5-41B4-A592-91181122BD11}"/>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0F144573-A831-4E58-B3A8-75FACB99B4EC}"/>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cxnSp>
        <p:nvCxnSpPr>
          <p:cNvPr id="14" name="Straight Connector 13">
            <a:extLst>
              <a:ext uri="{FF2B5EF4-FFF2-40B4-BE49-F238E27FC236}">
                <a16:creationId xmlns:a16="http://schemas.microsoft.com/office/drawing/2014/main" id="{04CAD1D8-4C0F-402F-B769-B62D50929F02}"/>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938757"/>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Contrast 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38345069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5065776" cy="731520"/>
          </a:xfrm>
        </p:spPr>
        <p:txBody>
          <a:bodyPr vert="horz"/>
          <a:lstStyle>
            <a:lvl1pPr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775FFA27-6971-4548-A16C-3B77F2C564CE}"/>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3C14434F-F1A9-46E1-8038-211AF3F118EA}"/>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cxnSp>
        <p:nvCxnSpPr>
          <p:cNvPr id="14" name="Straight Connector 13">
            <a:extLst>
              <a:ext uri="{FF2B5EF4-FFF2-40B4-BE49-F238E27FC236}">
                <a16:creationId xmlns:a16="http://schemas.microsoft.com/office/drawing/2014/main" id="{DE7B5917-C53F-4B08-AD7B-572806F877FD}"/>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168474"/>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Contrast 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4233052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554736" y="172212"/>
            <a:ext cx="6967728" cy="731520"/>
          </a:xfrm>
        </p:spPr>
        <p:txBody>
          <a:bodyPr vert="horz"/>
          <a:lstStyle>
            <a:lvl1pPr rtl="0">
              <a:defRPr>
                <a:solidFill>
                  <a:schemeClr val="bg1"/>
                </a:solidFill>
              </a:defRPr>
            </a:lvl1pPr>
          </a:lstStyle>
          <a:p>
            <a:r>
              <a:rPr lang="en-US"/>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5"/>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6"/>
            </p:custDataLst>
          </p:nvPr>
        </p:nvSpPr>
        <p:spPr>
          <a:xfrm>
            <a:off x="554735" y="6395381"/>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2E355D1A-0164-4305-B801-D21E66C1134A}"/>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2F6D3631-DC55-4453-A86D-DA1BC3262EC0}"/>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cxnSp>
        <p:nvCxnSpPr>
          <p:cNvPr id="14" name="Straight Connector 13">
            <a:extLst>
              <a:ext uri="{FF2B5EF4-FFF2-40B4-BE49-F238E27FC236}">
                <a16:creationId xmlns:a16="http://schemas.microsoft.com/office/drawing/2014/main" id="{51A8182F-1B2A-4A05-9320-B73F3C80126D}"/>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49584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ast sli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9" y="4049187"/>
            <a:ext cx="6225455"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15" name="Rectangle 14">
            <a:extLst>
              <a:ext uri="{FF2B5EF4-FFF2-40B4-BE49-F238E27FC236}">
                <a16:creationId xmlns:a16="http://schemas.microsoft.com/office/drawing/2014/main" id="{EBF28820-7C71-48E5-B3F0-08883F30B63C}"/>
              </a:ext>
            </a:extLst>
          </p:cNvPr>
          <p:cNvSpPr>
            <a:spLocks noChangeArrowheads="1"/>
          </p:cNvSpPr>
          <p:nvPr userDrawn="1"/>
        </p:nvSpPr>
        <p:spPr bwMode="auto">
          <a:xfrm>
            <a:off x="0" y="5640224"/>
            <a:ext cx="12192000" cy="12043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8CD6A20B-8EA8-4380-B3A7-9D3E6A7D04AC}"/>
              </a:ext>
            </a:extLst>
          </p:cNvPr>
          <p:cNvSpPr/>
          <p:nvPr userDrawn="1"/>
        </p:nvSpPr>
        <p:spPr>
          <a:xfrm>
            <a:off x="10996111" y="5640224"/>
            <a:ext cx="349858" cy="755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s of the U.S. Department of Health and Human Services and Centers for Disease Control and Prevention" title="LOGOS">
            <a:extLst>
              <a:ext uri="{FF2B5EF4-FFF2-40B4-BE49-F238E27FC236}">
                <a16:creationId xmlns:a16="http://schemas.microsoft.com/office/drawing/2014/main" id="{761931B8-87E6-4B8A-93A1-75B85C747A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362" y="5755849"/>
            <a:ext cx="1525401" cy="874510"/>
          </a:xfrm>
          <a:prstGeom prst="rect">
            <a:avLst/>
          </a:prstGeom>
        </p:spPr>
      </p:pic>
      <p:sp>
        <p:nvSpPr>
          <p:cNvPr id="7" name="Rectangle 6">
            <a:extLst>
              <a:ext uri="{FF2B5EF4-FFF2-40B4-BE49-F238E27FC236}">
                <a16:creationId xmlns:a16="http://schemas.microsoft.com/office/drawing/2014/main" id="{E0952088-DF15-4C8D-91B3-0552492F73D7}"/>
              </a:ext>
            </a:extLst>
          </p:cNvPr>
          <p:cNvSpPr>
            <a:spLocks noChangeArrowheads="1"/>
          </p:cNvSpPr>
          <p:nvPr userDrawn="1"/>
        </p:nvSpPr>
        <p:spPr bwMode="auto">
          <a:xfrm>
            <a:off x="0" y="6745984"/>
            <a:ext cx="12192000" cy="115242"/>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8762944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rast 3/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1493331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7918704" cy="731520"/>
          </a:xfrm>
        </p:spPr>
        <p:txBody>
          <a:bodyPr vert="horz"/>
          <a:lstStyle>
            <a:lvl1pPr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7918704"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a:solidFill>
                  <a:schemeClr val="bg2"/>
                </a:solidFill>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EDCA1A9A-1914-4BC6-AFD6-98F806D43147}"/>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529BAC30-6E46-48C9-A47A-83DEF265215F}"/>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sp>
        <p:nvSpPr>
          <p:cNvPr id="13" name="TextBox 12">
            <a:extLst>
              <a:ext uri="{FF2B5EF4-FFF2-40B4-BE49-F238E27FC236}">
                <a16:creationId xmlns:a16="http://schemas.microsoft.com/office/drawing/2014/main" id="{F24356A0-8B06-4420-8B62-67921C6874BE}"/>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tx1"/>
                </a:solidFill>
              </a:rPr>
              <a:t>PRELIMINARY | NOT EXHAUSTIVE | FOR DISCUSSION ONLY</a:t>
            </a:r>
          </a:p>
        </p:txBody>
      </p:sp>
      <p:cxnSp>
        <p:nvCxnSpPr>
          <p:cNvPr id="14" name="Straight Connector 13">
            <a:extLst>
              <a:ext uri="{FF2B5EF4-FFF2-40B4-BE49-F238E27FC236}">
                <a16:creationId xmlns:a16="http://schemas.microsoft.com/office/drawing/2014/main" id="{2BDD131C-D4B3-4284-9C18-BD1B89C06011}"/>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794AFA8-5DDA-47A2-BF8F-553653FF4EDF}"/>
              </a:ext>
            </a:extLst>
          </p:cNvPr>
          <p:cNvCxnSpPr>
            <a:cxnSpLocks/>
          </p:cNvCxnSpPr>
          <p:nvPr userDrawn="1"/>
        </p:nvCxnSpPr>
        <p:spPr bwMode="ltGray">
          <a:xfrm>
            <a:off x="11760200" y="10315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346830"/>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535341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5065776" cy="731520"/>
          </a:xfrm>
        </p:spPr>
        <p:txBody>
          <a:bodyPr vert="horz"/>
          <a:lstStyle>
            <a:lvl1pPr rtl="0">
              <a:defRPr>
                <a:solidFill>
                  <a:schemeClr val="tx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1"/>
                </a:solidFill>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B650726-3579-4B30-9EF3-6C3844DC0F99}"/>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16" name="TextBox 15">
            <a:extLst>
              <a:ext uri="{FF2B5EF4-FFF2-40B4-BE49-F238E27FC236}">
                <a16:creationId xmlns:a16="http://schemas.microsoft.com/office/drawing/2014/main" id="{9F0C2633-F88C-48EA-A803-834618421217}"/>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chemeClr val="tx1"/>
                </a:solidFill>
              </a:rPr>
              <a:t>DELIBERATIVE &amp; CONFIDENTIAL | PRE-DECISIONAL | NOT FOR DISTRIBUTION</a:t>
            </a:r>
          </a:p>
        </p:txBody>
      </p:sp>
      <p:cxnSp>
        <p:nvCxnSpPr>
          <p:cNvPr id="17" name="Straight Connector 16">
            <a:extLst>
              <a:ext uri="{FF2B5EF4-FFF2-40B4-BE49-F238E27FC236}">
                <a16:creationId xmlns:a16="http://schemas.microsoft.com/office/drawing/2014/main" id="{37DF389D-BB57-4E00-A0AB-8A7D48DFE5E8}"/>
              </a:ext>
            </a:extLst>
          </p:cNvPr>
          <p:cNvCxnSpPr>
            <a:cxnSpLocks/>
          </p:cNvCxnSpPr>
          <p:nvPr userDrawn="1"/>
        </p:nvCxnSpPr>
        <p:spPr bwMode="ltGray">
          <a:xfrm>
            <a:off x="0" y="665466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9C97EB0-1FFD-4D60-A751-176E276BB7C4}"/>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accent4"/>
                </a:solidFill>
              </a:rPr>
              <a:t>PRELIMINARY | NOT EXHAUSTIVE | FOR DISCUSSION ONLY</a:t>
            </a:r>
          </a:p>
        </p:txBody>
      </p:sp>
      <p:cxnSp>
        <p:nvCxnSpPr>
          <p:cNvPr id="23" name="Straight Connector 22">
            <a:extLst>
              <a:ext uri="{FF2B5EF4-FFF2-40B4-BE49-F238E27FC236}">
                <a16:creationId xmlns:a16="http://schemas.microsoft.com/office/drawing/2014/main" id="{7786ADF3-2CC4-4A88-ADCA-F24ECE14885E}"/>
              </a:ext>
            </a:extLst>
          </p:cNvPr>
          <p:cNvCxnSpPr>
            <a:cxnSpLocks/>
          </p:cNvCxnSpPr>
          <p:nvPr userDrawn="1"/>
        </p:nvCxnSpPr>
        <p:spPr bwMode="ltGray">
          <a:xfrm>
            <a:off x="11760200" y="103152"/>
            <a:ext cx="431800" cy="0"/>
          </a:xfrm>
          <a:prstGeom prst="line">
            <a:avLst/>
          </a:prstGeom>
          <a:ln w="28575" cap="flat">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639346"/>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Reverse Contrast 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535341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5065776" cy="731520"/>
          </a:xfrm>
        </p:spPr>
        <p:txBody>
          <a:bodyPr vert="horz"/>
          <a:lstStyle>
            <a:lvl1pPr rtl="0">
              <a:defRPr>
                <a:solidFill>
                  <a:schemeClr val="tx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Slide Number">
            <a:extLst>
              <a:ext uri="{FF2B5EF4-FFF2-40B4-BE49-F238E27FC236}">
                <a16:creationId xmlns:a16="http://schemas.microsoft.com/office/drawing/2014/main" id="{7B650726-3579-4B30-9EF3-6C3844DC0F99}"/>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717673484"/>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655774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4"/>
            </p:custDataLst>
          </p:nvPr>
        </p:nvSpPr>
        <p:spPr>
          <a:xfrm>
            <a:off x="554735" y="6395381"/>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5"/>
            </p:custDataLst>
          </p:nvPr>
        </p:nvSpPr>
        <p:spPr>
          <a:xfrm>
            <a:off x="554735" y="41597"/>
            <a:ext cx="3465576"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6"/>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7"/>
            </p:custDataLst>
          </p:nvPr>
        </p:nvSpPr>
        <p:spPr>
          <a:xfrm>
            <a:off x="554734" y="3659644"/>
            <a:ext cx="3465576"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Slide Number">
            <a:extLst>
              <a:ext uri="{FF2B5EF4-FFF2-40B4-BE49-F238E27FC236}">
                <a16:creationId xmlns:a16="http://schemas.microsoft.com/office/drawing/2014/main" id="{4248BB35-6427-40AC-95BE-E81BF85A84F7}"/>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14" name="TextBox 13">
            <a:extLst>
              <a:ext uri="{FF2B5EF4-FFF2-40B4-BE49-F238E27FC236}">
                <a16:creationId xmlns:a16="http://schemas.microsoft.com/office/drawing/2014/main" id="{5B3C6141-1241-4A9A-A53A-BD7BD9E5B2F9}"/>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chemeClr val="tx1"/>
                </a:solidFill>
              </a:rPr>
              <a:t>DELIBERATIVE &amp; CONFIDENTIAL | PRE-DECISIONAL | NOT FOR DISTRIBUTION</a:t>
            </a:r>
          </a:p>
        </p:txBody>
      </p:sp>
      <p:cxnSp>
        <p:nvCxnSpPr>
          <p:cNvPr id="15" name="Straight Connector 14">
            <a:extLst>
              <a:ext uri="{FF2B5EF4-FFF2-40B4-BE49-F238E27FC236}">
                <a16:creationId xmlns:a16="http://schemas.microsoft.com/office/drawing/2014/main" id="{DAB6D861-6511-4B2A-AB59-37BBC506613E}"/>
              </a:ext>
            </a:extLst>
          </p:cNvPr>
          <p:cNvCxnSpPr>
            <a:cxnSpLocks/>
          </p:cNvCxnSpPr>
          <p:nvPr userDrawn="1"/>
        </p:nvCxnSpPr>
        <p:spPr bwMode="ltGray">
          <a:xfrm>
            <a:off x="0" y="665466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5B3793C-C191-49A6-9095-AC357F5D24AE}"/>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accent4"/>
                </a:solidFill>
              </a:rPr>
              <a:t>PRELIMINARY | NOT EXHAUSTIVE | FOR DISCUSSION ONLY</a:t>
            </a:r>
          </a:p>
        </p:txBody>
      </p:sp>
      <p:cxnSp>
        <p:nvCxnSpPr>
          <p:cNvPr id="19" name="Straight Connector 18">
            <a:extLst>
              <a:ext uri="{FF2B5EF4-FFF2-40B4-BE49-F238E27FC236}">
                <a16:creationId xmlns:a16="http://schemas.microsoft.com/office/drawing/2014/main" id="{AA63C341-0142-4E14-A1AD-079FD1CC997E}"/>
              </a:ext>
            </a:extLst>
          </p:cNvPr>
          <p:cNvCxnSpPr>
            <a:cxnSpLocks/>
          </p:cNvCxnSpPr>
          <p:nvPr userDrawn="1"/>
        </p:nvCxnSpPr>
        <p:spPr bwMode="ltGray">
          <a:xfrm>
            <a:off x="11760200" y="103152"/>
            <a:ext cx="431800" cy="0"/>
          </a:xfrm>
          <a:prstGeom prst="line">
            <a:avLst/>
          </a:prstGeom>
          <a:ln w="28575" cap="flat">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454268"/>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3200487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5"/>
            </p:custDataLst>
          </p:nvPr>
        </p:nvSpPr>
        <p:spPr>
          <a:xfrm>
            <a:off x="554735" y="41597"/>
            <a:ext cx="2514600"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7"/>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Slide Number">
            <a:extLst>
              <a:ext uri="{FF2B5EF4-FFF2-40B4-BE49-F238E27FC236}">
                <a16:creationId xmlns:a16="http://schemas.microsoft.com/office/drawing/2014/main" id="{24C97B6C-C615-4E48-AA21-C5FCAC575A62}"/>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14" name="TextBox 13">
            <a:extLst>
              <a:ext uri="{FF2B5EF4-FFF2-40B4-BE49-F238E27FC236}">
                <a16:creationId xmlns:a16="http://schemas.microsoft.com/office/drawing/2014/main" id="{AF205419-23B3-4459-AE0C-CBBA2B02EEEE}"/>
              </a:ext>
            </a:extLst>
          </p:cNvPr>
          <p:cNvSpPr txBox="1"/>
          <p:nvPr userDrawn="1"/>
        </p:nvSpPr>
        <p:spPr>
          <a:xfrm>
            <a:off x="554735" y="6593107"/>
            <a:ext cx="4855811"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chemeClr val="tx1"/>
                </a:solidFill>
              </a:rPr>
              <a:t>DELIBERATIVE &amp; CONFIDENTIAL | PRE-DECISIONAL</a:t>
            </a:r>
            <a:br>
              <a:rPr lang="en-US" sz="800">
                <a:solidFill>
                  <a:schemeClr val="tx1"/>
                </a:solidFill>
              </a:rPr>
            </a:br>
            <a:r>
              <a:rPr lang="en-US" sz="800">
                <a:solidFill>
                  <a:schemeClr val="tx1"/>
                </a:solidFill>
              </a:rPr>
              <a:t>NOT FOR DISTRIBUTION</a:t>
            </a:r>
          </a:p>
        </p:txBody>
      </p:sp>
      <p:cxnSp>
        <p:nvCxnSpPr>
          <p:cNvPr id="15" name="Straight Connector 14">
            <a:extLst>
              <a:ext uri="{FF2B5EF4-FFF2-40B4-BE49-F238E27FC236}">
                <a16:creationId xmlns:a16="http://schemas.microsoft.com/office/drawing/2014/main" id="{DD3CE4D4-97C3-49F1-A230-9C40ED5247FC}"/>
              </a:ext>
            </a:extLst>
          </p:cNvPr>
          <p:cNvCxnSpPr>
            <a:cxnSpLocks/>
          </p:cNvCxnSpPr>
          <p:nvPr userDrawn="1"/>
        </p:nvCxnSpPr>
        <p:spPr bwMode="ltGray">
          <a:xfrm>
            <a:off x="0" y="665466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CED624B-7488-4B00-A194-53135BCF6231}"/>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accent4"/>
                </a:solidFill>
              </a:rPr>
              <a:t>PRELIMINARY | NOT EXHAUSTIVE | FOR DISCUSSION ONLY</a:t>
            </a:r>
          </a:p>
        </p:txBody>
      </p:sp>
      <p:cxnSp>
        <p:nvCxnSpPr>
          <p:cNvPr id="17" name="Straight Connector 16">
            <a:extLst>
              <a:ext uri="{FF2B5EF4-FFF2-40B4-BE49-F238E27FC236}">
                <a16:creationId xmlns:a16="http://schemas.microsoft.com/office/drawing/2014/main" id="{FD00CF2B-DD90-4AB6-B19D-9377FE994355}"/>
              </a:ext>
            </a:extLst>
          </p:cNvPr>
          <p:cNvCxnSpPr>
            <a:cxnSpLocks/>
          </p:cNvCxnSpPr>
          <p:nvPr userDrawn="1"/>
        </p:nvCxnSpPr>
        <p:spPr bwMode="ltGray">
          <a:xfrm>
            <a:off x="11760200" y="103152"/>
            <a:ext cx="431800" cy="0"/>
          </a:xfrm>
          <a:prstGeom prst="line">
            <a:avLst/>
          </a:prstGeom>
          <a:ln w="28575" cap="flat">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432570"/>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extLst>
              <p:ext uri="{D42A27DB-BD31-4B8C-83A1-F6EECF244321}">
                <p14:modId xmlns:p14="http://schemas.microsoft.com/office/powerpoint/2010/main" val="2633777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944612"/>
            <a:ext cx="11082528" cy="384721"/>
          </a:xfrm>
        </p:spPr>
        <p:txBody>
          <a:bodyPr vert="horz">
            <a:noAutofit/>
          </a:bodyPr>
          <a:lstStyle>
            <a:lvl1pPr rtl="0">
              <a:defRPr/>
            </a:lvl1pPr>
          </a:lstStyle>
          <a:p>
            <a:r>
              <a:rPr lang="en-US"/>
              <a:t>Click to edit Master title style</a:t>
            </a:r>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2D5F9B32-BC8F-4E84-8FF0-13BB575B5831}"/>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TextBox 10">
            <a:extLst>
              <a:ext uri="{FF2B5EF4-FFF2-40B4-BE49-F238E27FC236}">
                <a16:creationId xmlns:a16="http://schemas.microsoft.com/office/drawing/2014/main" id="{55F09376-44DA-49A5-AFC9-5F4B9318FE9B}"/>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chemeClr val="tx1"/>
                </a:solidFill>
              </a:rPr>
              <a:t>DELIBERATIVE &amp; CONFIDENTIAL | PRE-DECISIONAL | NOT FOR DISTRIBUTION</a:t>
            </a:r>
          </a:p>
        </p:txBody>
      </p:sp>
      <p:cxnSp>
        <p:nvCxnSpPr>
          <p:cNvPr id="12" name="Straight Connector 11">
            <a:extLst>
              <a:ext uri="{FF2B5EF4-FFF2-40B4-BE49-F238E27FC236}">
                <a16:creationId xmlns:a16="http://schemas.microsoft.com/office/drawing/2014/main" id="{FD83BD8A-D4C2-43DB-9A37-A2A16B6FF6F1}"/>
              </a:ext>
            </a:extLst>
          </p:cNvPr>
          <p:cNvCxnSpPr>
            <a:cxnSpLocks/>
          </p:cNvCxnSpPr>
          <p:nvPr userDrawn="1"/>
        </p:nvCxnSpPr>
        <p:spPr bwMode="ltGray">
          <a:xfrm>
            <a:off x="0" y="665466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0E38AA8-70EA-4C80-A783-8F7FAE405049}"/>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tx1"/>
                </a:solidFill>
              </a:rPr>
              <a:t>PRELIMINARY | NOT EXHAUSTIVE | FOR DISCUSSION ONLY</a:t>
            </a:r>
          </a:p>
        </p:txBody>
      </p:sp>
      <p:cxnSp>
        <p:nvCxnSpPr>
          <p:cNvPr id="14" name="Straight Connector 13">
            <a:extLst>
              <a:ext uri="{FF2B5EF4-FFF2-40B4-BE49-F238E27FC236}">
                <a16:creationId xmlns:a16="http://schemas.microsoft.com/office/drawing/2014/main" id="{3499543E-6B98-46FE-B999-BE4FB6DD3D9A}"/>
              </a:ext>
            </a:extLst>
          </p:cNvPr>
          <p:cNvCxnSpPr>
            <a:cxnSpLocks/>
          </p:cNvCxnSpPr>
          <p:nvPr userDrawn="1"/>
        </p:nvCxnSpPr>
        <p:spPr bwMode="ltGray">
          <a:xfrm>
            <a:off x="11760200" y="10315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301010"/>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extLst>
              <p:ext uri="{D42A27DB-BD31-4B8C-83A1-F6EECF244321}">
                <p14:modId xmlns:p14="http://schemas.microsoft.com/office/powerpoint/2010/main" val="1860085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5. Source" hidden="1">
            <a:extLst>
              <a:ext uri="{FF2B5EF4-FFF2-40B4-BE49-F238E27FC236}">
                <a16:creationId xmlns:a16="http://schemas.microsoft.com/office/drawing/2014/main" id="{48684DB6-320C-4E95-A29C-791B412C8164}"/>
              </a:ext>
            </a:extLst>
          </p:cNvPr>
          <p:cNvSpPr txBox="1"/>
          <p:nvPr userDrawn="1">
            <p:custDataLst>
              <p:tags r:id="rId2"/>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7" name="1. On-page tracker">
            <a:extLst>
              <a:ext uri="{FF2B5EF4-FFF2-40B4-BE49-F238E27FC236}">
                <a16:creationId xmlns:a16="http://schemas.microsoft.com/office/drawing/2014/main" id="{E9E206AB-587F-4AC2-9EF7-AA339899F4BB}"/>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FB262C5F-ADA7-4703-91C0-412A5B38D09B}"/>
              </a:ext>
            </a:extLst>
          </p:cNvPr>
          <p:cNvSpPr>
            <a:spLocks noChangeArrowheads="1"/>
          </p:cNvSpPr>
          <p:nvPr userDrawn="1">
            <p:custDataLst>
              <p:tags r:id="rId4"/>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9" name="TextBox 8">
            <a:extLst>
              <a:ext uri="{FF2B5EF4-FFF2-40B4-BE49-F238E27FC236}">
                <a16:creationId xmlns:a16="http://schemas.microsoft.com/office/drawing/2014/main" id="{7A01FAF9-3F30-49D2-9DD5-1C10D7DC74D9}"/>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chemeClr val="tx1"/>
                </a:solidFill>
              </a:rPr>
              <a:t>DELIBERATIVE &amp; CONFIDENTIAL | PRE-DECISIONAL | NOT FOR DISTRIBUTION</a:t>
            </a:r>
          </a:p>
        </p:txBody>
      </p:sp>
      <p:cxnSp>
        <p:nvCxnSpPr>
          <p:cNvPr id="10" name="Straight Connector 9">
            <a:extLst>
              <a:ext uri="{FF2B5EF4-FFF2-40B4-BE49-F238E27FC236}">
                <a16:creationId xmlns:a16="http://schemas.microsoft.com/office/drawing/2014/main" id="{5D03226E-A671-4B15-A8CA-EBB8436FB9E4}"/>
              </a:ext>
            </a:extLst>
          </p:cNvPr>
          <p:cNvCxnSpPr>
            <a:cxnSpLocks/>
          </p:cNvCxnSpPr>
          <p:nvPr userDrawn="1"/>
        </p:nvCxnSpPr>
        <p:spPr bwMode="ltGray">
          <a:xfrm>
            <a:off x="0" y="665466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11FBF3D-E038-4792-A37B-86521613B47B}"/>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tx1"/>
                </a:solidFill>
              </a:rPr>
              <a:t>PRELIMINARY | NOT EXHAUSTIVE | FOR DISCUSSION ONLY</a:t>
            </a:r>
          </a:p>
        </p:txBody>
      </p:sp>
      <p:cxnSp>
        <p:nvCxnSpPr>
          <p:cNvPr id="12" name="Straight Connector 11">
            <a:extLst>
              <a:ext uri="{FF2B5EF4-FFF2-40B4-BE49-F238E27FC236}">
                <a16:creationId xmlns:a16="http://schemas.microsoft.com/office/drawing/2014/main" id="{C1877676-FAD4-4695-9A67-499CC9790A5D}"/>
              </a:ext>
            </a:extLst>
          </p:cNvPr>
          <p:cNvCxnSpPr>
            <a:cxnSpLocks/>
          </p:cNvCxnSpPr>
          <p:nvPr userDrawn="1"/>
        </p:nvCxnSpPr>
        <p:spPr bwMode="ltGray">
          <a:xfrm>
            <a:off x="11760200" y="10315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665308"/>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ntrast 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778582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EED9D83D-9CC3-45F3-876D-CC42BC0B70E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pic>
        <p:nvPicPr>
          <p:cNvPr id="5" name="Picture 4">
            <a:extLst>
              <a:ext uri="{FF2B5EF4-FFF2-40B4-BE49-F238E27FC236}">
                <a16:creationId xmlns:a16="http://schemas.microsoft.com/office/drawing/2014/main" id="{F72790BC-C6FD-4869-94EE-11ACF51FC83A}"/>
              </a:ext>
            </a:extLst>
          </p:cNvPr>
          <p:cNvPicPr>
            <a:picLocks noChangeAspect="1"/>
          </p:cNvPicPr>
          <p:nvPr userDrawn="1"/>
        </p:nvPicPr>
        <p:blipFill rotWithShape="1">
          <a:blip r:embed="rId6"/>
          <a:srcRect r="51810"/>
          <a:stretch/>
        </p:blipFill>
        <p:spPr bwMode="ltGray">
          <a:xfrm>
            <a:off x="4749800" y="2593149"/>
            <a:ext cx="2692400" cy="1671702"/>
          </a:xfrm>
          <a:prstGeom prst="rect">
            <a:avLst/>
          </a:prstGeom>
        </p:spPr>
      </p:pic>
    </p:spTree>
    <p:extLst>
      <p:ext uri="{BB962C8B-B14F-4D97-AF65-F5344CB8AC3E}">
        <p14:creationId xmlns:p14="http://schemas.microsoft.com/office/powerpoint/2010/main" val="2366758973"/>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971653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172212"/>
            <a:ext cx="11082528" cy="731520"/>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cxnSp>
        <p:nvCxnSpPr>
          <p:cNvPr id="4" name="Straight Connector 3">
            <a:extLst>
              <a:ext uri="{FF2B5EF4-FFF2-40B4-BE49-F238E27FC236}">
                <a16:creationId xmlns:a16="http://schemas.microsoft.com/office/drawing/2014/main" id="{B26970AA-7ADF-45DD-8B69-343BAC85BF3C}"/>
              </a:ext>
            </a:extLst>
          </p:cNvPr>
          <p:cNvCxnSpPr>
            <a:cxnSpLocks/>
          </p:cNvCxnSpPr>
          <p:nvPr userDrawn="1"/>
        </p:nvCxnSpPr>
        <p:spPr>
          <a:xfrm>
            <a:off x="554735" y="971105"/>
            <a:ext cx="11082528" cy="0"/>
          </a:xfrm>
          <a:prstGeom prst="line">
            <a:avLst/>
          </a:prstGeom>
          <a:ln w="31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264046"/>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98A8-148B-4675-8315-0EC5F4BAC6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A8459A-5104-47CF-B42B-EA184860D4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8995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2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2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2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2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2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2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270495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25267B7D-3318-23D2-9621-E7321C86A26D}"/>
              </a:ext>
            </a:extLst>
          </p:cNvPr>
          <p:cNvSpPr/>
          <p:nvPr userDrawn="1"/>
        </p:nvSpPr>
        <p:spPr>
          <a:xfrm>
            <a:off x="3048000" y="6448260"/>
            <a:ext cx="9144000" cy="409739"/>
          </a:xfrm>
          <a:prstGeom prst="round2SameRect">
            <a:avLst>
              <a:gd name="adj1" fmla="val 17701"/>
              <a:gd name="adj2" fmla="val 0"/>
            </a:avLst>
          </a:prstGeom>
          <a:solidFill>
            <a:srgbClr val="F78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A107B443-2CE3-CFE5-E0AB-2B081ADFDA9A}"/>
              </a:ext>
            </a:extLst>
          </p:cNvPr>
          <p:cNvSpPr>
            <a:spLocks noGrp="1"/>
          </p:cNvSpPr>
          <p:nvPr>
            <p:ph type="body" sz="quarter" idx="10" hasCustomPrompt="1"/>
          </p:nvPr>
        </p:nvSpPr>
        <p:spPr>
          <a:xfrm>
            <a:off x="272120" y="304633"/>
            <a:ext cx="9576418" cy="542925"/>
          </a:xfrm>
        </p:spPr>
        <p:txBody>
          <a:bodyPr>
            <a:normAutofit/>
          </a:bodyPr>
          <a:lstStyle>
            <a:lvl1pPr marL="0" indent="0">
              <a:buNone/>
              <a:defRPr sz="3200" b="1" i="0">
                <a:latin typeface="Verdana" panose="020B0604030504040204" pitchFamily="34" charset="0"/>
                <a:ea typeface="Verdana" panose="020B0604030504040204" pitchFamily="34" charset="0"/>
                <a:cs typeface="Verdana" panose="020B0604030504040204" pitchFamily="34" charset="0"/>
              </a:defRPr>
            </a:lvl1pPr>
          </a:lstStyle>
          <a:p>
            <a:pPr lvl="0"/>
            <a:r>
              <a:rPr lang="en-US"/>
              <a:t>Title Text Here</a:t>
            </a:r>
          </a:p>
        </p:txBody>
      </p:sp>
      <p:sp>
        <p:nvSpPr>
          <p:cNvPr id="8" name="Text Placeholder 11">
            <a:extLst>
              <a:ext uri="{FF2B5EF4-FFF2-40B4-BE49-F238E27FC236}">
                <a16:creationId xmlns:a16="http://schemas.microsoft.com/office/drawing/2014/main" id="{98071E99-2B04-6398-171C-B28B7D02634B}"/>
              </a:ext>
            </a:extLst>
          </p:cNvPr>
          <p:cNvSpPr>
            <a:spLocks noGrp="1"/>
          </p:cNvSpPr>
          <p:nvPr>
            <p:ph type="body" sz="quarter" idx="11" hasCustomPrompt="1"/>
          </p:nvPr>
        </p:nvSpPr>
        <p:spPr>
          <a:xfrm>
            <a:off x="272120" y="1114102"/>
            <a:ext cx="11549755" cy="1134423"/>
          </a:xfrm>
        </p:spPr>
        <p:txBody>
          <a:bodyPr>
            <a:normAutofit/>
          </a:bodyPr>
          <a:lstStyle>
            <a:lvl1pPr marL="0" indent="0">
              <a:buNone/>
              <a:defRPr sz="1800" b="0" i="0">
                <a:latin typeface="Arial" panose="020B0604020202020204" pitchFamily="34" charset="0"/>
                <a:ea typeface="Verdana" panose="020B0604030504040204" pitchFamily="34" charset="0"/>
                <a:cs typeface="Arial" panose="020B0604020202020204" pitchFamily="34" charset="0"/>
              </a:defRPr>
            </a:lvl1pPr>
          </a:lstStyle>
          <a:p>
            <a:pPr lvl="0"/>
            <a:r>
              <a:rPr lang="en-US"/>
              <a:t>Body text here.</a:t>
            </a:r>
          </a:p>
        </p:txBody>
      </p:sp>
      <p:sp>
        <p:nvSpPr>
          <p:cNvPr id="2" name="Slide Number Placeholder 1">
            <a:extLst>
              <a:ext uri="{FF2B5EF4-FFF2-40B4-BE49-F238E27FC236}">
                <a16:creationId xmlns:a16="http://schemas.microsoft.com/office/drawing/2014/main" id="{24828A6C-1819-8865-1092-0C5B7AF9A2B5}"/>
              </a:ext>
            </a:extLst>
          </p:cNvPr>
          <p:cNvSpPr txBox="1">
            <a:spLocks/>
          </p:cNvSpPr>
          <p:nvPr userDrawn="1"/>
        </p:nvSpPr>
        <p:spPr>
          <a:xfrm>
            <a:off x="0" y="6400800"/>
            <a:ext cx="461962" cy="4572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CE6E22-E655-5947-A8B4-6F095FBA2C12}"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3476963895"/>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1307676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519011"/>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r>
              <a:rPr lang="en-US"/>
              <a:t>Click to edit Master subtitle style</a:t>
            </a: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8537D894-3363-4A1C-9E68-AAB3B85ABED6}"/>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834055490"/>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ntrast 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2289238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FF674D1-55EC-46E0-B4E4-AB55B3011007}"/>
              </a:ext>
            </a:extLst>
          </p:cNvPr>
          <p:cNvSpPr/>
          <p:nvPr userDrawn="1"/>
        </p:nvSpPr>
        <p:spPr bwMode="ltGray">
          <a:xfrm>
            <a:off x="0" y="0"/>
            <a:ext cx="12192000" cy="6857999"/>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pic>
        <p:nvPicPr>
          <p:cNvPr id="7" name="Picture 37">
            <a:extLst>
              <a:ext uri="{FF2B5EF4-FFF2-40B4-BE49-F238E27FC236}">
                <a16:creationId xmlns:a16="http://schemas.microsoft.com/office/drawing/2014/main" id="{90F54D32-927C-476B-9115-4462805F8F53}"/>
              </a:ext>
            </a:extLst>
          </p:cNvPr>
          <p:cNvPicPr>
            <a:picLocks noChangeArrowheads="1"/>
          </p:cNvPicPr>
          <p:nvPr userDrawn="1"/>
        </p:nvPicPr>
        <p:blipFill rotWithShape="1">
          <a:blip r:embed="rId8">
            <a:extLst>
              <a:ext uri="{28A0092B-C50C-407E-A947-70E740481C1C}">
                <a14:useLocalDpi xmlns:a14="http://schemas.microsoft.com/office/drawing/2010/main" val="0"/>
              </a:ext>
            </a:extLst>
          </a:blip>
          <a:srcRect/>
          <a:stretch/>
        </p:blipFill>
        <p:spPr bwMode="ltGray">
          <a:xfrm>
            <a:off x="0" y="2171701"/>
            <a:ext cx="12192000" cy="46862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DD24F45-89B0-46E4-B3B1-D435076A8173}"/>
              </a:ext>
            </a:extLst>
          </p:cNvPr>
          <p:cNvPicPr>
            <a:picLocks noChangeAspect="1"/>
          </p:cNvPicPr>
          <p:nvPr userDrawn="1"/>
        </p:nvPicPr>
        <p:blipFill rotWithShape="1">
          <a:blip r:embed="rId9"/>
          <a:srcRect r="51810"/>
          <a:stretch/>
        </p:blipFill>
        <p:spPr bwMode="ltGray">
          <a:xfrm>
            <a:off x="547688" y="300693"/>
            <a:ext cx="1298928" cy="806500"/>
          </a:xfrm>
          <a:prstGeom prst="rect">
            <a:avLst/>
          </a:prstGeom>
        </p:spPr>
      </p:pic>
      <p:sp>
        <p:nvSpPr>
          <p:cNvPr id="9" name="Rectangle 8">
            <a:extLst>
              <a:ext uri="{FF2B5EF4-FFF2-40B4-BE49-F238E27FC236}">
                <a16:creationId xmlns:a16="http://schemas.microsoft.com/office/drawing/2014/main" id="{6B2235B0-E77B-4AAD-8466-B488F27FD11C}"/>
              </a:ext>
            </a:extLst>
          </p:cNvPr>
          <p:cNvSpPr/>
          <p:nvPr userDrawn="1"/>
        </p:nvSpPr>
        <p:spPr bwMode="ltGray">
          <a:xfrm>
            <a:off x="547688" y="1407886"/>
            <a:ext cx="11644312" cy="2699657"/>
          </a:xfrm>
          <a:prstGeom prst="rect">
            <a:avLst/>
          </a:prstGeom>
          <a:gradFill>
            <a:gsLst>
              <a:gs pos="36000">
                <a:srgbClr val="004C8A"/>
              </a:gs>
              <a:gs pos="100000">
                <a:srgbClr val="004C8A">
                  <a:alpha val="70000"/>
                </a:srgbClr>
              </a:gs>
            </a:gsLst>
            <a:lin ang="5400000" scaled="1"/>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10" name="Documenttype">
            <a:extLst>
              <a:ext uri="{FF2B5EF4-FFF2-40B4-BE49-F238E27FC236}">
                <a16:creationId xmlns:a16="http://schemas.microsoft.com/office/drawing/2014/main" id="{59F2C107-30D5-438B-A0C9-9B9057A243A0}"/>
              </a:ext>
            </a:extLst>
          </p:cNvPr>
          <p:cNvSpPr>
            <a:spLocks noGrp="1"/>
          </p:cNvSpPr>
          <p:nvPr>
            <p:ph type="body" sz="quarter" idx="13" hasCustomPrompt="1"/>
            <p:custDataLst>
              <p:tags r:id="rId2"/>
            </p:custDataLst>
          </p:nvPr>
        </p:nvSpPr>
        <p:spPr bwMode="auto">
          <a:xfrm>
            <a:off x="779690" y="3600625"/>
            <a:ext cx="1085986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r>
              <a:rPr lang="en-US"/>
              <a:t>Edit date or title/role</a:t>
            </a:r>
          </a:p>
        </p:txBody>
      </p:sp>
      <p:sp>
        <p:nvSpPr>
          <p:cNvPr id="12" name="Subtitle">
            <a:extLst>
              <a:ext uri="{FF2B5EF4-FFF2-40B4-BE49-F238E27FC236}">
                <a16:creationId xmlns:a16="http://schemas.microsoft.com/office/drawing/2014/main" id="{2AF06A20-74F7-483A-A1DC-F910A91F1F68}"/>
              </a:ext>
            </a:extLst>
          </p:cNvPr>
          <p:cNvSpPr>
            <a:spLocks noGrp="1"/>
          </p:cNvSpPr>
          <p:nvPr>
            <p:ph type="subTitle" idx="1"/>
            <p:custDataLst>
              <p:tags r:id="rId3"/>
            </p:custDataLst>
          </p:nvPr>
        </p:nvSpPr>
        <p:spPr bwMode="auto">
          <a:xfrm>
            <a:off x="779690" y="3173212"/>
            <a:ext cx="1085986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r>
              <a:rPr lang="en-US"/>
              <a:t>Click to edit Master subtitle style</a:t>
            </a:r>
          </a:p>
        </p:txBody>
      </p:sp>
      <p:sp>
        <p:nvSpPr>
          <p:cNvPr id="13" name="Title">
            <a:extLst>
              <a:ext uri="{FF2B5EF4-FFF2-40B4-BE49-F238E27FC236}">
                <a16:creationId xmlns:a16="http://schemas.microsoft.com/office/drawing/2014/main" id="{00617C0B-9B9B-4ABA-9F80-0B67C30297E6}"/>
              </a:ext>
            </a:extLst>
          </p:cNvPr>
          <p:cNvSpPr>
            <a:spLocks noGrp="1"/>
          </p:cNvSpPr>
          <p:nvPr>
            <p:ph type="title" hasCustomPrompt="1"/>
            <p:custDataLst>
              <p:tags r:id="rId4"/>
            </p:custDataLst>
          </p:nvPr>
        </p:nvSpPr>
        <p:spPr bwMode="auto">
          <a:xfrm>
            <a:off x="779690" y="1699360"/>
            <a:ext cx="1085986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400" dirty="0">
                <a:solidFill>
                  <a:schemeClr val="accent1"/>
                </a:solidFill>
              </a:defRPr>
            </a:lvl1pPr>
          </a:lstStyle>
          <a:p>
            <a:pPr lvl="0"/>
            <a:r>
              <a:rPr lang="en-US"/>
              <a:t>Click to edit </a:t>
            </a:r>
            <a:br>
              <a:rPr lang="en-US"/>
            </a:br>
            <a:r>
              <a:rPr lang="en-US"/>
              <a:t>Master title style</a:t>
            </a:r>
          </a:p>
        </p:txBody>
      </p:sp>
    </p:spTree>
    <p:extLst>
      <p:ext uri="{BB962C8B-B14F-4D97-AF65-F5344CB8AC3E}">
        <p14:creationId xmlns:p14="http://schemas.microsoft.com/office/powerpoint/2010/main" val="26933585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Contrast 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3769924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2" name="Picture 35">
            <a:extLst>
              <a:ext uri="{FF2B5EF4-FFF2-40B4-BE49-F238E27FC236}">
                <a16:creationId xmlns:a16="http://schemas.microsoft.com/office/drawing/2014/main" id="{229B5104-0A53-4642-BAF7-05F07F8DFFD4}"/>
              </a:ext>
            </a:extLst>
          </p:cNvPr>
          <p:cNvPicPr>
            <a:picLocks noChangeArrowheads="1"/>
          </p:cNvPicPr>
          <p:nvPr userDrawn="1"/>
        </p:nvPicPr>
        <p:blipFill rotWithShape="1">
          <a:blip r:embed="rId8">
            <a:extLst>
              <a:ext uri="{28A0092B-C50C-407E-A947-70E740481C1C}">
                <a14:useLocalDpi xmlns:a14="http://schemas.microsoft.com/office/drawing/2010/main" val="0"/>
              </a:ext>
            </a:extLst>
          </a:blip>
          <a:srcRect/>
          <a:stretch/>
        </p:blipFill>
        <p:spPr bwMode="ltGray">
          <a:xfrm>
            <a:off x="0" y="1524001"/>
            <a:ext cx="12192000" cy="46862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
            <a:extLst>
              <a:ext uri="{FF2B5EF4-FFF2-40B4-BE49-F238E27FC236}">
                <a16:creationId xmlns:a16="http://schemas.microsoft.com/office/drawing/2014/main" id="{1E73D061-C783-4D67-A90B-4D339B23EC78}"/>
              </a:ext>
            </a:extLst>
          </p:cNvPr>
          <p:cNvSpPr>
            <a:spLocks/>
          </p:cNvSpPr>
          <p:nvPr userDrawn="1"/>
        </p:nvSpPr>
        <p:spPr bwMode="ltGray">
          <a:xfrm>
            <a:off x="0" y="0"/>
            <a:ext cx="12192000" cy="280035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15" name="Rectangle 14">
            <a:extLst>
              <a:ext uri="{FF2B5EF4-FFF2-40B4-BE49-F238E27FC236}">
                <a16:creationId xmlns:a16="http://schemas.microsoft.com/office/drawing/2014/main" id="{BDD6E918-CF83-47E5-B911-88DE7FCBBCDB}"/>
              </a:ext>
            </a:extLst>
          </p:cNvPr>
          <p:cNvSpPr>
            <a:spLocks/>
          </p:cNvSpPr>
          <p:nvPr userDrawn="1"/>
        </p:nvSpPr>
        <p:spPr bwMode="ltGray">
          <a:xfrm>
            <a:off x="0" y="2800349"/>
            <a:ext cx="12192000" cy="458915"/>
          </a:xfrm>
          <a:prstGeom prst="rect">
            <a:avLst/>
          </a:prstGeom>
          <a:solidFill>
            <a:schemeClr val="accent2">
              <a:alpha val="93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16" name="Documenttype">
            <a:extLst>
              <a:ext uri="{FF2B5EF4-FFF2-40B4-BE49-F238E27FC236}">
                <a16:creationId xmlns:a16="http://schemas.microsoft.com/office/drawing/2014/main" id="{58FF7AFE-1254-4D9E-9517-3C2AB1A1440E}"/>
              </a:ext>
            </a:extLst>
          </p:cNvPr>
          <p:cNvSpPr>
            <a:spLocks noGrp="1"/>
          </p:cNvSpPr>
          <p:nvPr>
            <p:ph type="body" sz="quarter" idx="13" hasCustomPrompt="1"/>
            <p:custDataLst>
              <p:tags r:id="rId2"/>
            </p:custDataLst>
          </p:nvPr>
        </p:nvSpPr>
        <p:spPr bwMode="ltGray">
          <a:xfrm>
            <a:off x="547688" y="2922084"/>
            <a:ext cx="11087100"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ctr">
              <a:defRPr lang="en-US" sz="1400" dirty="0">
                <a:solidFill>
                  <a:schemeClr val="tx1"/>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34DB4C31-2E8A-4E94-B621-D27FA4B7B73C}"/>
              </a:ext>
            </a:extLst>
          </p:cNvPr>
          <p:cNvSpPr>
            <a:spLocks noGrp="1"/>
          </p:cNvSpPr>
          <p:nvPr>
            <p:ph type="subTitle" idx="1"/>
            <p:custDataLst>
              <p:tags r:id="rId3"/>
            </p:custDataLst>
          </p:nvPr>
        </p:nvSpPr>
        <p:spPr bwMode="ltGray">
          <a:xfrm>
            <a:off x="547688" y="2402871"/>
            <a:ext cx="11087100"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ctr">
              <a:defRPr lang="en-US" sz="2000" dirty="0">
                <a:solidFill>
                  <a:schemeClr val="tx1"/>
                </a:solidFill>
              </a:defRPr>
            </a:lvl1pPr>
          </a:lstStyle>
          <a:p>
            <a:pPr lvl="0">
              <a:buNone/>
            </a:pPr>
            <a:r>
              <a:rPr lang="en-US"/>
              <a:t>Click to edit Master subtitle style</a:t>
            </a:r>
          </a:p>
        </p:txBody>
      </p:sp>
      <p:sp>
        <p:nvSpPr>
          <p:cNvPr id="18" name="Title">
            <a:extLst>
              <a:ext uri="{FF2B5EF4-FFF2-40B4-BE49-F238E27FC236}">
                <a16:creationId xmlns:a16="http://schemas.microsoft.com/office/drawing/2014/main" id="{AB292721-B687-4C8A-883E-9A11AC2241A2}"/>
              </a:ext>
            </a:extLst>
          </p:cNvPr>
          <p:cNvSpPr>
            <a:spLocks noGrp="1"/>
          </p:cNvSpPr>
          <p:nvPr>
            <p:ph type="title" hasCustomPrompt="1"/>
            <p:custDataLst>
              <p:tags r:id="rId4"/>
            </p:custDataLst>
          </p:nvPr>
        </p:nvSpPr>
        <p:spPr bwMode="ltGray">
          <a:xfrm>
            <a:off x="547688" y="996878"/>
            <a:ext cx="11087100" cy="116955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lgn="ctr">
              <a:defRPr lang="en-US" sz="3800" dirty="0">
                <a:solidFill>
                  <a:schemeClr val="tx1"/>
                </a:solidFill>
              </a:defRPr>
            </a:lvl1pPr>
          </a:lstStyle>
          <a:p>
            <a:pPr lvl="0"/>
            <a:r>
              <a:rPr lang="en-US"/>
              <a:t>Click to edit </a:t>
            </a:r>
            <a:br>
              <a:rPr lang="en-US"/>
            </a:br>
            <a:r>
              <a:rPr lang="en-US"/>
              <a:t>Master title style</a:t>
            </a:r>
          </a:p>
        </p:txBody>
      </p:sp>
      <p:sp>
        <p:nvSpPr>
          <p:cNvPr id="19" name="Rectangle: Rounded Corners 18">
            <a:extLst>
              <a:ext uri="{FF2B5EF4-FFF2-40B4-BE49-F238E27FC236}">
                <a16:creationId xmlns:a16="http://schemas.microsoft.com/office/drawing/2014/main" id="{87634AF2-BCEC-4836-B5AD-3D5C3A650B6E}"/>
              </a:ext>
            </a:extLst>
          </p:cNvPr>
          <p:cNvSpPr/>
          <p:nvPr userDrawn="1"/>
        </p:nvSpPr>
        <p:spPr bwMode="ltGray">
          <a:xfrm>
            <a:off x="5248835" y="5629389"/>
            <a:ext cx="1694330" cy="1122050"/>
          </a:xfrm>
          <a:prstGeom prst="roundRect">
            <a:avLst>
              <a:gd name="adj" fmla="val 17407"/>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pic>
        <p:nvPicPr>
          <p:cNvPr id="20" name="Picture 19">
            <a:extLst>
              <a:ext uri="{FF2B5EF4-FFF2-40B4-BE49-F238E27FC236}">
                <a16:creationId xmlns:a16="http://schemas.microsoft.com/office/drawing/2014/main" id="{F154878D-6B06-4939-B09F-E11AAD5B57A7}"/>
              </a:ext>
            </a:extLst>
          </p:cNvPr>
          <p:cNvPicPr>
            <a:picLocks noChangeAspect="1"/>
          </p:cNvPicPr>
          <p:nvPr userDrawn="1"/>
        </p:nvPicPr>
        <p:blipFill rotWithShape="1">
          <a:blip r:embed="rId9"/>
          <a:srcRect r="51810"/>
          <a:stretch/>
        </p:blipFill>
        <p:spPr bwMode="ltGray">
          <a:xfrm>
            <a:off x="5345849" y="5699336"/>
            <a:ext cx="1490778" cy="925620"/>
          </a:xfrm>
          <a:prstGeom prst="rect">
            <a:avLst/>
          </a:prstGeom>
        </p:spPr>
      </p:pic>
    </p:spTree>
    <p:extLst>
      <p:ext uri="{BB962C8B-B14F-4D97-AF65-F5344CB8AC3E}">
        <p14:creationId xmlns:p14="http://schemas.microsoft.com/office/powerpoint/2010/main" val="41481882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1307676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519011"/>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r>
              <a:rPr lang="en-US"/>
              <a:t>Click to edit Master subtitle style</a:t>
            </a: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8537D894-3363-4A1C-9E68-AAB3B85ABED6}"/>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5265556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1103764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2CF7EF9A-85E1-46B6-BF9B-06EBD360832E}"/>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9195150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1386365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3"/>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290265E6-E9ED-4307-B408-2EFE976FFD04}"/>
              </a:ext>
            </a:extLst>
          </p:cNvPr>
          <p:cNvSpPr>
            <a:spLocks noGrp="1"/>
          </p:cNvSpPr>
          <p:nvPr>
            <p:ph type="title" hasCustomPrompt="1"/>
            <p:custDataLst>
              <p:tags r:id="rId5"/>
            </p:custDataLst>
          </p:nvPr>
        </p:nvSpPr>
        <p:spPr>
          <a:xfrm>
            <a:off x="554734" y="172212"/>
            <a:ext cx="11083291"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a:t>
            </a:r>
            <a:br>
              <a:rPr lang="en-US"/>
            </a:br>
            <a:r>
              <a:rPr lang="en-US"/>
              <a:t>Master title style</a:t>
            </a:r>
          </a:p>
        </p:txBody>
      </p:sp>
      <p:sp>
        <p:nvSpPr>
          <p:cNvPr id="11" name="Slide Number">
            <a:extLst>
              <a:ext uri="{FF2B5EF4-FFF2-40B4-BE49-F238E27FC236}">
                <a16:creationId xmlns:a16="http://schemas.microsoft.com/office/drawing/2014/main" id="{3A320ED1-14AC-4CF7-9462-244242C06FEA}"/>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9224636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1019295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41941327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1534511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0" name="Slide Number">
            <a:extLst>
              <a:ext uri="{FF2B5EF4-FFF2-40B4-BE49-F238E27FC236}">
                <a16:creationId xmlns:a16="http://schemas.microsoft.com/office/drawing/2014/main" id="{BCEDF37A-D807-40AC-9658-A71F94FEFCEF}"/>
              </a:ext>
            </a:extLst>
          </p:cNvPr>
          <p:cNvSpPr>
            <a:spLocks noChangeArrowheads="1"/>
          </p:cNvSpPr>
          <p:nvPr userDrawn="1">
            <p:custDataLst>
              <p:tags r:id="rId5"/>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5105595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1017719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5"/>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2" name="Slide Number">
            <a:extLst>
              <a:ext uri="{FF2B5EF4-FFF2-40B4-BE49-F238E27FC236}">
                <a16:creationId xmlns:a16="http://schemas.microsoft.com/office/drawing/2014/main" id="{B246E4FF-65C4-4C57-A3F2-DC970E3E1084}"/>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473043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pic>
        <p:nvPicPr>
          <p:cNvPr id="8" name="Picture 7" descr="Slides_Blanks-06.png">
            <a:extLst>
              <a:ext uri="{FF2B5EF4-FFF2-40B4-BE49-F238E27FC236}">
                <a16:creationId xmlns:a16="http://schemas.microsoft.com/office/drawing/2014/main" id="{76D91781-374E-03F1-9198-550FCDCB12CD}"/>
              </a:ext>
            </a:extLst>
          </p:cNvPr>
          <p:cNvPicPr>
            <a:picLocks noChangeAspect="1"/>
          </p:cNvPicPr>
          <p:nvPr userDrawn="1"/>
        </p:nvPicPr>
        <p:blipFill>
          <a:blip r:embed="rId2"/>
          <a:stretch>
            <a:fillRect/>
          </a:stretch>
        </p:blipFill>
        <p:spPr>
          <a:xfrm>
            <a:off x="0" y="-14436"/>
            <a:ext cx="12192000" cy="6866217"/>
          </a:xfrm>
          <a:prstGeom prst="rect">
            <a:avLst/>
          </a:prstGeom>
        </p:spPr>
      </p:pic>
      <p:sp>
        <p:nvSpPr>
          <p:cNvPr id="2" name="Title 1">
            <a:extLst>
              <a:ext uri="{FF2B5EF4-FFF2-40B4-BE49-F238E27FC236}">
                <a16:creationId xmlns:a16="http://schemas.microsoft.com/office/drawing/2014/main" id="{4159A2E4-9295-2E79-9FA8-264734491372}"/>
              </a:ext>
            </a:extLst>
          </p:cNvPr>
          <p:cNvSpPr>
            <a:spLocks noGrp="1"/>
          </p:cNvSpPr>
          <p:nvPr>
            <p:ph type="title"/>
          </p:nvPr>
        </p:nvSpPr>
        <p:spPr>
          <a:xfrm>
            <a:off x="355127" y="-14436"/>
            <a:ext cx="10515600" cy="1325563"/>
          </a:xfrm>
        </p:spPr>
        <p:txBody>
          <a:bodyPr>
            <a:normAutofit/>
          </a:bodyPr>
          <a:lstStyle>
            <a:lvl1pPr>
              <a:defRPr sz="400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C6927CDD-57E9-B423-6F1D-B1F1C4FBDA71}"/>
              </a:ext>
            </a:extLst>
          </p:cNvPr>
          <p:cNvSpPr>
            <a:spLocks noGrp="1"/>
          </p:cNvSpPr>
          <p:nvPr>
            <p:ph type="body" sz="quarter" idx="10"/>
          </p:nvPr>
        </p:nvSpPr>
        <p:spPr>
          <a:xfrm>
            <a:off x="879475" y="2527540"/>
            <a:ext cx="10283106" cy="3649423"/>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42951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ntrast 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2884500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bg1"/>
                </a:solidFill>
              </a:defRPr>
            </a:lvl1pPr>
          </a:lstStyle>
          <a:p>
            <a:r>
              <a:rPr lang="en-US"/>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A80A24A3-F3A9-4AF8-B71F-5F899E94E085}"/>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6" name="TextBox 15">
            <a:extLst>
              <a:ext uri="{FF2B5EF4-FFF2-40B4-BE49-F238E27FC236}">
                <a16:creationId xmlns:a16="http://schemas.microsoft.com/office/drawing/2014/main" id="{94097FF4-AD09-40D9-A340-2F2FEE9F1991}"/>
              </a:ext>
            </a:extLst>
          </p:cNvPr>
          <p:cNvSpPr txBox="1"/>
          <p:nvPr userDrawn="1"/>
        </p:nvSpPr>
        <p:spPr>
          <a:xfrm>
            <a:off x="554735" y="6593107"/>
            <a:ext cx="4855811"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a:t>
            </a:r>
            <a:br>
              <a:rPr lang="en-US" sz="800">
                <a:solidFill>
                  <a:srgbClr val="04284D"/>
                </a:solidFill>
              </a:rPr>
            </a:br>
            <a:r>
              <a:rPr lang="en-US" sz="800">
                <a:solidFill>
                  <a:srgbClr val="04284D"/>
                </a:solidFill>
              </a:rPr>
              <a:t>NOT FOR DISTRIBUTION</a:t>
            </a:r>
          </a:p>
        </p:txBody>
      </p:sp>
      <p:cxnSp>
        <p:nvCxnSpPr>
          <p:cNvPr id="18" name="Straight Connector 17">
            <a:extLst>
              <a:ext uri="{FF2B5EF4-FFF2-40B4-BE49-F238E27FC236}">
                <a16:creationId xmlns:a16="http://schemas.microsoft.com/office/drawing/2014/main" id="{26155C0C-6B80-45A4-8093-2FFC956DA6D5}"/>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4652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ntrast 1/3">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2445865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noAutofit/>
          </a:bodyPr>
          <a:lstStyle>
            <a:lvl1pPr algn="l"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263D6E2A-69E5-41B4-A592-91181122BD11}"/>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0F144573-A831-4E58-B3A8-75FACB99B4EC}"/>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cxnSp>
        <p:nvCxnSpPr>
          <p:cNvPr id="14" name="Straight Connector 13">
            <a:extLst>
              <a:ext uri="{FF2B5EF4-FFF2-40B4-BE49-F238E27FC236}">
                <a16:creationId xmlns:a16="http://schemas.microsoft.com/office/drawing/2014/main" id="{04CAD1D8-4C0F-402F-B769-B62D50929F02}"/>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8135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ntrast 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38345069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5065776" cy="731520"/>
          </a:xfrm>
        </p:spPr>
        <p:txBody>
          <a:bodyPr vert="horz"/>
          <a:lstStyle>
            <a:lvl1pPr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775FFA27-6971-4548-A16C-3B77F2C564CE}"/>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3C14434F-F1A9-46E1-8038-211AF3F118EA}"/>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cxnSp>
        <p:nvCxnSpPr>
          <p:cNvPr id="14" name="Straight Connector 13">
            <a:extLst>
              <a:ext uri="{FF2B5EF4-FFF2-40B4-BE49-F238E27FC236}">
                <a16:creationId xmlns:a16="http://schemas.microsoft.com/office/drawing/2014/main" id="{DE7B5917-C53F-4B08-AD7B-572806F877FD}"/>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838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ntrast 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4233052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554736" y="172212"/>
            <a:ext cx="6967728" cy="731520"/>
          </a:xfrm>
        </p:spPr>
        <p:txBody>
          <a:bodyPr vert="horz"/>
          <a:lstStyle>
            <a:lvl1pPr rtl="0">
              <a:defRPr>
                <a:solidFill>
                  <a:schemeClr val="bg1"/>
                </a:solidFill>
              </a:defRPr>
            </a:lvl1pPr>
          </a:lstStyle>
          <a:p>
            <a:r>
              <a:rPr lang="en-US"/>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5"/>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6"/>
            </p:custDataLst>
          </p:nvPr>
        </p:nvSpPr>
        <p:spPr>
          <a:xfrm>
            <a:off x="554735" y="6395381"/>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2E355D1A-0164-4305-B801-D21E66C1134A}"/>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2F6D3631-DC55-4453-A86D-DA1BC3262EC0}"/>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cxnSp>
        <p:nvCxnSpPr>
          <p:cNvPr id="14" name="Straight Connector 13">
            <a:extLst>
              <a:ext uri="{FF2B5EF4-FFF2-40B4-BE49-F238E27FC236}">
                <a16:creationId xmlns:a16="http://schemas.microsoft.com/office/drawing/2014/main" id="{51A8182F-1B2A-4A05-9320-B73F3C80126D}"/>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2485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ontrast 3/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1493331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7918704" cy="731520"/>
          </a:xfrm>
        </p:spPr>
        <p:txBody>
          <a:bodyPr vert="horz"/>
          <a:lstStyle>
            <a:lvl1pPr rtl="0">
              <a:defRPr>
                <a:solidFill>
                  <a:schemeClr val="bg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7918704"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a:solidFill>
                  <a:schemeClr val="bg2"/>
                </a:solidFill>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EDCA1A9A-1914-4BC6-AFD6-98F806D43147}"/>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TextBox 11">
            <a:extLst>
              <a:ext uri="{FF2B5EF4-FFF2-40B4-BE49-F238E27FC236}">
                <a16:creationId xmlns:a16="http://schemas.microsoft.com/office/drawing/2014/main" id="{529BAC30-6E46-48C9-A47A-83DEF265215F}"/>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rgbClr val="04284D"/>
                </a:solidFill>
              </a:rPr>
              <a:t>DELIBERATIVE &amp; CONFIDENTIAL | PRE-DECISIONAL | NOT FOR DISTRIBUTION</a:t>
            </a:r>
          </a:p>
        </p:txBody>
      </p:sp>
      <p:sp>
        <p:nvSpPr>
          <p:cNvPr id="13" name="TextBox 12">
            <a:extLst>
              <a:ext uri="{FF2B5EF4-FFF2-40B4-BE49-F238E27FC236}">
                <a16:creationId xmlns:a16="http://schemas.microsoft.com/office/drawing/2014/main" id="{F24356A0-8B06-4420-8B62-67921C6874BE}"/>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tx1"/>
                </a:solidFill>
              </a:rPr>
              <a:t>PRELIMINARY | NOT EXHAUSTIVE | FOR DISCUSSION ONLY</a:t>
            </a:r>
          </a:p>
        </p:txBody>
      </p:sp>
      <p:cxnSp>
        <p:nvCxnSpPr>
          <p:cNvPr id="14" name="Straight Connector 13">
            <a:extLst>
              <a:ext uri="{FF2B5EF4-FFF2-40B4-BE49-F238E27FC236}">
                <a16:creationId xmlns:a16="http://schemas.microsoft.com/office/drawing/2014/main" id="{2BDD131C-D4B3-4284-9C18-BD1B89C06011}"/>
              </a:ext>
            </a:extLst>
          </p:cNvPr>
          <p:cNvCxnSpPr>
            <a:cxnSpLocks/>
          </p:cNvCxnSpPr>
          <p:nvPr userDrawn="1"/>
        </p:nvCxnSpPr>
        <p:spPr bwMode="ltGray">
          <a:xfrm>
            <a:off x="0" y="6654662"/>
            <a:ext cx="431800" cy="0"/>
          </a:xfrm>
          <a:prstGeom prst="line">
            <a:avLst/>
          </a:prstGeom>
          <a:ln w="28575" cap="flat">
            <a:solidFill>
              <a:srgbClr val="04284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794AFA8-5DDA-47A2-BF8F-553653FF4EDF}"/>
              </a:ext>
            </a:extLst>
          </p:cNvPr>
          <p:cNvCxnSpPr>
            <a:cxnSpLocks/>
          </p:cNvCxnSpPr>
          <p:nvPr userDrawn="1"/>
        </p:nvCxnSpPr>
        <p:spPr bwMode="ltGray">
          <a:xfrm>
            <a:off x="11760200" y="10315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3087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535341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72212"/>
            <a:ext cx="5065776" cy="731520"/>
          </a:xfrm>
        </p:spPr>
        <p:txBody>
          <a:bodyPr vert="horz"/>
          <a:lstStyle>
            <a:lvl1pPr rtl="0">
              <a:defRPr>
                <a:solidFill>
                  <a:schemeClr val="tx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Slide Number">
            <a:extLst>
              <a:ext uri="{FF2B5EF4-FFF2-40B4-BE49-F238E27FC236}">
                <a16:creationId xmlns:a16="http://schemas.microsoft.com/office/drawing/2014/main" id="{7B650726-3579-4B30-9EF3-6C3844DC0F99}"/>
              </a:ext>
            </a:extLst>
          </p:cNvPr>
          <p:cNvSpPr>
            <a:spLocks noChangeArrowheads="1"/>
          </p:cNvSpPr>
          <p:nvPr userDrawn="1">
            <p:custDataLst>
              <p:tags r:id="rId7"/>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30806412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655774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4"/>
            </p:custDataLst>
          </p:nvPr>
        </p:nvSpPr>
        <p:spPr>
          <a:xfrm>
            <a:off x="554735" y="6395381"/>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5"/>
            </p:custDataLst>
          </p:nvPr>
        </p:nvSpPr>
        <p:spPr>
          <a:xfrm>
            <a:off x="554735" y="41597"/>
            <a:ext cx="3465576"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6"/>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7"/>
            </p:custDataLst>
          </p:nvPr>
        </p:nvSpPr>
        <p:spPr>
          <a:xfrm>
            <a:off x="554734" y="3659644"/>
            <a:ext cx="3465576"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Slide Number">
            <a:extLst>
              <a:ext uri="{FF2B5EF4-FFF2-40B4-BE49-F238E27FC236}">
                <a16:creationId xmlns:a16="http://schemas.microsoft.com/office/drawing/2014/main" id="{4248BB35-6427-40AC-95BE-E81BF85A84F7}"/>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5479158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3200487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noProof="0"/>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5"/>
            </p:custDataLst>
          </p:nvPr>
        </p:nvSpPr>
        <p:spPr>
          <a:xfrm>
            <a:off x="554735" y="41597"/>
            <a:ext cx="2514600"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6"/>
            </p:custDataLst>
          </p:nvPr>
        </p:nvSpPr>
        <p:spPr>
          <a:xfrm>
            <a:off x="554736" y="2744369"/>
            <a:ext cx="2514600" cy="769441"/>
          </a:xfrm>
        </p:spPr>
        <p:txBody>
          <a:bodyPr vert="horz" anchor="b">
            <a:noAutofit/>
          </a:bodyPr>
          <a:lstStyle>
            <a:lvl1pPr rtl="0">
              <a:defRPr>
                <a:solidFill>
                  <a:schemeClr val="tx1"/>
                </a:solidFill>
              </a:defRPr>
            </a:lvl1pPr>
          </a:lstStyle>
          <a:p>
            <a:r>
              <a:rPr lang="en-US"/>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7"/>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Slide Number">
            <a:extLst>
              <a:ext uri="{FF2B5EF4-FFF2-40B4-BE49-F238E27FC236}">
                <a16:creationId xmlns:a16="http://schemas.microsoft.com/office/drawing/2014/main" id="{24C97B6C-C615-4E48-AA21-C5FCAC575A62}"/>
              </a:ext>
            </a:extLst>
          </p:cNvPr>
          <p:cNvSpPr>
            <a:spLocks noChangeArrowheads="1"/>
          </p:cNvSpPr>
          <p:nvPr userDrawn="1">
            <p:custDataLst>
              <p:tags r:id="rId8"/>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14" name="TextBox 13">
            <a:extLst>
              <a:ext uri="{FF2B5EF4-FFF2-40B4-BE49-F238E27FC236}">
                <a16:creationId xmlns:a16="http://schemas.microsoft.com/office/drawing/2014/main" id="{AF205419-23B3-4459-AE0C-CBBA2B02EEEE}"/>
              </a:ext>
            </a:extLst>
          </p:cNvPr>
          <p:cNvSpPr txBox="1"/>
          <p:nvPr userDrawn="1"/>
        </p:nvSpPr>
        <p:spPr>
          <a:xfrm>
            <a:off x="554735" y="6593107"/>
            <a:ext cx="4855811"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chemeClr val="tx1"/>
                </a:solidFill>
              </a:rPr>
              <a:t>DELIBERATIVE &amp; CONFIDENTIAL | PRE-DECISIONAL</a:t>
            </a:r>
            <a:br>
              <a:rPr lang="en-US" sz="800">
                <a:solidFill>
                  <a:schemeClr val="tx1"/>
                </a:solidFill>
              </a:rPr>
            </a:br>
            <a:r>
              <a:rPr lang="en-US" sz="800">
                <a:solidFill>
                  <a:schemeClr val="tx1"/>
                </a:solidFill>
              </a:rPr>
              <a:t>NOT FOR DISTRIBUTION</a:t>
            </a:r>
          </a:p>
        </p:txBody>
      </p:sp>
      <p:cxnSp>
        <p:nvCxnSpPr>
          <p:cNvPr id="15" name="Straight Connector 14">
            <a:extLst>
              <a:ext uri="{FF2B5EF4-FFF2-40B4-BE49-F238E27FC236}">
                <a16:creationId xmlns:a16="http://schemas.microsoft.com/office/drawing/2014/main" id="{DD3CE4D4-97C3-49F1-A230-9C40ED5247FC}"/>
              </a:ext>
            </a:extLst>
          </p:cNvPr>
          <p:cNvCxnSpPr>
            <a:cxnSpLocks/>
          </p:cNvCxnSpPr>
          <p:nvPr userDrawn="1"/>
        </p:nvCxnSpPr>
        <p:spPr bwMode="ltGray">
          <a:xfrm>
            <a:off x="0" y="665466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CED624B-7488-4B00-A194-53135BCF6231}"/>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accent4"/>
                </a:solidFill>
              </a:rPr>
              <a:t>PRELIMINARY | NOT EXHAUSTIVE | FOR DISCUSSION ONLY</a:t>
            </a:r>
          </a:p>
        </p:txBody>
      </p:sp>
      <p:cxnSp>
        <p:nvCxnSpPr>
          <p:cNvPr id="17" name="Straight Connector 16">
            <a:extLst>
              <a:ext uri="{FF2B5EF4-FFF2-40B4-BE49-F238E27FC236}">
                <a16:creationId xmlns:a16="http://schemas.microsoft.com/office/drawing/2014/main" id="{FD00CF2B-DD90-4AB6-B19D-9377FE994355}"/>
              </a:ext>
            </a:extLst>
          </p:cNvPr>
          <p:cNvCxnSpPr>
            <a:cxnSpLocks/>
          </p:cNvCxnSpPr>
          <p:nvPr userDrawn="1"/>
        </p:nvCxnSpPr>
        <p:spPr bwMode="ltGray">
          <a:xfrm>
            <a:off x="11760200" y="103152"/>
            <a:ext cx="431800" cy="0"/>
          </a:xfrm>
          <a:prstGeom prst="line">
            <a:avLst/>
          </a:prstGeom>
          <a:ln w="28575" cap="flat">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3282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extLst>
              <p:ext uri="{D42A27DB-BD31-4B8C-83A1-F6EECF244321}">
                <p14:modId xmlns:p14="http://schemas.microsoft.com/office/powerpoint/2010/main" val="2633777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944612"/>
            <a:ext cx="11082528" cy="384721"/>
          </a:xfrm>
        </p:spPr>
        <p:txBody>
          <a:bodyPr vert="horz">
            <a:noAutofit/>
          </a:bodyPr>
          <a:lstStyle>
            <a:lvl1pPr rtl="0">
              <a:defRPr/>
            </a:lvl1pPr>
          </a:lstStyle>
          <a:p>
            <a:r>
              <a:rPr lang="en-US"/>
              <a:t>Click to edit Master title style</a:t>
            </a:r>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4"/>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2D5F9B32-BC8F-4E84-8FF0-13BB575B5831}"/>
              </a:ext>
            </a:extLst>
          </p:cNvPr>
          <p:cNvSpPr>
            <a:spLocks noChangeArrowheads="1"/>
          </p:cNvSpPr>
          <p:nvPr userDrawn="1">
            <p:custDataLst>
              <p:tags r:id="rId6"/>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TextBox 10">
            <a:extLst>
              <a:ext uri="{FF2B5EF4-FFF2-40B4-BE49-F238E27FC236}">
                <a16:creationId xmlns:a16="http://schemas.microsoft.com/office/drawing/2014/main" id="{55F09376-44DA-49A5-AFC9-5F4B9318FE9B}"/>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chemeClr val="tx1"/>
                </a:solidFill>
              </a:rPr>
              <a:t>DELIBERATIVE &amp; CONFIDENTIAL | PRE-DECISIONAL | NOT FOR DISTRIBUTION</a:t>
            </a:r>
          </a:p>
        </p:txBody>
      </p:sp>
      <p:cxnSp>
        <p:nvCxnSpPr>
          <p:cNvPr id="12" name="Straight Connector 11">
            <a:extLst>
              <a:ext uri="{FF2B5EF4-FFF2-40B4-BE49-F238E27FC236}">
                <a16:creationId xmlns:a16="http://schemas.microsoft.com/office/drawing/2014/main" id="{FD83BD8A-D4C2-43DB-9A37-A2A16B6FF6F1}"/>
              </a:ext>
            </a:extLst>
          </p:cNvPr>
          <p:cNvCxnSpPr>
            <a:cxnSpLocks/>
          </p:cNvCxnSpPr>
          <p:nvPr userDrawn="1"/>
        </p:nvCxnSpPr>
        <p:spPr bwMode="ltGray">
          <a:xfrm>
            <a:off x="0" y="665466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0E38AA8-70EA-4C80-A783-8F7FAE405049}"/>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tx1"/>
                </a:solidFill>
              </a:rPr>
              <a:t>PRELIMINARY | NOT EXHAUSTIVE | FOR DISCUSSION ONLY</a:t>
            </a:r>
          </a:p>
        </p:txBody>
      </p:sp>
      <p:cxnSp>
        <p:nvCxnSpPr>
          <p:cNvPr id="14" name="Straight Connector 13">
            <a:extLst>
              <a:ext uri="{FF2B5EF4-FFF2-40B4-BE49-F238E27FC236}">
                <a16:creationId xmlns:a16="http://schemas.microsoft.com/office/drawing/2014/main" id="{3499543E-6B98-46FE-B999-BE4FB6DD3D9A}"/>
              </a:ext>
            </a:extLst>
          </p:cNvPr>
          <p:cNvCxnSpPr>
            <a:cxnSpLocks/>
          </p:cNvCxnSpPr>
          <p:nvPr userDrawn="1"/>
        </p:nvCxnSpPr>
        <p:spPr bwMode="ltGray">
          <a:xfrm>
            <a:off x="11760200" y="10315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7904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extLst>
              <p:ext uri="{D42A27DB-BD31-4B8C-83A1-F6EECF244321}">
                <p14:modId xmlns:p14="http://schemas.microsoft.com/office/powerpoint/2010/main" val="1860085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5. Source" hidden="1">
            <a:extLst>
              <a:ext uri="{FF2B5EF4-FFF2-40B4-BE49-F238E27FC236}">
                <a16:creationId xmlns:a16="http://schemas.microsoft.com/office/drawing/2014/main" id="{48684DB6-320C-4E95-A29C-791B412C8164}"/>
              </a:ext>
            </a:extLst>
          </p:cNvPr>
          <p:cNvSpPr txBox="1"/>
          <p:nvPr userDrawn="1">
            <p:custDataLst>
              <p:tags r:id="rId2"/>
            </p:custDataLst>
          </p:nvPr>
        </p:nvSpPr>
        <p:spPr>
          <a:xfrm>
            <a:off x="554735" y="6395381"/>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7" name="1. On-page tracker">
            <a:extLst>
              <a:ext uri="{FF2B5EF4-FFF2-40B4-BE49-F238E27FC236}">
                <a16:creationId xmlns:a16="http://schemas.microsoft.com/office/drawing/2014/main" id="{E9E206AB-587F-4AC2-9EF7-AA339899F4BB}"/>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FB262C5F-ADA7-4703-91C0-412A5B38D09B}"/>
              </a:ext>
            </a:extLst>
          </p:cNvPr>
          <p:cNvSpPr>
            <a:spLocks noChangeArrowheads="1"/>
          </p:cNvSpPr>
          <p:nvPr userDrawn="1">
            <p:custDataLst>
              <p:tags r:id="rId4"/>
            </p:custDataLst>
          </p:nvPr>
        </p:nvSpPr>
        <p:spPr bwMode="black">
          <a:xfrm>
            <a:off x="11312525" y="6577719"/>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535042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8.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tags" Target="../tags/tag7.xml"/><Relationship Id="rId21" Type="http://schemas.openxmlformats.org/officeDocument/2006/relationships/slideLayout" Target="../slideLayouts/slideLayout71.xml"/><Relationship Id="rId34" Type="http://schemas.openxmlformats.org/officeDocument/2006/relationships/tags" Target="../tags/tag2.xml"/><Relationship Id="rId42" Type="http://schemas.openxmlformats.org/officeDocument/2006/relationships/tags" Target="../tags/tag10.xml"/><Relationship Id="rId47" Type="http://schemas.openxmlformats.org/officeDocument/2006/relationships/tags" Target="../tags/tag15.xml"/><Relationship Id="rId50" Type="http://schemas.openxmlformats.org/officeDocument/2006/relationships/tags" Target="../tags/tag18.xml"/><Relationship Id="rId55" Type="http://schemas.openxmlformats.org/officeDocument/2006/relationships/image" Target="../media/image20.emf"/><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theme" Target="../theme/theme4.xml"/><Relationship Id="rId37" Type="http://schemas.openxmlformats.org/officeDocument/2006/relationships/tags" Target="../tags/tag5.xml"/><Relationship Id="rId40" Type="http://schemas.openxmlformats.org/officeDocument/2006/relationships/tags" Target="../tags/tag8.xml"/><Relationship Id="rId45" Type="http://schemas.openxmlformats.org/officeDocument/2006/relationships/tags" Target="../tags/tag13.xml"/><Relationship Id="rId53" Type="http://schemas.openxmlformats.org/officeDocument/2006/relationships/tags" Target="../tags/tag2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tags" Target="../tags/tag12.xml"/><Relationship Id="rId52" Type="http://schemas.openxmlformats.org/officeDocument/2006/relationships/tags" Target="../tags/tag2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tags" Target="../tags/tag3.xml"/><Relationship Id="rId43" Type="http://schemas.openxmlformats.org/officeDocument/2006/relationships/tags" Target="../tags/tag11.xml"/><Relationship Id="rId48" Type="http://schemas.openxmlformats.org/officeDocument/2006/relationships/tags" Target="../tags/tag16.xml"/><Relationship Id="rId8" Type="http://schemas.openxmlformats.org/officeDocument/2006/relationships/slideLayout" Target="../slideLayouts/slideLayout58.xml"/><Relationship Id="rId51" Type="http://schemas.openxmlformats.org/officeDocument/2006/relationships/tags" Target="../tags/tag19.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tags" Target="../tags/tag1.xml"/><Relationship Id="rId38" Type="http://schemas.openxmlformats.org/officeDocument/2006/relationships/tags" Target="../tags/tag6.xml"/><Relationship Id="rId46" Type="http://schemas.openxmlformats.org/officeDocument/2006/relationships/tags" Target="../tags/tag14.xml"/><Relationship Id="rId20" Type="http://schemas.openxmlformats.org/officeDocument/2006/relationships/slideLayout" Target="../slideLayouts/slideLayout70.xml"/><Relationship Id="rId41" Type="http://schemas.openxmlformats.org/officeDocument/2006/relationships/tags" Target="../tags/tag9.xml"/><Relationship Id="rId54" Type="http://schemas.openxmlformats.org/officeDocument/2006/relationships/oleObject" Target="../embeddings/oleObject1.bin"/><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tags" Target="../tags/tag4.xml"/><Relationship Id="rId49" Type="http://schemas.openxmlformats.org/officeDocument/2006/relationships/tags" Target="../tags/tag1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tags" Target="../tags/tag208.xml"/><Relationship Id="rId39" Type="http://schemas.openxmlformats.org/officeDocument/2006/relationships/tags" Target="../tags/tag221.xml"/><Relationship Id="rId21" Type="http://schemas.openxmlformats.org/officeDocument/2006/relationships/slideLayout" Target="../slideLayouts/slideLayout102.xml"/><Relationship Id="rId34" Type="http://schemas.openxmlformats.org/officeDocument/2006/relationships/tags" Target="../tags/tag216.xml"/><Relationship Id="rId42" Type="http://schemas.openxmlformats.org/officeDocument/2006/relationships/tags" Target="../tags/tag224.xml"/><Relationship Id="rId47" Type="http://schemas.openxmlformats.org/officeDocument/2006/relationships/image" Target="../media/image20.emf"/><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tags" Target="../tags/tag21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theme" Target="../theme/theme5.xml"/><Relationship Id="rId32" Type="http://schemas.openxmlformats.org/officeDocument/2006/relationships/tags" Target="../tags/tag214.xml"/><Relationship Id="rId37" Type="http://schemas.openxmlformats.org/officeDocument/2006/relationships/tags" Target="../tags/tag219.xml"/><Relationship Id="rId40" Type="http://schemas.openxmlformats.org/officeDocument/2006/relationships/tags" Target="../tags/tag222.xml"/><Relationship Id="rId45" Type="http://schemas.openxmlformats.org/officeDocument/2006/relationships/tags" Target="../tags/tag227.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tags" Target="../tags/tag210.xml"/><Relationship Id="rId36" Type="http://schemas.openxmlformats.org/officeDocument/2006/relationships/tags" Target="../tags/tag218.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tags" Target="../tags/tag213.xml"/><Relationship Id="rId44" Type="http://schemas.openxmlformats.org/officeDocument/2006/relationships/tags" Target="../tags/tag226.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tags" Target="../tags/tag209.xml"/><Relationship Id="rId30" Type="http://schemas.openxmlformats.org/officeDocument/2006/relationships/tags" Target="../tags/tag212.xml"/><Relationship Id="rId35" Type="http://schemas.openxmlformats.org/officeDocument/2006/relationships/tags" Target="../tags/tag217.xml"/><Relationship Id="rId43" Type="http://schemas.openxmlformats.org/officeDocument/2006/relationships/tags" Target="../tags/tag225.xml"/><Relationship Id="rId8" Type="http://schemas.openxmlformats.org/officeDocument/2006/relationships/slideLayout" Target="../slideLayouts/slideLayout89.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tags" Target="../tags/tag207.xml"/><Relationship Id="rId33" Type="http://schemas.openxmlformats.org/officeDocument/2006/relationships/tags" Target="../tags/tag215.xml"/><Relationship Id="rId38" Type="http://schemas.openxmlformats.org/officeDocument/2006/relationships/tags" Target="../tags/tag220.xml"/><Relationship Id="rId46" Type="http://schemas.openxmlformats.org/officeDocument/2006/relationships/oleObject" Target="../embeddings/oleObject31.bin"/><Relationship Id="rId20" Type="http://schemas.openxmlformats.org/officeDocument/2006/relationships/slideLayout" Target="../slideLayouts/slideLayout101.xml"/><Relationship Id="rId41" Type="http://schemas.openxmlformats.org/officeDocument/2006/relationships/tags" Target="../tags/tag22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tags" Target="../tags/tag353.xml"/><Relationship Id="rId39" Type="http://schemas.openxmlformats.org/officeDocument/2006/relationships/tags" Target="../tags/tag366.xml"/><Relationship Id="rId21" Type="http://schemas.openxmlformats.org/officeDocument/2006/relationships/slideLayout" Target="../slideLayouts/slideLayout125.xml"/><Relationship Id="rId34" Type="http://schemas.openxmlformats.org/officeDocument/2006/relationships/tags" Target="../tags/tag361.xml"/><Relationship Id="rId42" Type="http://schemas.openxmlformats.org/officeDocument/2006/relationships/tags" Target="../tags/tag369.xml"/><Relationship Id="rId47" Type="http://schemas.openxmlformats.org/officeDocument/2006/relationships/oleObject" Target="../embeddings/oleObject53.bin"/><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tags" Target="../tags/tag35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tags" Target="../tags/tag359.xml"/><Relationship Id="rId37" Type="http://schemas.openxmlformats.org/officeDocument/2006/relationships/tags" Target="../tags/tag364.xml"/><Relationship Id="rId40" Type="http://schemas.openxmlformats.org/officeDocument/2006/relationships/tags" Target="../tags/tag367.xml"/><Relationship Id="rId45" Type="http://schemas.openxmlformats.org/officeDocument/2006/relationships/tags" Target="../tags/tag372.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tags" Target="../tags/tag355.xml"/><Relationship Id="rId36" Type="http://schemas.openxmlformats.org/officeDocument/2006/relationships/tags" Target="../tags/tag363.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tags" Target="../tags/tag358.xml"/><Relationship Id="rId44" Type="http://schemas.openxmlformats.org/officeDocument/2006/relationships/tags" Target="../tags/tag371.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tags" Target="../tags/tag354.xml"/><Relationship Id="rId30" Type="http://schemas.openxmlformats.org/officeDocument/2006/relationships/tags" Target="../tags/tag357.xml"/><Relationship Id="rId35" Type="http://schemas.openxmlformats.org/officeDocument/2006/relationships/tags" Target="../tags/tag362.xml"/><Relationship Id="rId43" Type="http://schemas.openxmlformats.org/officeDocument/2006/relationships/tags" Target="../tags/tag370.xml"/><Relationship Id="rId48" Type="http://schemas.openxmlformats.org/officeDocument/2006/relationships/image" Target="../media/image20.emf"/><Relationship Id="rId8" Type="http://schemas.openxmlformats.org/officeDocument/2006/relationships/slideLayout" Target="../slideLayouts/slideLayout112.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theme" Target="../theme/theme6.xml"/><Relationship Id="rId33" Type="http://schemas.openxmlformats.org/officeDocument/2006/relationships/tags" Target="../tags/tag360.xml"/><Relationship Id="rId38" Type="http://schemas.openxmlformats.org/officeDocument/2006/relationships/tags" Target="../tags/tag365.xml"/><Relationship Id="rId46" Type="http://schemas.openxmlformats.org/officeDocument/2006/relationships/tags" Target="../tags/tag373.xml"/><Relationship Id="rId20" Type="http://schemas.openxmlformats.org/officeDocument/2006/relationships/slideLayout" Target="../slideLayouts/slideLayout124.xml"/><Relationship Id="rId41" Type="http://schemas.openxmlformats.org/officeDocument/2006/relationships/tags" Target="../tags/tag3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2/20/2024</a:t>
            </a:fld>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4127444834"/>
      </p:ext>
    </p:extLst>
  </p:cSld>
  <p:clrMap bg1="lt1" tx1="dk1" bg2="lt2" tx2="dk2" accent1="accent1" accent2="accent2" accent3="accent3" accent4="accent4" accent5="accent5" accent6="accent6" hlink="hlink" folHlink="folHlink"/>
  <p:sldLayoutIdLst>
    <p:sldLayoutId id="2147483748" r:id="rId1"/>
    <p:sldLayoutId id="2147483752" r:id="rId2"/>
    <p:sldLayoutId id="2147483771" r:id="rId3"/>
    <p:sldLayoutId id="2147483753" r:id="rId4"/>
    <p:sldLayoutId id="2147483749" r:id="rId5"/>
    <p:sldLayoutId id="2147483750" r:id="rId6"/>
    <p:sldLayoutId id="2147483751" r:id="rId7"/>
    <p:sldLayoutId id="2147483854" r:id="rId8"/>
    <p:sldLayoutId id="2147483855" r:id="rId9"/>
    <p:sldLayoutId id="214748385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3B829B-03D7-D739-65AE-B83784E96C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85B752-56A9-7671-3A42-5323301505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83D82-113E-6FB1-4195-603CE9E492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05C79-C6D8-4ADA-BD5E-87092B0AE339}" type="datetimeFigureOut">
              <a:rPr lang="en-US" smtClean="0"/>
              <a:t>2/20/2024</a:t>
            </a:fld>
            <a:endParaRPr lang="en-US"/>
          </a:p>
        </p:txBody>
      </p:sp>
      <p:sp>
        <p:nvSpPr>
          <p:cNvPr id="5" name="Footer Placeholder 4">
            <a:extLst>
              <a:ext uri="{FF2B5EF4-FFF2-40B4-BE49-F238E27FC236}">
                <a16:creationId xmlns:a16="http://schemas.microsoft.com/office/drawing/2014/main" id="{5BC92361-37D3-D447-EDC0-5E27844728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9313FC-4917-9B0F-A692-0A3BFE7180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EA2FD-9366-4774-85F4-307E826D11F4}" type="slidenum">
              <a:rPr lang="en-US" smtClean="0"/>
              <a:t>‹#›</a:t>
            </a:fld>
            <a:endParaRPr lang="en-US"/>
          </a:p>
        </p:txBody>
      </p:sp>
    </p:spTree>
    <p:extLst>
      <p:ext uri="{BB962C8B-B14F-4D97-AF65-F5344CB8AC3E}">
        <p14:creationId xmlns:p14="http://schemas.microsoft.com/office/powerpoint/2010/main" val="31483251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1861D7-94DB-44FF-BAE0-DF75A84A4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3306E-A6FC-4455-8C34-E6D5ADAFF453}" type="datetimeFigureOut">
              <a:rPr lang="en-US" smtClean="0"/>
              <a:t>2/20/2024</a:t>
            </a:fld>
            <a:endParaRPr lang="en-US"/>
          </a:p>
        </p:txBody>
      </p:sp>
      <p:sp>
        <p:nvSpPr>
          <p:cNvPr id="5" name="Footer Placeholder 4">
            <a:extLst>
              <a:ext uri="{FF2B5EF4-FFF2-40B4-BE49-F238E27FC236}">
                <a16:creationId xmlns:a16="http://schemas.microsoft.com/office/drawing/2014/main" id="{F6F421B0-2063-4B2E-BE9C-DB57BBCC0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4DE984-F14C-4928-B682-AC444AC411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C2C29B-4F89-4246-AB34-DADDBAF46AFE}" type="slidenum">
              <a:rPr lang="en-US" smtClean="0"/>
              <a:t>‹#›</a:t>
            </a:fld>
            <a:endParaRPr lang="en-US"/>
          </a:p>
        </p:txBody>
      </p:sp>
      <p:sp>
        <p:nvSpPr>
          <p:cNvPr id="7" name="object 2">
            <a:extLst>
              <a:ext uri="{FF2B5EF4-FFF2-40B4-BE49-F238E27FC236}">
                <a16:creationId xmlns:a16="http://schemas.microsoft.com/office/drawing/2014/main" id="{A5AE9D5E-1791-46FC-9A53-BDAF4BC589FF}"/>
              </a:ext>
            </a:extLst>
          </p:cNvPr>
          <p:cNvSpPr/>
          <p:nvPr/>
        </p:nvSpPr>
        <p:spPr>
          <a:xfrm>
            <a:off x="0" y="0"/>
            <a:ext cx="12192000" cy="6857999"/>
          </a:xfrm>
          <a:prstGeom prst="rect">
            <a:avLst/>
          </a:prstGeom>
          <a:blipFill>
            <a:blip r:embed="rId14" cstate="email">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907647"/>
      </p:ext>
    </p:extLst>
  </p:cSld>
  <p:clrMap bg1="lt1" tx1="dk1" bg2="lt2" tx2="dk2" accent1="accent1" accent2="accent2" accent3="accent3" accent4="accent4" accent5="accent5" accent6="accent6" hlink="hlink" folHlink="folHlink"/>
  <p:sldLayoutIdLst>
    <p:sldLayoutId id="2147483755" r:id="rId1"/>
    <p:sldLayoutId id="2147483769" r:id="rId2"/>
    <p:sldLayoutId id="2147483770"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33"/>
            </p:custDataLst>
            <p:extLst>
              <p:ext uri="{D42A27DB-BD31-4B8C-83A1-F6EECF244321}">
                <p14:modId xmlns:p14="http://schemas.microsoft.com/office/powerpoint/2010/main" val="1585367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4" imgW="592" imgH="591" progId="TCLayout.ActiveDocument.1">
                  <p:embed/>
                </p:oleObj>
              </mc:Choice>
              <mc:Fallback>
                <p:oleObj name="think-cell Slide" r:id="rId54" imgW="592" imgH="591" progId="TCLayout.ActiveDocument.1">
                  <p:embed/>
                  <p:pic>
                    <p:nvPicPr>
                      <p:cNvPr id="3" name="Object 2" hidden="1">
                        <a:extLst>
                          <a:ext uri="{FF2B5EF4-FFF2-40B4-BE49-F238E27FC236}">
                            <a16:creationId xmlns:a16="http://schemas.microsoft.com/office/drawing/2014/main" id="{740B17A4-151A-442A-85BB-61D97FD47CDC}"/>
                          </a:ext>
                        </a:extLst>
                      </p:cNvPr>
                      <p:cNvPicPr/>
                      <p:nvPr/>
                    </p:nvPicPr>
                    <p:blipFill>
                      <a:blip r:embed="rId5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399E7-290D-4CE6-AA08-2DA0CF307E1C}"/>
              </a:ext>
            </a:extLst>
          </p:cNvPr>
          <p:cNvSpPr/>
          <p:nvPr userDrawn="1">
            <p:custDataLst>
              <p:tags r:id="rId34"/>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35"/>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p>
            <a:pPr lvl="0"/>
            <a:r>
              <a:rPr lang="en-US"/>
              <a:t>Click to edit Master title style</a:t>
            </a:r>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36"/>
            </p:custDataLst>
          </p:nvPr>
        </p:nvGrpSpPr>
        <p:grpSpPr>
          <a:xfrm>
            <a:off x="1524"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37"/>
            </p:custDataLst>
          </p:nvPr>
        </p:nvSpPr>
        <p:spPr>
          <a:xfrm>
            <a:off x="553972" y="6197656"/>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176" name="Sticker" hidden="1">
            <a:extLst>
              <a:ext uri="{FF2B5EF4-FFF2-40B4-BE49-F238E27FC236}">
                <a16:creationId xmlns:a16="http://schemas.microsoft.com/office/drawing/2014/main" id="{F05F3D84-B1F2-4969-91DD-7BB0F78A4159}"/>
              </a:ext>
            </a:extLst>
          </p:cNvPr>
          <p:cNvSpPr txBox="1"/>
          <p:nvPr userDrawn="1"/>
        </p:nvSpPr>
        <p:spPr>
          <a:xfrm>
            <a:off x="554736" y="1289273"/>
            <a:ext cx="3204403"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207" name="ACET" hidden="1">
            <a:extLst>
              <a:ext uri="{FF2B5EF4-FFF2-40B4-BE49-F238E27FC236}">
                <a16:creationId xmlns:a16="http://schemas.microsoft.com/office/drawing/2014/main" id="{9C1AB688-8E46-4BED-871D-3FE073C183F2}"/>
              </a:ext>
            </a:extLst>
          </p:cNvPr>
          <p:cNvSpPr txBox="1"/>
          <p:nvPr userDrawn="1">
            <p:custDataLst>
              <p:tags r:id="rId38"/>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4" name="Text Placeholder 3">
            <a:extLst>
              <a:ext uri="{FF2B5EF4-FFF2-40B4-BE49-F238E27FC236}">
                <a16:creationId xmlns:a16="http://schemas.microsoft.com/office/drawing/2014/main" id="{AEA8BC65-10CC-4404-9B17-2797DDA47747}"/>
              </a:ext>
            </a:extLst>
          </p:cNvPr>
          <p:cNvSpPr>
            <a:spLocks noGrp="1"/>
          </p:cNvSpPr>
          <p:nvPr>
            <p:ph type="body" idx="1"/>
          </p:nvPr>
        </p:nvSpPr>
        <p:spPr>
          <a:xfrm>
            <a:off x="554736" y="2170800"/>
            <a:ext cx="2484655" cy="13843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4" name="LegendBoxes" hidden="1">
            <a:extLst>
              <a:ext uri="{FF2B5EF4-FFF2-40B4-BE49-F238E27FC236}">
                <a16:creationId xmlns:a16="http://schemas.microsoft.com/office/drawing/2014/main" id="{D8E903F2-3788-45B9-B8CF-0C314E19A925}"/>
              </a:ext>
            </a:extLst>
          </p:cNvPr>
          <p:cNvGrpSpPr/>
          <p:nvPr userDrawn="1"/>
        </p:nvGrpSpPr>
        <p:grpSpPr>
          <a:xfrm>
            <a:off x="10714801" y="4381500"/>
            <a:ext cx="922463" cy="1717282"/>
            <a:chOff x="10554770" y="4322824"/>
            <a:chExt cx="922463" cy="1717282"/>
          </a:xfrm>
        </p:grpSpPr>
        <p:sp>
          <p:nvSpPr>
            <p:cNvPr id="169" name="RectangleLegend1" hidden="1">
              <a:extLst>
                <a:ext uri="{FF2B5EF4-FFF2-40B4-BE49-F238E27FC236}">
                  <a16:creationId xmlns:a16="http://schemas.microsoft.com/office/drawing/2014/main" id="{846655E8-1A41-4ED7-AB29-6EE24F5347E8}"/>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0" name="RectangleLegend2" hidden="1">
              <a:extLst>
                <a:ext uri="{FF2B5EF4-FFF2-40B4-BE49-F238E27FC236}">
                  <a16:creationId xmlns:a16="http://schemas.microsoft.com/office/drawing/2014/main" id="{65DCF603-7E2B-47CC-846B-65DAC8FF742A}"/>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1" name="RectangleLegend3" hidden="1">
              <a:extLst>
                <a:ext uri="{FF2B5EF4-FFF2-40B4-BE49-F238E27FC236}">
                  <a16:creationId xmlns:a16="http://schemas.microsoft.com/office/drawing/2014/main" id="{AA4CF79C-AD64-46C8-BF4C-28538B917252}"/>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2" name="RectangleLegend4" hidden="1">
              <a:extLst>
                <a:ext uri="{FF2B5EF4-FFF2-40B4-BE49-F238E27FC236}">
                  <a16:creationId xmlns:a16="http://schemas.microsoft.com/office/drawing/2014/main" id="{CF079D99-573B-4623-8234-1AF6AA592B09}"/>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3" name="RectangleLegend5" hidden="1">
              <a:extLst>
                <a:ext uri="{FF2B5EF4-FFF2-40B4-BE49-F238E27FC236}">
                  <a16:creationId xmlns:a16="http://schemas.microsoft.com/office/drawing/2014/main" id="{7C5E9897-E250-423C-B00B-5ECC6D3C68DF}"/>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4" name="Legend1" hidden="1">
              <a:extLst>
                <a:ext uri="{FF2B5EF4-FFF2-40B4-BE49-F238E27FC236}">
                  <a16:creationId xmlns:a16="http://schemas.microsoft.com/office/drawing/2014/main" id="{DB55171A-4077-44E9-9F78-44B830DD19BB}"/>
                </a:ext>
              </a:extLst>
            </p:cNvPr>
            <p:cNvSpPr txBox="1"/>
            <p:nvPr/>
          </p:nvSpPr>
          <p:spPr>
            <a:xfrm>
              <a:off x="1088091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5" name="Legend2" hidden="1">
              <a:extLst>
                <a:ext uri="{FF2B5EF4-FFF2-40B4-BE49-F238E27FC236}">
                  <a16:creationId xmlns:a16="http://schemas.microsoft.com/office/drawing/2014/main" id="{D4E73139-FDB1-423C-B719-0BC74C3BEECA}"/>
                </a:ext>
              </a:extLst>
            </p:cNvPr>
            <p:cNvSpPr txBox="1"/>
            <p:nvPr/>
          </p:nvSpPr>
          <p:spPr>
            <a:xfrm>
              <a:off x="1088091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7" name="Legend3" hidden="1">
              <a:extLst>
                <a:ext uri="{FF2B5EF4-FFF2-40B4-BE49-F238E27FC236}">
                  <a16:creationId xmlns:a16="http://schemas.microsoft.com/office/drawing/2014/main" id="{1D0C8F42-F713-47B7-B3C0-60504B889B69}"/>
                </a:ext>
              </a:extLst>
            </p:cNvPr>
            <p:cNvSpPr txBox="1"/>
            <p:nvPr/>
          </p:nvSpPr>
          <p:spPr>
            <a:xfrm>
              <a:off x="1088091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8" name="Legend4" hidden="1">
              <a:extLst>
                <a:ext uri="{FF2B5EF4-FFF2-40B4-BE49-F238E27FC236}">
                  <a16:creationId xmlns:a16="http://schemas.microsoft.com/office/drawing/2014/main" id="{2DAE78A6-9393-412D-B9F7-33B2C61ADD5B}"/>
                </a:ext>
              </a:extLst>
            </p:cNvPr>
            <p:cNvSpPr txBox="1"/>
            <p:nvPr/>
          </p:nvSpPr>
          <p:spPr>
            <a:xfrm>
              <a:off x="1088091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9" name="Legend5" hidden="1">
              <a:extLst>
                <a:ext uri="{FF2B5EF4-FFF2-40B4-BE49-F238E27FC236}">
                  <a16:creationId xmlns:a16="http://schemas.microsoft.com/office/drawing/2014/main" id="{2F2286FD-6980-461D-83E2-FFF3884C91F3}"/>
                </a:ext>
              </a:extLst>
            </p:cNvPr>
            <p:cNvSpPr txBox="1"/>
            <p:nvPr/>
          </p:nvSpPr>
          <p:spPr>
            <a:xfrm>
              <a:off x="1088091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grpSp>
        <p:nvGrpSpPr>
          <p:cNvPr id="180" name="LegendLines" hidden="1">
            <a:extLst>
              <a:ext uri="{FF2B5EF4-FFF2-40B4-BE49-F238E27FC236}">
                <a16:creationId xmlns:a16="http://schemas.microsoft.com/office/drawing/2014/main" id="{8850C440-E655-4054-856A-69184CF6869B}"/>
              </a:ext>
            </a:extLst>
          </p:cNvPr>
          <p:cNvGrpSpPr/>
          <p:nvPr userDrawn="1"/>
        </p:nvGrpSpPr>
        <p:grpSpPr>
          <a:xfrm>
            <a:off x="10317304" y="3150831"/>
            <a:ext cx="1319960" cy="958286"/>
            <a:chOff x="10162879" y="3243772"/>
            <a:chExt cx="1319960" cy="958286"/>
          </a:xfrm>
        </p:grpSpPr>
        <p:sp>
          <p:nvSpPr>
            <p:cNvPr id="181" name="Legend1" hidden="1">
              <a:extLst>
                <a:ext uri="{FF2B5EF4-FFF2-40B4-BE49-F238E27FC236}">
                  <a16:creationId xmlns:a16="http://schemas.microsoft.com/office/drawing/2014/main" id="{E5D6AC96-9B95-41DB-BB02-79341826EF47}"/>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2" name="Legend2" hidden="1">
              <a:extLst>
                <a:ext uri="{FF2B5EF4-FFF2-40B4-BE49-F238E27FC236}">
                  <a16:creationId xmlns:a16="http://schemas.microsoft.com/office/drawing/2014/main" id="{CFD7028B-BE1C-41E1-8FD7-139ACB6817D8}"/>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3" name="Legend3" hidden="1">
              <a:extLst>
                <a:ext uri="{FF2B5EF4-FFF2-40B4-BE49-F238E27FC236}">
                  <a16:creationId xmlns:a16="http://schemas.microsoft.com/office/drawing/2014/main" id="{1344EC3E-E840-4EE3-A824-0AB9FC3DC145}"/>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4" name="LineLegend3" hidden="1">
              <a:extLst>
                <a:ext uri="{FF2B5EF4-FFF2-40B4-BE49-F238E27FC236}">
                  <a16:creationId xmlns:a16="http://schemas.microsoft.com/office/drawing/2014/main" id="{9FAC8376-B679-48C5-B132-2F89946D9CC1}"/>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endParaRPr>
            </a:p>
          </p:txBody>
        </p:sp>
        <p:sp>
          <p:nvSpPr>
            <p:cNvPr id="185" name="LineLegend2" hidden="1">
              <a:extLst>
                <a:ext uri="{FF2B5EF4-FFF2-40B4-BE49-F238E27FC236}">
                  <a16:creationId xmlns:a16="http://schemas.microsoft.com/office/drawing/2014/main" id="{89F85083-A651-4A95-9A28-E304BC4EB99E}"/>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endParaRPr>
            </a:p>
          </p:txBody>
        </p:sp>
        <p:sp>
          <p:nvSpPr>
            <p:cNvPr id="186" name="LineLegend1" hidden="1">
              <a:extLst>
                <a:ext uri="{FF2B5EF4-FFF2-40B4-BE49-F238E27FC236}">
                  <a16:creationId xmlns:a16="http://schemas.microsoft.com/office/drawing/2014/main" id="{E55E09FD-1816-41B8-97D2-DCC810EDFE6A}"/>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endParaRPr>
            </a:p>
          </p:txBody>
        </p:sp>
      </p:grpSp>
      <p:grpSp>
        <p:nvGrpSpPr>
          <p:cNvPr id="187" name="LegendMoons" hidden="1">
            <a:extLst>
              <a:ext uri="{FF2B5EF4-FFF2-40B4-BE49-F238E27FC236}">
                <a16:creationId xmlns:a16="http://schemas.microsoft.com/office/drawing/2014/main" id="{0FE38A54-9B39-40A4-B01F-722F4F491D5B}"/>
              </a:ext>
            </a:extLst>
          </p:cNvPr>
          <p:cNvGrpSpPr/>
          <p:nvPr userDrawn="1"/>
        </p:nvGrpSpPr>
        <p:grpSpPr>
          <a:xfrm>
            <a:off x="10684859" y="1146588"/>
            <a:ext cx="948949" cy="1731859"/>
            <a:chOff x="7716535" y="2630582"/>
            <a:chExt cx="948949" cy="1731859"/>
          </a:xfrm>
        </p:grpSpPr>
        <p:sp>
          <p:nvSpPr>
            <p:cNvPr id="188" name="Legend1" hidden="1">
              <a:extLst>
                <a:ext uri="{FF2B5EF4-FFF2-40B4-BE49-F238E27FC236}">
                  <a16:creationId xmlns:a16="http://schemas.microsoft.com/office/drawing/2014/main" id="{F98796C6-B17D-4E56-9AA8-347688994B17}"/>
                </a:ext>
              </a:extLst>
            </p:cNvPr>
            <p:cNvSpPr txBox="1"/>
            <p:nvPr/>
          </p:nvSpPr>
          <p:spPr>
            <a:xfrm>
              <a:off x="8069167" y="26379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9" name="Legend2" hidden="1">
              <a:extLst>
                <a:ext uri="{FF2B5EF4-FFF2-40B4-BE49-F238E27FC236}">
                  <a16:creationId xmlns:a16="http://schemas.microsoft.com/office/drawing/2014/main" id="{88C5625B-7C35-4EC7-A58D-C6ABC40998B2}"/>
                </a:ext>
              </a:extLst>
            </p:cNvPr>
            <p:cNvSpPr txBox="1"/>
            <p:nvPr/>
          </p:nvSpPr>
          <p:spPr>
            <a:xfrm>
              <a:off x="8069167" y="301340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0" name="Legend3" hidden="1">
              <a:extLst>
                <a:ext uri="{FF2B5EF4-FFF2-40B4-BE49-F238E27FC236}">
                  <a16:creationId xmlns:a16="http://schemas.microsoft.com/office/drawing/2014/main" id="{A57052E3-607B-4524-955B-3988859A5AF8}"/>
                </a:ext>
              </a:extLst>
            </p:cNvPr>
            <p:cNvSpPr txBox="1"/>
            <p:nvPr/>
          </p:nvSpPr>
          <p:spPr>
            <a:xfrm>
              <a:off x="8069167" y="3388859"/>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1" name="Legend4" hidden="1">
              <a:extLst>
                <a:ext uri="{FF2B5EF4-FFF2-40B4-BE49-F238E27FC236}">
                  <a16:creationId xmlns:a16="http://schemas.microsoft.com/office/drawing/2014/main" id="{D0C369A7-6DFB-4212-9A5F-BC6388F9FBB2}"/>
                </a:ext>
              </a:extLst>
            </p:cNvPr>
            <p:cNvSpPr txBox="1"/>
            <p:nvPr/>
          </p:nvSpPr>
          <p:spPr>
            <a:xfrm>
              <a:off x="8069167" y="3764318"/>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2" name="Legend5" hidden="1">
              <a:extLst>
                <a:ext uri="{FF2B5EF4-FFF2-40B4-BE49-F238E27FC236}">
                  <a16:creationId xmlns:a16="http://schemas.microsoft.com/office/drawing/2014/main" id="{40F1E2FE-55B7-4AD6-96AA-0EAC4FAF058D}"/>
                </a:ext>
              </a:extLst>
            </p:cNvPr>
            <p:cNvSpPr txBox="1"/>
            <p:nvPr/>
          </p:nvSpPr>
          <p:spPr>
            <a:xfrm>
              <a:off x="8069167" y="4139779"/>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193" name="MoonLegend1" hidden="1">
              <a:extLst>
                <a:ext uri="{FF2B5EF4-FFF2-40B4-BE49-F238E27FC236}">
                  <a16:creationId xmlns:a16="http://schemas.microsoft.com/office/drawing/2014/main" id="{E4604326-4AEA-41E9-991E-D17CE85BB4E0}"/>
                </a:ext>
              </a:extLst>
            </p:cNvPr>
            <p:cNvGrpSpPr>
              <a:grpSpLocks noChangeAspect="1"/>
            </p:cNvGrpSpPr>
            <p:nvPr>
              <p:custDataLst>
                <p:tags r:id="rId39"/>
              </p:custDataLst>
            </p:nvPr>
          </p:nvGrpSpPr>
          <p:grpSpPr>
            <a:xfrm>
              <a:off x="7716535" y="2630582"/>
              <a:ext cx="228600" cy="228600"/>
              <a:chOff x="762000" y="1270000"/>
              <a:chExt cx="254000" cy="254000"/>
            </a:xfrm>
          </p:grpSpPr>
          <p:sp>
            <p:nvSpPr>
              <p:cNvPr id="206" name="Oval 205" hidden="1">
                <a:extLst>
                  <a:ext uri="{FF2B5EF4-FFF2-40B4-BE49-F238E27FC236}">
                    <a16:creationId xmlns:a16="http://schemas.microsoft.com/office/drawing/2014/main" id="{82B0FAE4-1259-4963-AD48-3F9BE637F366}"/>
                  </a:ext>
                </a:extLst>
              </p:cNvPr>
              <p:cNvSpPr/>
              <p:nvPr>
                <p:custDataLst>
                  <p:tags r:id="rId5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25" name="Arc 224" hidden="1">
                <a:extLst>
                  <a:ext uri="{FF2B5EF4-FFF2-40B4-BE49-F238E27FC236}">
                    <a16:creationId xmlns:a16="http://schemas.microsoft.com/office/drawing/2014/main" id="{5E76772B-1872-4474-AF34-DBC643AA0ECE}"/>
                  </a:ext>
                </a:extLst>
              </p:cNvPr>
              <p:cNvSpPr/>
              <p:nvPr>
                <p:custDataLst>
                  <p:tags r:id="rId53"/>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4" name="MoonLegend2" hidden="1">
              <a:extLst>
                <a:ext uri="{FF2B5EF4-FFF2-40B4-BE49-F238E27FC236}">
                  <a16:creationId xmlns:a16="http://schemas.microsoft.com/office/drawing/2014/main" id="{68AB8D6B-FB13-46D1-95FB-4D72B52ECE28}"/>
                </a:ext>
              </a:extLst>
            </p:cNvPr>
            <p:cNvGrpSpPr>
              <a:grpSpLocks noChangeAspect="1"/>
            </p:cNvGrpSpPr>
            <p:nvPr>
              <p:custDataLst>
                <p:tags r:id="rId40"/>
              </p:custDataLst>
            </p:nvPr>
          </p:nvGrpSpPr>
          <p:grpSpPr>
            <a:xfrm>
              <a:off x="7716535" y="3006395"/>
              <a:ext cx="228600" cy="228600"/>
              <a:chOff x="762000" y="1270000"/>
              <a:chExt cx="254000" cy="254000"/>
            </a:xfrm>
          </p:grpSpPr>
          <p:sp>
            <p:nvSpPr>
              <p:cNvPr id="204" name="Oval 203" hidden="1">
                <a:extLst>
                  <a:ext uri="{FF2B5EF4-FFF2-40B4-BE49-F238E27FC236}">
                    <a16:creationId xmlns:a16="http://schemas.microsoft.com/office/drawing/2014/main" id="{4F937C2B-7044-4A06-BF27-C9037847B8CB}"/>
                  </a:ext>
                </a:extLst>
              </p:cNvPr>
              <p:cNvSpPr/>
              <p:nvPr>
                <p:custDataLst>
                  <p:tags r:id="rId5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5" name="Arc 204" hidden="1">
                <a:extLst>
                  <a:ext uri="{FF2B5EF4-FFF2-40B4-BE49-F238E27FC236}">
                    <a16:creationId xmlns:a16="http://schemas.microsoft.com/office/drawing/2014/main" id="{4112D4C7-3052-49AC-9783-CF92118C9EC3}"/>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5" name="MoonLegend3" hidden="1">
              <a:extLst>
                <a:ext uri="{FF2B5EF4-FFF2-40B4-BE49-F238E27FC236}">
                  <a16:creationId xmlns:a16="http://schemas.microsoft.com/office/drawing/2014/main" id="{C8BABD61-3AEF-48FB-BBD8-172D2358278D}"/>
                </a:ext>
              </a:extLst>
            </p:cNvPr>
            <p:cNvGrpSpPr>
              <a:grpSpLocks noChangeAspect="1"/>
            </p:cNvGrpSpPr>
            <p:nvPr>
              <p:custDataLst>
                <p:tags r:id="rId41"/>
              </p:custDataLst>
            </p:nvPr>
          </p:nvGrpSpPr>
          <p:grpSpPr>
            <a:xfrm>
              <a:off x="7716535" y="3382210"/>
              <a:ext cx="228600" cy="228600"/>
              <a:chOff x="762000" y="1270000"/>
              <a:chExt cx="254000" cy="254000"/>
            </a:xfrm>
          </p:grpSpPr>
          <p:sp>
            <p:nvSpPr>
              <p:cNvPr id="202" name="Oval 201" hidden="1">
                <a:extLst>
                  <a:ext uri="{FF2B5EF4-FFF2-40B4-BE49-F238E27FC236}">
                    <a16:creationId xmlns:a16="http://schemas.microsoft.com/office/drawing/2014/main" id="{C881D85A-26C6-448D-BB5E-60DE0C8D9E58}"/>
                  </a:ext>
                </a:extLst>
              </p:cNvPr>
              <p:cNvSpPr/>
              <p:nvPr>
                <p:custDataLst>
                  <p:tags r:id="rId4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3" name="Arc 202" hidden="1">
                <a:extLst>
                  <a:ext uri="{FF2B5EF4-FFF2-40B4-BE49-F238E27FC236}">
                    <a16:creationId xmlns:a16="http://schemas.microsoft.com/office/drawing/2014/main" id="{E3268DB4-4673-4A76-8BE2-C126919117C3}"/>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6" name="MoonLegend4" hidden="1">
              <a:extLst>
                <a:ext uri="{FF2B5EF4-FFF2-40B4-BE49-F238E27FC236}">
                  <a16:creationId xmlns:a16="http://schemas.microsoft.com/office/drawing/2014/main" id="{92EB7A6D-B5C4-48D2-AE63-82474CB8B299}"/>
                </a:ext>
              </a:extLst>
            </p:cNvPr>
            <p:cNvGrpSpPr>
              <a:grpSpLocks noChangeAspect="1"/>
            </p:cNvGrpSpPr>
            <p:nvPr>
              <p:custDataLst>
                <p:tags r:id="rId42"/>
              </p:custDataLst>
            </p:nvPr>
          </p:nvGrpSpPr>
          <p:grpSpPr>
            <a:xfrm>
              <a:off x="7716535" y="3758025"/>
              <a:ext cx="228600" cy="228600"/>
              <a:chOff x="762000" y="1270000"/>
              <a:chExt cx="254000" cy="254000"/>
            </a:xfrm>
          </p:grpSpPr>
          <p:sp>
            <p:nvSpPr>
              <p:cNvPr id="200" name="Oval 199" hidden="1">
                <a:extLst>
                  <a:ext uri="{FF2B5EF4-FFF2-40B4-BE49-F238E27FC236}">
                    <a16:creationId xmlns:a16="http://schemas.microsoft.com/office/drawing/2014/main" id="{BDE3235C-E17D-49C7-83CE-A2296812C056}"/>
                  </a:ext>
                </a:extLst>
              </p:cNvPr>
              <p:cNvSpPr/>
              <p:nvPr>
                <p:custDataLst>
                  <p:tags r:id="rId4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1" name="Arc 200" hidden="1">
                <a:extLst>
                  <a:ext uri="{FF2B5EF4-FFF2-40B4-BE49-F238E27FC236}">
                    <a16:creationId xmlns:a16="http://schemas.microsoft.com/office/drawing/2014/main" id="{5F52156C-2CFD-4C60-9154-96F61A90CD36}"/>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7" name="MoonLegend5" hidden="1">
              <a:extLst>
                <a:ext uri="{FF2B5EF4-FFF2-40B4-BE49-F238E27FC236}">
                  <a16:creationId xmlns:a16="http://schemas.microsoft.com/office/drawing/2014/main" id="{9DA357C2-BDF8-4382-9DD2-F4573B6148D6}"/>
                </a:ext>
              </a:extLst>
            </p:cNvPr>
            <p:cNvGrpSpPr>
              <a:grpSpLocks noChangeAspect="1"/>
            </p:cNvGrpSpPr>
            <p:nvPr>
              <p:custDataLst>
                <p:tags r:id="rId43"/>
              </p:custDataLst>
            </p:nvPr>
          </p:nvGrpSpPr>
          <p:grpSpPr>
            <a:xfrm>
              <a:off x="7716535" y="4133841"/>
              <a:ext cx="228600" cy="228600"/>
              <a:chOff x="762000" y="1270000"/>
              <a:chExt cx="254000" cy="254000"/>
            </a:xfrm>
          </p:grpSpPr>
          <p:sp>
            <p:nvSpPr>
              <p:cNvPr id="198" name="Oval 197" hidden="1">
                <a:extLst>
                  <a:ext uri="{FF2B5EF4-FFF2-40B4-BE49-F238E27FC236}">
                    <a16:creationId xmlns:a16="http://schemas.microsoft.com/office/drawing/2014/main" id="{3B19DA06-A712-4C12-8A28-7FDB43FE39B5}"/>
                  </a:ext>
                </a:extLst>
              </p:cNvPr>
              <p:cNvSpPr/>
              <p:nvPr>
                <p:custDataLst>
                  <p:tags r:id="rId4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99" name="Arc 198" hidden="1">
                <a:extLst>
                  <a:ext uri="{FF2B5EF4-FFF2-40B4-BE49-F238E27FC236}">
                    <a16:creationId xmlns:a16="http://schemas.microsoft.com/office/drawing/2014/main" id="{47686DEF-EA69-4A60-97B5-B9D9744F4660}"/>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sp>
        <p:nvSpPr>
          <p:cNvPr id="146" name="TextBox 145">
            <a:extLst>
              <a:ext uri="{FF2B5EF4-FFF2-40B4-BE49-F238E27FC236}">
                <a16:creationId xmlns:a16="http://schemas.microsoft.com/office/drawing/2014/main" id="{824A57D6-3CD8-4F56-A92C-6A5AF78B23D6}"/>
              </a:ext>
            </a:extLst>
          </p:cNvPr>
          <p:cNvSpPr txBox="1"/>
          <p:nvPr userDrawn="1"/>
        </p:nvSpPr>
        <p:spPr>
          <a:xfrm>
            <a:off x="554735" y="6593107"/>
            <a:ext cx="4855811" cy="12311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800">
                <a:solidFill>
                  <a:schemeClr val="tx1"/>
                </a:solidFill>
              </a:rPr>
              <a:t>DELIBERATIVE &amp; CONFIDENTIAL | PRE-DECISIONAL | NOT FOR DISTRIBUTION</a:t>
            </a:r>
          </a:p>
        </p:txBody>
      </p:sp>
      <p:cxnSp>
        <p:nvCxnSpPr>
          <p:cNvPr id="147" name="Straight Connector 146">
            <a:extLst>
              <a:ext uri="{FF2B5EF4-FFF2-40B4-BE49-F238E27FC236}">
                <a16:creationId xmlns:a16="http://schemas.microsoft.com/office/drawing/2014/main" id="{8DF8118D-512B-4E45-A2A1-AC70A182AC53}"/>
              </a:ext>
            </a:extLst>
          </p:cNvPr>
          <p:cNvCxnSpPr>
            <a:cxnSpLocks/>
          </p:cNvCxnSpPr>
          <p:nvPr userDrawn="1"/>
        </p:nvCxnSpPr>
        <p:spPr bwMode="ltGray">
          <a:xfrm>
            <a:off x="0" y="665466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D3DD8D1B-47A5-4C7B-AD50-CC4572446F88}"/>
              </a:ext>
            </a:extLst>
          </p:cNvPr>
          <p:cNvSpPr txBox="1">
            <a:spLocks/>
          </p:cNvSpPr>
          <p:nvPr userDrawn="1"/>
        </p:nvSpPr>
        <p:spPr>
          <a:xfrm>
            <a:off x="6781452" y="41597"/>
            <a:ext cx="4855811" cy="12311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r>
              <a:rPr lang="en-US" sz="800" b="0">
                <a:solidFill>
                  <a:schemeClr val="tx1"/>
                </a:solidFill>
              </a:rPr>
              <a:t>PRELIMINARY | NOT EXHAUSTIVE | FOR DISCUSSION ONLY</a:t>
            </a:r>
          </a:p>
        </p:txBody>
      </p:sp>
      <p:cxnSp>
        <p:nvCxnSpPr>
          <p:cNvPr id="149" name="Straight Connector 148">
            <a:extLst>
              <a:ext uri="{FF2B5EF4-FFF2-40B4-BE49-F238E27FC236}">
                <a16:creationId xmlns:a16="http://schemas.microsoft.com/office/drawing/2014/main" id="{EDF31E60-DCD7-465D-A7B9-A8DB055E0A61}"/>
              </a:ext>
            </a:extLst>
          </p:cNvPr>
          <p:cNvCxnSpPr>
            <a:cxnSpLocks/>
          </p:cNvCxnSpPr>
          <p:nvPr userDrawn="1"/>
        </p:nvCxnSpPr>
        <p:spPr bwMode="ltGray">
          <a:xfrm>
            <a:off x="11760200" y="103152"/>
            <a:ext cx="431800" cy="0"/>
          </a:xfrm>
          <a:prstGeom prst="line">
            <a:avLst/>
          </a:prstGeom>
          <a:ln w="28575"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F3E818-7894-7090-4A0D-26C47DECE714}"/>
              </a:ext>
            </a:extLst>
          </p:cNvPr>
          <p:cNvSpPr txBox="1"/>
          <p:nvPr>
            <p:extLst>
              <p:ext uri="{1162E1C5-73C7-4A58-AE30-91384D911F3F}">
                <p184:classification xmlns:p184="http://schemas.microsoft.com/office/powerpoint/2018/4/main" val="ftr"/>
              </p:ext>
            </p:extLst>
          </p:nvPr>
        </p:nvSpPr>
        <p:spPr>
          <a:xfrm>
            <a:off x="63500" y="6642100"/>
            <a:ext cx="15430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Restricted Use /CDC FTE Only</a:t>
            </a:r>
          </a:p>
        </p:txBody>
      </p:sp>
    </p:spTree>
    <p:extLst>
      <p:ext uri="{BB962C8B-B14F-4D97-AF65-F5344CB8AC3E}">
        <p14:creationId xmlns:p14="http://schemas.microsoft.com/office/powerpoint/2010/main" val="216225490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Lst>
  <p:hf hdr="0" ft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25"/>
            </p:custDataLst>
            <p:extLst>
              <p:ext uri="{D42A27DB-BD31-4B8C-83A1-F6EECF244321}">
                <p14:modId xmlns:p14="http://schemas.microsoft.com/office/powerpoint/2010/main" val="1585367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6" imgW="592" imgH="591" progId="TCLayout.ActiveDocument.1">
                  <p:embed/>
                </p:oleObj>
              </mc:Choice>
              <mc:Fallback>
                <p:oleObj name="think-cell Slide" r:id="rId46" imgW="592" imgH="591" progId="TCLayout.ActiveDocument.1">
                  <p:embed/>
                  <p:pic>
                    <p:nvPicPr>
                      <p:cNvPr id="3" name="Object 2" hidden="1">
                        <a:extLst>
                          <a:ext uri="{FF2B5EF4-FFF2-40B4-BE49-F238E27FC236}">
                            <a16:creationId xmlns:a16="http://schemas.microsoft.com/office/drawing/2014/main" id="{740B17A4-151A-442A-85BB-61D97FD47CDC}"/>
                          </a:ext>
                        </a:extLst>
                      </p:cNvPr>
                      <p:cNvPicPr/>
                      <p:nvPr/>
                    </p:nvPicPr>
                    <p:blipFill>
                      <a:blip r:embed="rId4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399E7-290D-4CE6-AA08-2DA0CF307E1C}"/>
              </a:ext>
            </a:extLst>
          </p:cNvPr>
          <p:cNvSpPr/>
          <p:nvPr userDrawn="1">
            <p:custDataLst>
              <p:tags r:id="rId26"/>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27"/>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p>
            <a:pPr lvl="0"/>
            <a:r>
              <a:rPr lang="en-US"/>
              <a:t>Click to edit Master title style</a:t>
            </a:r>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28"/>
            </p:custDataLst>
          </p:nvPr>
        </p:nvGrpSpPr>
        <p:grpSpPr>
          <a:xfrm>
            <a:off x="1524"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9"/>
            </p:custDataLst>
          </p:nvPr>
        </p:nvSpPr>
        <p:spPr>
          <a:xfrm>
            <a:off x="553972" y="6197656"/>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176" name="Sticker" hidden="1">
            <a:extLst>
              <a:ext uri="{FF2B5EF4-FFF2-40B4-BE49-F238E27FC236}">
                <a16:creationId xmlns:a16="http://schemas.microsoft.com/office/drawing/2014/main" id="{F05F3D84-B1F2-4969-91DD-7BB0F78A4159}"/>
              </a:ext>
            </a:extLst>
          </p:cNvPr>
          <p:cNvSpPr txBox="1"/>
          <p:nvPr userDrawn="1"/>
        </p:nvSpPr>
        <p:spPr>
          <a:xfrm>
            <a:off x="554736" y="1289273"/>
            <a:ext cx="3204403"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207" name="ACET" hidden="1">
            <a:extLst>
              <a:ext uri="{FF2B5EF4-FFF2-40B4-BE49-F238E27FC236}">
                <a16:creationId xmlns:a16="http://schemas.microsoft.com/office/drawing/2014/main" id="{9C1AB688-8E46-4BED-871D-3FE073C183F2}"/>
              </a:ext>
            </a:extLst>
          </p:cNvPr>
          <p:cNvSpPr txBox="1"/>
          <p:nvPr userDrawn="1">
            <p:custDataLst>
              <p:tags r:id="rId30"/>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4" name="Text Placeholder 3">
            <a:extLst>
              <a:ext uri="{FF2B5EF4-FFF2-40B4-BE49-F238E27FC236}">
                <a16:creationId xmlns:a16="http://schemas.microsoft.com/office/drawing/2014/main" id="{AEA8BC65-10CC-4404-9B17-2797DDA47747}"/>
              </a:ext>
            </a:extLst>
          </p:cNvPr>
          <p:cNvSpPr>
            <a:spLocks noGrp="1"/>
          </p:cNvSpPr>
          <p:nvPr>
            <p:ph type="body" idx="1"/>
          </p:nvPr>
        </p:nvSpPr>
        <p:spPr>
          <a:xfrm>
            <a:off x="554736" y="2170800"/>
            <a:ext cx="2484655" cy="13843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4" name="LegendBoxes" hidden="1">
            <a:extLst>
              <a:ext uri="{FF2B5EF4-FFF2-40B4-BE49-F238E27FC236}">
                <a16:creationId xmlns:a16="http://schemas.microsoft.com/office/drawing/2014/main" id="{D8E903F2-3788-45B9-B8CF-0C314E19A925}"/>
              </a:ext>
            </a:extLst>
          </p:cNvPr>
          <p:cNvGrpSpPr/>
          <p:nvPr userDrawn="1"/>
        </p:nvGrpSpPr>
        <p:grpSpPr>
          <a:xfrm>
            <a:off x="10714801" y="4381500"/>
            <a:ext cx="922463" cy="1717282"/>
            <a:chOff x="10554770" y="4322824"/>
            <a:chExt cx="922463" cy="1717282"/>
          </a:xfrm>
        </p:grpSpPr>
        <p:sp>
          <p:nvSpPr>
            <p:cNvPr id="169" name="RectangleLegend1" hidden="1">
              <a:extLst>
                <a:ext uri="{FF2B5EF4-FFF2-40B4-BE49-F238E27FC236}">
                  <a16:creationId xmlns:a16="http://schemas.microsoft.com/office/drawing/2014/main" id="{846655E8-1A41-4ED7-AB29-6EE24F5347E8}"/>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0" name="RectangleLegend2" hidden="1">
              <a:extLst>
                <a:ext uri="{FF2B5EF4-FFF2-40B4-BE49-F238E27FC236}">
                  <a16:creationId xmlns:a16="http://schemas.microsoft.com/office/drawing/2014/main" id="{65DCF603-7E2B-47CC-846B-65DAC8FF742A}"/>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1" name="RectangleLegend3" hidden="1">
              <a:extLst>
                <a:ext uri="{FF2B5EF4-FFF2-40B4-BE49-F238E27FC236}">
                  <a16:creationId xmlns:a16="http://schemas.microsoft.com/office/drawing/2014/main" id="{AA4CF79C-AD64-46C8-BF4C-28538B917252}"/>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2" name="RectangleLegend4" hidden="1">
              <a:extLst>
                <a:ext uri="{FF2B5EF4-FFF2-40B4-BE49-F238E27FC236}">
                  <a16:creationId xmlns:a16="http://schemas.microsoft.com/office/drawing/2014/main" id="{CF079D99-573B-4623-8234-1AF6AA592B09}"/>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3" name="RectangleLegend5" hidden="1">
              <a:extLst>
                <a:ext uri="{FF2B5EF4-FFF2-40B4-BE49-F238E27FC236}">
                  <a16:creationId xmlns:a16="http://schemas.microsoft.com/office/drawing/2014/main" id="{7C5E9897-E250-423C-B00B-5ECC6D3C68DF}"/>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4" name="Legend1" hidden="1">
              <a:extLst>
                <a:ext uri="{FF2B5EF4-FFF2-40B4-BE49-F238E27FC236}">
                  <a16:creationId xmlns:a16="http://schemas.microsoft.com/office/drawing/2014/main" id="{DB55171A-4077-44E9-9F78-44B830DD19BB}"/>
                </a:ext>
              </a:extLst>
            </p:cNvPr>
            <p:cNvSpPr txBox="1"/>
            <p:nvPr/>
          </p:nvSpPr>
          <p:spPr>
            <a:xfrm>
              <a:off x="1088091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5" name="Legend2" hidden="1">
              <a:extLst>
                <a:ext uri="{FF2B5EF4-FFF2-40B4-BE49-F238E27FC236}">
                  <a16:creationId xmlns:a16="http://schemas.microsoft.com/office/drawing/2014/main" id="{D4E73139-FDB1-423C-B719-0BC74C3BEECA}"/>
                </a:ext>
              </a:extLst>
            </p:cNvPr>
            <p:cNvSpPr txBox="1"/>
            <p:nvPr/>
          </p:nvSpPr>
          <p:spPr>
            <a:xfrm>
              <a:off x="1088091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7" name="Legend3" hidden="1">
              <a:extLst>
                <a:ext uri="{FF2B5EF4-FFF2-40B4-BE49-F238E27FC236}">
                  <a16:creationId xmlns:a16="http://schemas.microsoft.com/office/drawing/2014/main" id="{1D0C8F42-F713-47B7-B3C0-60504B889B69}"/>
                </a:ext>
              </a:extLst>
            </p:cNvPr>
            <p:cNvSpPr txBox="1"/>
            <p:nvPr/>
          </p:nvSpPr>
          <p:spPr>
            <a:xfrm>
              <a:off x="1088091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8" name="Legend4" hidden="1">
              <a:extLst>
                <a:ext uri="{FF2B5EF4-FFF2-40B4-BE49-F238E27FC236}">
                  <a16:creationId xmlns:a16="http://schemas.microsoft.com/office/drawing/2014/main" id="{2DAE78A6-9393-412D-B9F7-33B2C61ADD5B}"/>
                </a:ext>
              </a:extLst>
            </p:cNvPr>
            <p:cNvSpPr txBox="1"/>
            <p:nvPr/>
          </p:nvSpPr>
          <p:spPr>
            <a:xfrm>
              <a:off x="1088091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9" name="Legend5" hidden="1">
              <a:extLst>
                <a:ext uri="{FF2B5EF4-FFF2-40B4-BE49-F238E27FC236}">
                  <a16:creationId xmlns:a16="http://schemas.microsoft.com/office/drawing/2014/main" id="{2F2286FD-6980-461D-83E2-FFF3884C91F3}"/>
                </a:ext>
              </a:extLst>
            </p:cNvPr>
            <p:cNvSpPr txBox="1"/>
            <p:nvPr/>
          </p:nvSpPr>
          <p:spPr>
            <a:xfrm>
              <a:off x="1088091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grpSp>
        <p:nvGrpSpPr>
          <p:cNvPr id="180" name="LegendLines" hidden="1">
            <a:extLst>
              <a:ext uri="{FF2B5EF4-FFF2-40B4-BE49-F238E27FC236}">
                <a16:creationId xmlns:a16="http://schemas.microsoft.com/office/drawing/2014/main" id="{8850C440-E655-4054-856A-69184CF6869B}"/>
              </a:ext>
            </a:extLst>
          </p:cNvPr>
          <p:cNvGrpSpPr/>
          <p:nvPr userDrawn="1"/>
        </p:nvGrpSpPr>
        <p:grpSpPr>
          <a:xfrm>
            <a:off x="10317304" y="3150831"/>
            <a:ext cx="1319960" cy="958286"/>
            <a:chOff x="10162879" y="3243772"/>
            <a:chExt cx="1319960" cy="958286"/>
          </a:xfrm>
        </p:grpSpPr>
        <p:sp>
          <p:nvSpPr>
            <p:cNvPr id="181" name="Legend1" hidden="1">
              <a:extLst>
                <a:ext uri="{FF2B5EF4-FFF2-40B4-BE49-F238E27FC236}">
                  <a16:creationId xmlns:a16="http://schemas.microsoft.com/office/drawing/2014/main" id="{E5D6AC96-9B95-41DB-BB02-79341826EF47}"/>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2" name="Legend2" hidden="1">
              <a:extLst>
                <a:ext uri="{FF2B5EF4-FFF2-40B4-BE49-F238E27FC236}">
                  <a16:creationId xmlns:a16="http://schemas.microsoft.com/office/drawing/2014/main" id="{CFD7028B-BE1C-41E1-8FD7-139ACB6817D8}"/>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3" name="Legend3" hidden="1">
              <a:extLst>
                <a:ext uri="{FF2B5EF4-FFF2-40B4-BE49-F238E27FC236}">
                  <a16:creationId xmlns:a16="http://schemas.microsoft.com/office/drawing/2014/main" id="{1344EC3E-E840-4EE3-A824-0AB9FC3DC145}"/>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4" name="LineLegend3" hidden="1">
              <a:extLst>
                <a:ext uri="{FF2B5EF4-FFF2-40B4-BE49-F238E27FC236}">
                  <a16:creationId xmlns:a16="http://schemas.microsoft.com/office/drawing/2014/main" id="{9FAC8376-B679-48C5-B132-2F89946D9CC1}"/>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endParaRPr>
            </a:p>
          </p:txBody>
        </p:sp>
        <p:sp>
          <p:nvSpPr>
            <p:cNvPr id="185" name="LineLegend2" hidden="1">
              <a:extLst>
                <a:ext uri="{FF2B5EF4-FFF2-40B4-BE49-F238E27FC236}">
                  <a16:creationId xmlns:a16="http://schemas.microsoft.com/office/drawing/2014/main" id="{89F85083-A651-4A95-9A28-E304BC4EB99E}"/>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endParaRPr>
            </a:p>
          </p:txBody>
        </p:sp>
        <p:sp>
          <p:nvSpPr>
            <p:cNvPr id="186" name="LineLegend1" hidden="1">
              <a:extLst>
                <a:ext uri="{FF2B5EF4-FFF2-40B4-BE49-F238E27FC236}">
                  <a16:creationId xmlns:a16="http://schemas.microsoft.com/office/drawing/2014/main" id="{E55E09FD-1816-41B8-97D2-DCC810EDFE6A}"/>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endParaRPr>
            </a:p>
          </p:txBody>
        </p:sp>
      </p:grpSp>
      <p:grpSp>
        <p:nvGrpSpPr>
          <p:cNvPr id="187" name="LegendMoons" hidden="1">
            <a:extLst>
              <a:ext uri="{FF2B5EF4-FFF2-40B4-BE49-F238E27FC236}">
                <a16:creationId xmlns:a16="http://schemas.microsoft.com/office/drawing/2014/main" id="{0FE38A54-9B39-40A4-B01F-722F4F491D5B}"/>
              </a:ext>
            </a:extLst>
          </p:cNvPr>
          <p:cNvGrpSpPr/>
          <p:nvPr userDrawn="1"/>
        </p:nvGrpSpPr>
        <p:grpSpPr>
          <a:xfrm>
            <a:off x="10684859" y="1146588"/>
            <a:ext cx="948949" cy="1731859"/>
            <a:chOff x="7716535" y="2630582"/>
            <a:chExt cx="948949" cy="1731859"/>
          </a:xfrm>
        </p:grpSpPr>
        <p:sp>
          <p:nvSpPr>
            <p:cNvPr id="188" name="Legend1" hidden="1">
              <a:extLst>
                <a:ext uri="{FF2B5EF4-FFF2-40B4-BE49-F238E27FC236}">
                  <a16:creationId xmlns:a16="http://schemas.microsoft.com/office/drawing/2014/main" id="{F98796C6-B17D-4E56-9AA8-347688994B17}"/>
                </a:ext>
              </a:extLst>
            </p:cNvPr>
            <p:cNvSpPr txBox="1"/>
            <p:nvPr/>
          </p:nvSpPr>
          <p:spPr>
            <a:xfrm>
              <a:off x="8069167" y="26379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9" name="Legend2" hidden="1">
              <a:extLst>
                <a:ext uri="{FF2B5EF4-FFF2-40B4-BE49-F238E27FC236}">
                  <a16:creationId xmlns:a16="http://schemas.microsoft.com/office/drawing/2014/main" id="{88C5625B-7C35-4EC7-A58D-C6ABC40998B2}"/>
                </a:ext>
              </a:extLst>
            </p:cNvPr>
            <p:cNvSpPr txBox="1"/>
            <p:nvPr/>
          </p:nvSpPr>
          <p:spPr>
            <a:xfrm>
              <a:off x="8069167" y="301340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0" name="Legend3" hidden="1">
              <a:extLst>
                <a:ext uri="{FF2B5EF4-FFF2-40B4-BE49-F238E27FC236}">
                  <a16:creationId xmlns:a16="http://schemas.microsoft.com/office/drawing/2014/main" id="{A57052E3-607B-4524-955B-3988859A5AF8}"/>
                </a:ext>
              </a:extLst>
            </p:cNvPr>
            <p:cNvSpPr txBox="1"/>
            <p:nvPr/>
          </p:nvSpPr>
          <p:spPr>
            <a:xfrm>
              <a:off x="8069167" y="3388859"/>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1" name="Legend4" hidden="1">
              <a:extLst>
                <a:ext uri="{FF2B5EF4-FFF2-40B4-BE49-F238E27FC236}">
                  <a16:creationId xmlns:a16="http://schemas.microsoft.com/office/drawing/2014/main" id="{D0C369A7-6DFB-4212-9A5F-BC6388F9FBB2}"/>
                </a:ext>
              </a:extLst>
            </p:cNvPr>
            <p:cNvSpPr txBox="1"/>
            <p:nvPr/>
          </p:nvSpPr>
          <p:spPr>
            <a:xfrm>
              <a:off x="8069167" y="3764318"/>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2" name="Legend5" hidden="1">
              <a:extLst>
                <a:ext uri="{FF2B5EF4-FFF2-40B4-BE49-F238E27FC236}">
                  <a16:creationId xmlns:a16="http://schemas.microsoft.com/office/drawing/2014/main" id="{40F1E2FE-55B7-4AD6-96AA-0EAC4FAF058D}"/>
                </a:ext>
              </a:extLst>
            </p:cNvPr>
            <p:cNvSpPr txBox="1"/>
            <p:nvPr/>
          </p:nvSpPr>
          <p:spPr>
            <a:xfrm>
              <a:off x="8069167" y="4139779"/>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193" name="MoonLegend1" hidden="1">
              <a:extLst>
                <a:ext uri="{FF2B5EF4-FFF2-40B4-BE49-F238E27FC236}">
                  <a16:creationId xmlns:a16="http://schemas.microsoft.com/office/drawing/2014/main" id="{E4604326-4AEA-41E9-991E-D17CE85BB4E0}"/>
                </a:ext>
              </a:extLst>
            </p:cNvPr>
            <p:cNvGrpSpPr>
              <a:grpSpLocks noChangeAspect="1"/>
            </p:cNvGrpSpPr>
            <p:nvPr>
              <p:custDataLst>
                <p:tags r:id="rId31"/>
              </p:custDataLst>
            </p:nvPr>
          </p:nvGrpSpPr>
          <p:grpSpPr>
            <a:xfrm>
              <a:off x="7716535" y="2630582"/>
              <a:ext cx="228600" cy="228600"/>
              <a:chOff x="762000" y="1270000"/>
              <a:chExt cx="254000" cy="254000"/>
            </a:xfrm>
          </p:grpSpPr>
          <p:sp>
            <p:nvSpPr>
              <p:cNvPr id="206" name="Oval 205" hidden="1">
                <a:extLst>
                  <a:ext uri="{FF2B5EF4-FFF2-40B4-BE49-F238E27FC236}">
                    <a16:creationId xmlns:a16="http://schemas.microsoft.com/office/drawing/2014/main" id="{82B0FAE4-1259-4963-AD48-3F9BE637F366}"/>
                  </a:ext>
                </a:extLst>
              </p:cNvPr>
              <p:cNvSpPr/>
              <p:nvPr>
                <p:custDataLst>
                  <p:tags r:id="rId4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25" name="Arc 224" hidden="1">
                <a:extLst>
                  <a:ext uri="{FF2B5EF4-FFF2-40B4-BE49-F238E27FC236}">
                    <a16:creationId xmlns:a16="http://schemas.microsoft.com/office/drawing/2014/main" id="{5E76772B-1872-4474-AF34-DBC643AA0ECE}"/>
                  </a:ext>
                </a:extLst>
              </p:cNvPr>
              <p:cNvSpPr/>
              <p:nvPr>
                <p:custDataLst>
                  <p:tags r:id="rId45"/>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4" name="MoonLegend2" hidden="1">
              <a:extLst>
                <a:ext uri="{FF2B5EF4-FFF2-40B4-BE49-F238E27FC236}">
                  <a16:creationId xmlns:a16="http://schemas.microsoft.com/office/drawing/2014/main" id="{68AB8D6B-FB13-46D1-95FB-4D72B52ECE28}"/>
                </a:ext>
              </a:extLst>
            </p:cNvPr>
            <p:cNvGrpSpPr>
              <a:grpSpLocks noChangeAspect="1"/>
            </p:cNvGrpSpPr>
            <p:nvPr>
              <p:custDataLst>
                <p:tags r:id="rId32"/>
              </p:custDataLst>
            </p:nvPr>
          </p:nvGrpSpPr>
          <p:grpSpPr>
            <a:xfrm>
              <a:off x="7716535" y="3006395"/>
              <a:ext cx="228600" cy="228600"/>
              <a:chOff x="762000" y="1270000"/>
              <a:chExt cx="254000" cy="254000"/>
            </a:xfrm>
          </p:grpSpPr>
          <p:sp>
            <p:nvSpPr>
              <p:cNvPr id="204" name="Oval 203" hidden="1">
                <a:extLst>
                  <a:ext uri="{FF2B5EF4-FFF2-40B4-BE49-F238E27FC236}">
                    <a16:creationId xmlns:a16="http://schemas.microsoft.com/office/drawing/2014/main" id="{4F937C2B-7044-4A06-BF27-C9037847B8CB}"/>
                  </a:ext>
                </a:extLst>
              </p:cNvPr>
              <p:cNvSpPr/>
              <p:nvPr>
                <p:custDataLst>
                  <p:tags r:id="rId4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5" name="Arc 204" hidden="1">
                <a:extLst>
                  <a:ext uri="{FF2B5EF4-FFF2-40B4-BE49-F238E27FC236}">
                    <a16:creationId xmlns:a16="http://schemas.microsoft.com/office/drawing/2014/main" id="{4112D4C7-3052-49AC-9783-CF92118C9EC3}"/>
                  </a:ext>
                </a:extLst>
              </p:cNvPr>
              <p:cNvSpPr/>
              <p:nvPr>
                <p:custDataLst>
                  <p:tags r:id="rId43"/>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5" name="MoonLegend3" hidden="1">
              <a:extLst>
                <a:ext uri="{FF2B5EF4-FFF2-40B4-BE49-F238E27FC236}">
                  <a16:creationId xmlns:a16="http://schemas.microsoft.com/office/drawing/2014/main" id="{C8BABD61-3AEF-48FB-BBD8-172D2358278D}"/>
                </a:ext>
              </a:extLst>
            </p:cNvPr>
            <p:cNvGrpSpPr>
              <a:grpSpLocks noChangeAspect="1"/>
            </p:cNvGrpSpPr>
            <p:nvPr>
              <p:custDataLst>
                <p:tags r:id="rId33"/>
              </p:custDataLst>
            </p:nvPr>
          </p:nvGrpSpPr>
          <p:grpSpPr>
            <a:xfrm>
              <a:off x="7716535" y="3382210"/>
              <a:ext cx="228600" cy="228600"/>
              <a:chOff x="762000" y="1270000"/>
              <a:chExt cx="254000" cy="254000"/>
            </a:xfrm>
          </p:grpSpPr>
          <p:sp>
            <p:nvSpPr>
              <p:cNvPr id="202" name="Oval 201" hidden="1">
                <a:extLst>
                  <a:ext uri="{FF2B5EF4-FFF2-40B4-BE49-F238E27FC236}">
                    <a16:creationId xmlns:a16="http://schemas.microsoft.com/office/drawing/2014/main" id="{C881D85A-26C6-448D-BB5E-60DE0C8D9E58}"/>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3" name="Arc 202" hidden="1">
                <a:extLst>
                  <a:ext uri="{FF2B5EF4-FFF2-40B4-BE49-F238E27FC236}">
                    <a16:creationId xmlns:a16="http://schemas.microsoft.com/office/drawing/2014/main" id="{E3268DB4-4673-4A76-8BE2-C126919117C3}"/>
                  </a:ext>
                </a:extLst>
              </p:cNvPr>
              <p:cNvSpPr/>
              <p:nvPr>
                <p:custDataLst>
                  <p:tags r:id="rId41"/>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6" name="MoonLegend4" hidden="1">
              <a:extLst>
                <a:ext uri="{FF2B5EF4-FFF2-40B4-BE49-F238E27FC236}">
                  <a16:creationId xmlns:a16="http://schemas.microsoft.com/office/drawing/2014/main" id="{92EB7A6D-B5C4-48D2-AE63-82474CB8B299}"/>
                </a:ext>
              </a:extLst>
            </p:cNvPr>
            <p:cNvGrpSpPr>
              <a:grpSpLocks noChangeAspect="1"/>
            </p:cNvGrpSpPr>
            <p:nvPr>
              <p:custDataLst>
                <p:tags r:id="rId34"/>
              </p:custDataLst>
            </p:nvPr>
          </p:nvGrpSpPr>
          <p:grpSpPr>
            <a:xfrm>
              <a:off x="7716535" y="3758025"/>
              <a:ext cx="228600" cy="228600"/>
              <a:chOff x="762000" y="1270000"/>
              <a:chExt cx="254000" cy="254000"/>
            </a:xfrm>
          </p:grpSpPr>
          <p:sp>
            <p:nvSpPr>
              <p:cNvPr id="200" name="Oval 199" hidden="1">
                <a:extLst>
                  <a:ext uri="{FF2B5EF4-FFF2-40B4-BE49-F238E27FC236}">
                    <a16:creationId xmlns:a16="http://schemas.microsoft.com/office/drawing/2014/main" id="{BDE3235C-E17D-49C7-83CE-A2296812C056}"/>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1" name="Arc 200" hidden="1">
                <a:extLst>
                  <a:ext uri="{FF2B5EF4-FFF2-40B4-BE49-F238E27FC236}">
                    <a16:creationId xmlns:a16="http://schemas.microsoft.com/office/drawing/2014/main" id="{5F52156C-2CFD-4C60-9154-96F61A90CD36}"/>
                  </a:ext>
                </a:extLst>
              </p:cNvPr>
              <p:cNvSpPr/>
              <p:nvPr>
                <p:custDataLst>
                  <p:tags r:id="rId39"/>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7" name="MoonLegend5" hidden="1">
              <a:extLst>
                <a:ext uri="{FF2B5EF4-FFF2-40B4-BE49-F238E27FC236}">
                  <a16:creationId xmlns:a16="http://schemas.microsoft.com/office/drawing/2014/main" id="{9DA357C2-BDF8-4382-9DD2-F4573B6148D6}"/>
                </a:ext>
              </a:extLst>
            </p:cNvPr>
            <p:cNvGrpSpPr>
              <a:grpSpLocks noChangeAspect="1"/>
            </p:cNvGrpSpPr>
            <p:nvPr>
              <p:custDataLst>
                <p:tags r:id="rId35"/>
              </p:custDataLst>
            </p:nvPr>
          </p:nvGrpSpPr>
          <p:grpSpPr>
            <a:xfrm>
              <a:off x="7716535" y="4133841"/>
              <a:ext cx="228600" cy="228600"/>
              <a:chOff x="762000" y="1270000"/>
              <a:chExt cx="254000" cy="254000"/>
            </a:xfrm>
          </p:grpSpPr>
          <p:sp>
            <p:nvSpPr>
              <p:cNvPr id="198" name="Oval 197" hidden="1">
                <a:extLst>
                  <a:ext uri="{FF2B5EF4-FFF2-40B4-BE49-F238E27FC236}">
                    <a16:creationId xmlns:a16="http://schemas.microsoft.com/office/drawing/2014/main" id="{3B19DA06-A712-4C12-8A28-7FDB43FE39B5}"/>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99" name="Arc 198" hidden="1">
                <a:extLst>
                  <a:ext uri="{FF2B5EF4-FFF2-40B4-BE49-F238E27FC236}">
                    <a16:creationId xmlns:a16="http://schemas.microsoft.com/office/drawing/2014/main" id="{47686DEF-EA69-4A60-97B5-B9D9744F4660}"/>
                  </a:ext>
                </a:extLst>
              </p:cNvPr>
              <p:cNvSpPr/>
              <p:nvPr>
                <p:custDataLst>
                  <p:tags r:id="rId37"/>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spTree>
    <p:extLst>
      <p:ext uri="{BB962C8B-B14F-4D97-AF65-F5344CB8AC3E}">
        <p14:creationId xmlns:p14="http://schemas.microsoft.com/office/powerpoint/2010/main" val="33957862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26"/>
            </p:custDataLst>
            <p:extLst>
              <p:ext uri="{D42A27DB-BD31-4B8C-83A1-F6EECF244321}">
                <p14:modId xmlns:p14="http://schemas.microsoft.com/office/powerpoint/2010/main" val="1585367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7" imgW="592" imgH="591" progId="TCLayout.ActiveDocument.1">
                  <p:embed/>
                </p:oleObj>
              </mc:Choice>
              <mc:Fallback>
                <p:oleObj name="think-cell Slide" r:id="rId47" imgW="592" imgH="591" progId="TCLayout.ActiveDocument.1">
                  <p:embed/>
                  <p:pic>
                    <p:nvPicPr>
                      <p:cNvPr id="3" name="Object 2" hidden="1">
                        <a:extLst>
                          <a:ext uri="{FF2B5EF4-FFF2-40B4-BE49-F238E27FC236}">
                            <a16:creationId xmlns:a16="http://schemas.microsoft.com/office/drawing/2014/main" id="{740B17A4-151A-442A-85BB-61D97FD47CDC}"/>
                          </a:ext>
                        </a:extLst>
                      </p:cNvPr>
                      <p:cNvPicPr/>
                      <p:nvPr/>
                    </p:nvPicPr>
                    <p:blipFill>
                      <a:blip r:embed="rId4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399E7-290D-4CE6-AA08-2DA0CF307E1C}"/>
              </a:ext>
            </a:extLst>
          </p:cNvPr>
          <p:cNvSpPr/>
          <p:nvPr userDrawn="1">
            <p:custDataLst>
              <p:tags r:id="rId27"/>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28"/>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p>
            <a:pPr lvl="0"/>
            <a:r>
              <a:rPr lang="en-US"/>
              <a:t>Click to edit Master title style</a:t>
            </a:r>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29"/>
            </p:custDataLst>
          </p:nvPr>
        </p:nvGrpSpPr>
        <p:grpSpPr>
          <a:xfrm>
            <a:off x="1524"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30"/>
            </p:custDataLst>
          </p:nvPr>
        </p:nvSpPr>
        <p:spPr>
          <a:xfrm>
            <a:off x="553972" y="6197656"/>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176" name="Sticker" hidden="1">
            <a:extLst>
              <a:ext uri="{FF2B5EF4-FFF2-40B4-BE49-F238E27FC236}">
                <a16:creationId xmlns:a16="http://schemas.microsoft.com/office/drawing/2014/main" id="{F05F3D84-B1F2-4969-91DD-7BB0F78A4159}"/>
              </a:ext>
            </a:extLst>
          </p:cNvPr>
          <p:cNvSpPr txBox="1"/>
          <p:nvPr userDrawn="1"/>
        </p:nvSpPr>
        <p:spPr>
          <a:xfrm>
            <a:off x="554736" y="1289273"/>
            <a:ext cx="3204403"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207" name="ACET" hidden="1">
            <a:extLst>
              <a:ext uri="{FF2B5EF4-FFF2-40B4-BE49-F238E27FC236}">
                <a16:creationId xmlns:a16="http://schemas.microsoft.com/office/drawing/2014/main" id="{9C1AB688-8E46-4BED-871D-3FE073C183F2}"/>
              </a:ext>
            </a:extLst>
          </p:cNvPr>
          <p:cNvSpPr txBox="1"/>
          <p:nvPr userDrawn="1">
            <p:custDataLst>
              <p:tags r:id="rId31"/>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4" name="Text Placeholder 3">
            <a:extLst>
              <a:ext uri="{FF2B5EF4-FFF2-40B4-BE49-F238E27FC236}">
                <a16:creationId xmlns:a16="http://schemas.microsoft.com/office/drawing/2014/main" id="{AEA8BC65-10CC-4404-9B17-2797DDA47747}"/>
              </a:ext>
            </a:extLst>
          </p:cNvPr>
          <p:cNvSpPr>
            <a:spLocks noGrp="1"/>
          </p:cNvSpPr>
          <p:nvPr>
            <p:ph type="body" idx="1"/>
          </p:nvPr>
        </p:nvSpPr>
        <p:spPr>
          <a:xfrm>
            <a:off x="554736" y="2170800"/>
            <a:ext cx="2484655" cy="13843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4" name="LegendBoxes" hidden="1">
            <a:extLst>
              <a:ext uri="{FF2B5EF4-FFF2-40B4-BE49-F238E27FC236}">
                <a16:creationId xmlns:a16="http://schemas.microsoft.com/office/drawing/2014/main" id="{D8E903F2-3788-45B9-B8CF-0C314E19A925}"/>
              </a:ext>
            </a:extLst>
          </p:cNvPr>
          <p:cNvGrpSpPr/>
          <p:nvPr userDrawn="1"/>
        </p:nvGrpSpPr>
        <p:grpSpPr>
          <a:xfrm>
            <a:off x="10714801" y="4381500"/>
            <a:ext cx="922463" cy="1717282"/>
            <a:chOff x="10554770" y="4322824"/>
            <a:chExt cx="922463" cy="1717282"/>
          </a:xfrm>
        </p:grpSpPr>
        <p:sp>
          <p:nvSpPr>
            <p:cNvPr id="169" name="RectangleLegend1" hidden="1">
              <a:extLst>
                <a:ext uri="{FF2B5EF4-FFF2-40B4-BE49-F238E27FC236}">
                  <a16:creationId xmlns:a16="http://schemas.microsoft.com/office/drawing/2014/main" id="{846655E8-1A41-4ED7-AB29-6EE24F5347E8}"/>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0" name="RectangleLegend2" hidden="1">
              <a:extLst>
                <a:ext uri="{FF2B5EF4-FFF2-40B4-BE49-F238E27FC236}">
                  <a16:creationId xmlns:a16="http://schemas.microsoft.com/office/drawing/2014/main" id="{65DCF603-7E2B-47CC-846B-65DAC8FF742A}"/>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1" name="RectangleLegend3" hidden="1">
              <a:extLst>
                <a:ext uri="{FF2B5EF4-FFF2-40B4-BE49-F238E27FC236}">
                  <a16:creationId xmlns:a16="http://schemas.microsoft.com/office/drawing/2014/main" id="{AA4CF79C-AD64-46C8-BF4C-28538B917252}"/>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2" name="RectangleLegend4" hidden="1">
              <a:extLst>
                <a:ext uri="{FF2B5EF4-FFF2-40B4-BE49-F238E27FC236}">
                  <a16:creationId xmlns:a16="http://schemas.microsoft.com/office/drawing/2014/main" id="{CF079D99-573B-4623-8234-1AF6AA592B09}"/>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3" name="RectangleLegend5" hidden="1">
              <a:extLst>
                <a:ext uri="{FF2B5EF4-FFF2-40B4-BE49-F238E27FC236}">
                  <a16:creationId xmlns:a16="http://schemas.microsoft.com/office/drawing/2014/main" id="{7C5E9897-E250-423C-B00B-5ECC6D3C68DF}"/>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74" name="Legend1" hidden="1">
              <a:extLst>
                <a:ext uri="{FF2B5EF4-FFF2-40B4-BE49-F238E27FC236}">
                  <a16:creationId xmlns:a16="http://schemas.microsoft.com/office/drawing/2014/main" id="{DB55171A-4077-44E9-9F78-44B830DD19BB}"/>
                </a:ext>
              </a:extLst>
            </p:cNvPr>
            <p:cNvSpPr txBox="1"/>
            <p:nvPr/>
          </p:nvSpPr>
          <p:spPr>
            <a:xfrm>
              <a:off x="1088091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5" name="Legend2" hidden="1">
              <a:extLst>
                <a:ext uri="{FF2B5EF4-FFF2-40B4-BE49-F238E27FC236}">
                  <a16:creationId xmlns:a16="http://schemas.microsoft.com/office/drawing/2014/main" id="{D4E73139-FDB1-423C-B719-0BC74C3BEECA}"/>
                </a:ext>
              </a:extLst>
            </p:cNvPr>
            <p:cNvSpPr txBox="1"/>
            <p:nvPr/>
          </p:nvSpPr>
          <p:spPr>
            <a:xfrm>
              <a:off x="1088091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7" name="Legend3" hidden="1">
              <a:extLst>
                <a:ext uri="{FF2B5EF4-FFF2-40B4-BE49-F238E27FC236}">
                  <a16:creationId xmlns:a16="http://schemas.microsoft.com/office/drawing/2014/main" id="{1D0C8F42-F713-47B7-B3C0-60504B889B69}"/>
                </a:ext>
              </a:extLst>
            </p:cNvPr>
            <p:cNvSpPr txBox="1"/>
            <p:nvPr/>
          </p:nvSpPr>
          <p:spPr>
            <a:xfrm>
              <a:off x="1088091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8" name="Legend4" hidden="1">
              <a:extLst>
                <a:ext uri="{FF2B5EF4-FFF2-40B4-BE49-F238E27FC236}">
                  <a16:creationId xmlns:a16="http://schemas.microsoft.com/office/drawing/2014/main" id="{2DAE78A6-9393-412D-B9F7-33B2C61ADD5B}"/>
                </a:ext>
              </a:extLst>
            </p:cNvPr>
            <p:cNvSpPr txBox="1"/>
            <p:nvPr/>
          </p:nvSpPr>
          <p:spPr>
            <a:xfrm>
              <a:off x="1088091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9" name="Legend5" hidden="1">
              <a:extLst>
                <a:ext uri="{FF2B5EF4-FFF2-40B4-BE49-F238E27FC236}">
                  <a16:creationId xmlns:a16="http://schemas.microsoft.com/office/drawing/2014/main" id="{2F2286FD-6980-461D-83E2-FFF3884C91F3}"/>
                </a:ext>
              </a:extLst>
            </p:cNvPr>
            <p:cNvSpPr txBox="1"/>
            <p:nvPr/>
          </p:nvSpPr>
          <p:spPr>
            <a:xfrm>
              <a:off x="1088091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grpSp>
        <p:nvGrpSpPr>
          <p:cNvPr id="180" name="LegendLines" hidden="1">
            <a:extLst>
              <a:ext uri="{FF2B5EF4-FFF2-40B4-BE49-F238E27FC236}">
                <a16:creationId xmlns:a16="http://schemas.microsoft.com/office/drawing/2014/main" id="{8850C440-E655-4054-856A-69184CF6869B}"/>
              </a:ext>
            </a:extLst>
          </p:cNvPr>
          <p:cNvGrpSpPr/>
          <p:nvPr userDrawn="1"/>
        </p:nvGrpSpPr>
        <p:grpSpPr>
          <a:xfrm>
            <a:off x="10317304" y="3150831"/>
            <a:ext cx="1319960" cy="958286"/>
            <a:chOff x="10162879" y="3243772"/>
            <a:chExt cx="1319960" cy="958286"/>
          </a:xfrm>
        </p:grpSpPr>
        <p:sp>
          <p:nvSpPr>
            <p:cNvPr id="181" name="Legend1" hidden="1">
              <a:extLst>
                <a:ext uri="{FF2B5EF4-FFF2-40B4-BE49-F238E27FC236}">
                  <a16:creationId xmlns:a16="http://schemas.microsoft.com/office/drawing/2014/main" id="{E5D6AC96-9B95-41DB-BB02-79341826EF47}"/>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2" name="Legend2" hidden="1">
              <a:extLst>
                <a:ext uri="{FF2B5EF4-FFF2-40B4-BE49-F238E27FC236}">
                  <a16:creationId xmlns:a16="http://schemas.microsoft.com/office/drawing/2014/main" id="{CFD7028B-BE1C-41E1-8FD7-139ACB6817D8}"/>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3" name="Legend3" hidden="1">
              <a:extLst>
                <a:ext uri="{FF2B5EF4-FFF2-40B4-BE49-F238E27FC236}">
                  <a16:creationId xmlns:a16="http://schemas.microsoft.com/office/drawing/2014/main" id="{1344EC3E-E840-4EE3-A824-0AB9FC3DC145}"/>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4" name="LineLegend3" hidden="1">
              <a:extLst>
                <a:ext uri="{FF2B5EF4-FFF2-40B4-BE49-F238E27FC236}">
                  <a16:creationId xmlns:a16="http://schemas.microsoft.com/office/drawing/2014/main" id="{9FAC8376-B679-48C5-B132-2F89946D9CC1}"/>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endParaRPr>
            </a:p>
          </p:txBody>
        </p:sp>
        <p:sp>
          <p:nvSpPr>
            <p:cNvPr id="185" name="LineLegend2" hidden="1">
              <a:extLst>
                <a:ext uri="{FF2B5EF4-FFF2-40B4-BE49-F238E27FC236}">
                  <a16:creationId xmlns:a16="http://schemas.microsoft.com/office/drawing/2014/main" id="{89F85083-A651-4A95-9A28-E304BC4EB99E}"/>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endParaRPr>
            </a:p>
          </p:txBody>
        </p:sp>
        <p:sp>
          <p:nvSpPr>
            <p:cNvPr id="186" name="LineLegend1" hidden="1">
              <a:extLst>
                <a:ext uri="{FF2B5EF4-FFF2-40B4-BE49-F238E27FC236}">
                  <a16:creationId xmlns:a16="http://schemas.microsoft.com/office/drawing/2014/main" id="{E55E09FD-1816-41B8-97D2-DCC810EDFE6A}"/>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endParaRPr>
            </a:p>
          </p:txBody>
        </p:sp>
      </p:grpSp>
      <p:grpSp>
        <p:nvGrpSpPr>
          <p:cNvPr id="187" name="LegendMoons" hidden="1">
            <a:extLst>
              <a:ext uri="{FF2B5EF4-FFF2-40B4-BE49-F238E27FC236}">
                <a16:creationId xmlns:a16="http://schemas.microsoft.com/office/drawing/2014/main" id="{0FE38A54-9B39-40A4-B01F-722F4F491D5B}"/>
              </a:ext>
            </a:extLst>
          </p:cNvPr>
          <p:cNvGrpSpPr/>
          <p:nvPr userDrawn="1"/>
        </p:nvGrpSpPr>
        <p:grpSpPr>
          <a:xfrm>
            <a:off x="10684859" y="1146588"/>
            <a:ext cx="948949" cy="1731859"/>
            <a:chOff x="7716535" y="2630582"/>
            <a:chExt cx="948949" cy="1731859"/>
          </a:xfrm>
        </p:grpSpPr>
        <p:sp>
          <p:nvSpPr>
            <p:cNvPr id="188" name="Legend1" hidden="1">
              <a:extLst>
                <a:ext uri="{FF2B5EF4-FFF2-40B4-BE49-F238E27FC236}">
                  <a16:creationId xmlns:a16="http://schemas.microsoft.com/office/drawing/2014/main" id="{F98796C6-B17D-4E56-9AA8-347688994B17}"/>
                </a:ext>
              </a:extLst>
            </p:cNvPr>
            <p:cNvSpPr txBox="1"/>
            <p:nvPr/>
          </p:nvSpPr>
          <p:spPr>
            <a:xfrm>
              <a:off x="8069167" y="26379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9" name="Legend2" hidden="1">
              <a:extLst>
                <a:ext uri="{FF2B5EF4-FFF2-40B4-BE49-F238E27FC236}">
                  <a16:creationId xmlns:a16="http://schemas.microsoft.com/office/drawing/2014/main" id="{88C5625B-7C35-4EC7-A58D-C6ABC40998B2}"/>
                </a:ext>
              </a:extLst>
            </p:cNvPr>
            <p:cNvSpPr txBox="1"/>
            <p:nvPr/>
          </p:nvSpPr>
          <p:spPr>
            <a:xfrm>
              <a:off x="8069167" y="301340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0" name="Legend3" hidden="1">
              <a:extLst>
                <a:ext uri="{FF2B5EF4-FFF2-40B4-BE49-F238E27FC236}">
                  <a16:creationId xmlns:a16="http://schemas.microsoft.com/office/drawing/2014/main" id="{A57052E3-607B-4524-955B-3988859A5AF8}"/>
                </a:ext>
              </a:extLst>
            </p:cNvPr>
            <p:cNvSpPr txBox="1"/>
            <p:nvPr/>
          </p:nvSpPr>
          <p:spPr>
            <a:xfrm>
              <a:off x="8069167" y="3388859"/>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1" name="Legend4" hidden="1">
              <a:extLst>
                <a:ext uri="{FF2B5EF4-FFF2-40B4-BE49-F238E27FC236}">
                  <a16:creationId xmlns:a16="http://schemas.microsoft.com/office/drawing/2014/main" id="{D0C369A7-6DFB-4212-9A5F-BC6388F9FBB2}"/>
                </a:ext>
              </a:extLst>
            </p:cNvPr>
            <p:cNvSpPr txBox="1"/>
            <p:nvPr/>
          </p:nvSpPr>
          <p:spPr>
            <a:xfrm>
              <a:off x="8069167" y="3764318"/>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2" name="Legend5" hidden="1">
              <a:extLst>
                <a:ext uri="{FF2B5EF4-FFF2-40B4-BE49-F238E27FC236}">
                  <a16:creationId xmlns:a16="http://schemas.microsoft.com/office/drawing/2014/main" id="{40F1E2FE-55B7-4AD6-96AA-0EAC4FAF058D}"/>
                </a:ext>
              </a:extLst>
            </p:cNvPr>
            <p:cNvSpPr txBox="1"/>
            <p:nvPr/>
          </p:nvSpPr>
          <p:spPr>
            <a:xfrm>
              <a:off x="8069167" y="4139779"/>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193" name="MoonLegend1" hidden="1">
              <a:extLst>
                <a:ext uri="{FF2B5EF4-FFF2-40B4-BE49-F238E27FC236}">
                  <a16:creationId xmlns:a16="http://schemas.microsoft.com/office/drawing/2014/main" id="{E4604326-4AEA-41E9-991E-D17CE85BB4E0}"/>
                </a:ext>
              </a:extLst>
            </p:cNvPr>
            <p:cNvGrpSpPr>
              <a:grpSpLocks noChangeAspect="1"/>
            </p:cNvGrpSpPr>
            <p:nvPr>
              <p:custDataLst>
                <p:tags r:id="rId32"/>
              </p:custDataLst>
            </p:nvPr>
          </p:nvGrpSpPr>
          <p:grpSpPr>
            <a:xfrm>
              <a:off x="7716535" y="2630582"/>
              <a:ext cx="228600" cy="228600"/>
              <a:chOff x="762000" y="1270000"/>
              <a:chExt cx="254000" cy="254000"/>
            </a:xfrm>
          </p:grpSpPr>
          <p:sp>
            <p:nvSpPr>
              <p:cNvPr id="206" name="Oval 205" hidden="1">
                <a:extLst>
                  <a:ext uri="{FF2B5EF4-FFF2-40B4-BE49-F238E27FC236}">
                    <a16:creationId xmlns:a16="http://schemas.microsoft.com/office/drawing/2014/main" id="{82B0FAE4-1259-4963-AD48-3F9BE637F366}"/>
                  </a:ext>
                </a:extLst>
              </p:cNvPr>
              <p:cNvSpPr/>
              <p:nvPr>
                <p:custDataLst>
                  <p:tags r:id="rId4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25" name="Arc 224" hidden="1">
                <a:extLst>
                  <a:ext uri="{FF2B5EF4-FFF2-40B4-BE49-F238E27FC236}">
                    <a16:creationId xmlns:a16="http://schemas.microsoft.com/office/drawing/2014/main" id="{5E76772B-1872-4474-AF34-DBC643AA0ECE}"/>
                  </a:ext>
                </a:extLst>
              </p:cNvPr>
              <p:cNvSpPr/>
              <p:nvPr>
                <p:custDataLst>
                  <p:tags r:id="rId46"/>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4" name="MoonLegend2" hidden="1">
              <a:extLst>
                <a:ext uri="{FF2B5EF4-FFF2-40B4-BE49-F238E27FC236}">
                  <a16:creationId xmlns:a16="http://schemas.microsoft.com/office/drawing/2014/main" id="{68AB8D6B-FB13-46D1-95FB-4D72B52ECE28}"/>
                </a:ext>
              </a:extLst>
            </p:cNvPr>
            <p:cNvGrpSpPr>
              <a:grpSpLocks noChangeAspect="1"/>
            </p:cNvGrpSpPr>
            <p:nvPr>
              <p:custDataLst>
                <p:tags r:id="rId33"/>
              </p:custDataLst>
            </p:nvPr>
          </p:nvGrpSpPr>
          <p:grpSpPr>
            <a:xfrm>
              <a:off x="7716535" y="3006395"/>
              <a:ext cx="228600" cy="228600"/>
              <a:chOff x="762000" y="1270000"/>
              <a:chExt cx="254000" cy="254000"/>
            </a:xfrm>
          </p:grpSpPr>
          <p:sp>
            <p:nvSpPr>
              <p:cNvPr id="204" name="Oval 203" hidden="1">
                <a:extLst>
                  <a:ext uri="{FF2B5EF4-FFF2-40B4-BE49-F238E27FC236}">
                    <a16:creationId xmlns:a16="http://schemas.microsoft.com/office/drawing/2014/main" id="{4F937C2B-7044-4A06-BF27-C9037847B8CB}"/>
                  </a:ext>
                </a:extLst>
              </p:cNvPr>
              <p:cNvSpPr/>
              <p:nvPr>
                <p:custDataLst>
                  <p:tags r:id="rId4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5" name="Arc 204" hidden="1">
                <a:extLst>
                  <a:ext uri="{FF2B5EF4-FFF2-40B4-BE49-F238E27FC236}">
                    <a16:creationId xmlns:a16="http://schemas.microsoft.com/office/drawing/2014/main" id="{4112D4C7-3052-49AC-9783-CF92118C9EC3}"/>
                  </a:ext>
                </a:extLst>
              </p:cNvPr>
              <p:cNvSpPr/>
              <p:nvPr>
                <p:custDataLst>
                  <p:tags r:id="rId44"/>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5" name="MoonLegend3" hidden="1">
              <a:extLst>
                <a:ext uri="{FF2B5EF4-FFF2-40B4-BE49-F238E27FC236}">
                  <a16:creationId xmlns:a16="http://schemas.microsoft.com/office/drawing/2014/main" id="{C8BABD61-3AEF-48FB-BBD8-172D2358278D}"/>
                </a:ext>
              </a:extLst>
            </p:cNvPr>
            <p:cNvGrpSpPr>
              <a:grpSpLocks noChangeAspect="1"/>
            </p:cNvGrpSpPr>
            <p:nvPr>
              <p:custDataLst>
                <p:tags r:id="rId34"/>
              </p:custDataLst>
            </p:nvPr>
          </p:nvGrpSpPr>
          <p:grpSpPr>
            <a:xfrm>
              <a:off x="7716535" y="3382210"/>
              <a:ext cx="228600" cy="228600"/>
              <a:chOff x="762000" y="1270000"/>
              <a:chExt cx="254000" cy="254000"/>
            </a:xfrm>
          </p:grpSpPr>
          <p:sp>
            <p:nvSpPr>
              <p:cNvPr id="202" name="Oval 201" hidden="1">
                <a:extLst>
                  <a:ext uri="{FF2B5EF4-FFF2-40B4-BE49-F238E27FC236}">
                    <a16:creationId xmlns:a16="http://schemas.microsoft.com/office/drawing/2014/main" id="{C881D85A-26C6-448D-BB5E-60DE0C8D9E58}"/>
                  </a:ext>
                </a:extLst>
              </p:cNvPr>
              <p:cNvSpPr/>
              <p:nvPr>
                <p:custDataLst>
                  <p:tags r:id="rId4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3" name="Arc 202" hidden="1">
                <a:extLst>
                  <a:ext uri="{FF2B5EF4-FFF2-40B4-BE49-F238E27FC236}">
                    <a16:creationId xmlns:a16="http://schemas.microsoft.com/office/drawing/2014/main" id="{E3268DB4-4673-4A76-8BE2-C126919117C3}"/>
                  </a:ext>
                </a:extLst>
              </p:cNvPr>
              <p:cNvSpPr/>
              <p:nvPr>
                <p:custDataLst>
                  <p:tags r:id="rId42"/>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6" name="MoonLegend4" hidden="1">
              <a:extLst>
                <a:ext uri="{FF2B5EF4-FFF2-40B4-BE49-F238E27FC236}">
                  <a16:creationId xmlns:a16="http://schemas.microsoft.com/office/drawing/2014/main" id="{92EB7A6D-B5C4-48D2-AE63-82474CB8B299}"/>
                </a:ext>
              </a:extLst>
            </p:cNvPr>
            <p:cNvGrpSpPr>
              <a:grpSpLocks noChangeAspect="1"/>
            </p:cNvGrpSpPr>
            <p:nvPr>
              <p:custDataLst>
                <p:tags r:id="rId35"/>
              </p:custDataLst>
            </p:nvPr>
          </p:nvGrpSpPr>
          <p:grpSpPr>
            <a:xfrm>
              <a:off x="7716535" y="3758025"/>
              <a:ext cx="228600" cy="228600"/>
              <a:chOff x="762000" y="1270000"/>
              <a:chExt cx="254000" cy="254000"/>
            </a:xfrm>
          </p:grpSpPr>
          <p:sp>
            <p:nvSpPr>
              <p:cNvPr id="200" name="Oval 199" hidden="1">
                <a:extLst>
                  <a:ext uri="{FF2B5EF4-FFF2-40B4-BE49-F238E27FC236}">
                    <a16:creationId xmlns:a16="http://schemas.microsoft.com/office/drawing/2014/main" id="{BDE3235C-E17D-49C7-83CE-A2296812C056}"/>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1" name="Arc 200" hidden="1">
                <a:extLst>
                  <a:ext uri="{FF2B5EF4-FFF2-40B4-BE49-F238E27FC236}">
                    <a16:creationId xmlns:a16="http://schemas.microsoft.com/office/drawing/2014/main" id="{5F52156C-2CFD-4C60-9154-96F61A90CD36}"/>
                  </a:ext>
                </a:extLst>
              </p:cNvPr>
              <p:cNvSpPr/>
              <p:nvPr>
                <p:custDataLst>
                  <p:tags r:id="rId40"/>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7" name="MoonLegend5" hidden="1">
              <a:extLst>
                <a:ext uri="{FF2B5EF4-FFF2-40B4-BE49-F238E27FC236}">
                  <a16:creationId xmlns:a16="http://schemas.microsoft.com/office/drawing/2014/main" id="{9DA357C2-BDF8-4382-9DD2-F4573B6148D6}"/>
                </a:ext>
              </a:extLst>
            </p:cNvPr>
            <p:cNvGrpSpPr>
              <a:grpSpLocks noChangeAspect="1"/>
            </p:cNvGrpSpPr>
            <p:nvPr>
              <p:custDataLst>
                <p:tags r:id="rId36"/>
              </p:custDataLst>
            </p:nvPr>
          </p:nvGrpSpPr>
          <p:grpSpPr>
            <a:xfrm>
              <a:off x="7716535" y="4133841"/>
              <a:ext cx="228600" cy="228600"/>
              <a:chOff x="762000" y="1270000"/>
              <a:chExt cx="254000" cy="254000"/>
            </a:xfrm>
          </p:grpSpPr>
          <p:sp>
            <p:nvSpPr>
              <p:cNvPr id="198" name="Oval 197" hidden="1">
                <a:extLst>
                  <a:ext uri="{FF2B5EF4-FFF2-40B4-BE49-F238E27FC236}">
                    <a16:creationId xmlns:a16="http://schemas.microsoft.com/office/drawing/2014/main" id="{3B19DA06-A712-4C12-8A28-7FDB43FE39B5}"/>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99" name="Arc 198" hidden="1">
                <a:extLst>
                  <a:ext uri="{FF2B5EF4-FFF2-40B4-BE49-F238E27FC236}">
                    <a16:creationId xmlns:a16="http://schemas.microsoft.com/office/drawing/2014/main" id="{47686DEF-EA69-4A60-97B5-B9D9744F4660}"/>
                  </a:ext>
                </a:extLst>
              </p:cNvPr>
              <p:cNvSpPr/>
              <p:nvPr>
                <p:custDataLst>
                  <p:tags r:id="rId38"/>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spTree>
    <p:extLst>
      <p:ext uri="{BB962C8B-B14F-4D97-AF65-F5344CB8AC3E}">
        <p14:creationId xmlns:p14="http://schemas.microsoft.com/office/powerpoint/2010/main" val="377868730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tinyurl.com/febacd"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hyperlink" Target="https://phaboard.org/wp-content/uploads/Assessing-Effects-of-PHAB-Accreditation_Final-Evaluation-Report_Final.pdf"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81.xml"/><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8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sv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128.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8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notesSlide" Target="../notesSlides/notesSlide31.xml"/><Relationship Id="rId16"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75.svg"/><Relationship Id="rId5" Type="http://schemas.openxmlformats.org/officeDocument/2006/relationships/diagramQuickStyle" Target="../diagrams/quickStyle1.xml"/><Relationship Id="rId15" Type="http://schemas.openxmlformats.org/officeDocument/2006/relationships/image" Target="../media/image79.svg"/><Relationship Id="rId10" Type="http://schemas.openxmlformats.org/officeDocument/2006/relationships/image" Target="../media/image74.png"/><Relationship Id="rId4" Type="http://schemas.openxmlformats.org/officeDocument/2006/relationships/diagramLayout" Target="../diagrams/layout1.xml"/><Relationship Id="rId9" Type="http://schemas.openxmlformats.org/officeDocument/2006/relationships/image" Target="../media/image73.svg"/><Relationship Id="rId14" Type="http://schemas.openxmlformats.org/officeDocument/2006/relationships/image" Target="../media/image7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image" Target="../media/image85.svg"/><Relationship Id="rId5" Type="http://schemas.openxmlformats.org/officeDocument/2006/relationships/diagramQuickStyle" Target="../diagrams/quickStyle2.xml"/><Relationship Id="rId10" Type="http://schemas.openxmlformats.org/officeDocument/2006/relationships/image" Target="../media/image84.png"/><Relationship Id="rId4" Type="http://schemas.openxmlformats.org/officeDocument/2006/relationships/diagramLayout" Target="../diagrams/layout2.xml"/><Relationship Id="rId9" Type="http://schemas.openxmlformats.org/officeDocument/2006/relationships/image" Target="../media/image83.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phaboard.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724D5E4-22F1-4F78-AC10-829213AF4D2D}"/>
              </a:ext>
            </a:extLst>
          </p:cNvPr>
          <p:cNvSpPr>
            <a:spLocks noGrp="1"/>
          </p:cNvSpPr>
          <p:nvPr>
            <p:ph type="title"/>
          </p:nvPr>
        </p:nvSpPr>
        <p:spPr>
          <a:xfrm>
            <a:off x="457199" y="3232941"/>
            <a:ext cx="10839490" cy="864404"/>
          </a:xfrm>
        </p:spPr>
        <p:txBody>
          <a:bodyPr/>
          <a:lstStyle/>
          <a:p>
            <a:r>
              <a:rPr lang="en-US"/>
              <a:t>Advisory Committee to the Director (CDC)</a:t>
            </a:r>
          </a:p>
        </p:txBody>
      </p:sp>
      <p:sp>
        <p:nvSpPr>
          <p:cNvPr id="12" name="Subtitle 11">
            <a:extLst>
              <a:ext uri="{FF2B5EF4-FFF2-40B4-BE49-F238E27FC236}">
                <a16:creationId xmlns:a16="http://schemas.microsoft.com/office/drawing/2014/main" id="{6D63F807-9D92-4C76-AE95-C91100592A70}"/>
              </a:ext>
            </a:extLst>
          </p:cNvPr>
          <p:cNvSpPr>
            <a:spLocks noGrp="1"/>
          </p:cNvSpPr>
          <p:nvPr>
            <p:ph type="subTitle" idx="1"/>
          </p:nvPr>
        </p:nvSpPr>
        <p:spPr/>
        <p:txBody>
          <a:bodyPr vert="horz" lIns="91440" tIns="45720" rIns="91440" bIns="45720" rtlCol="0" anchor="t">
            <a:normAutofit/>
          </a:bodyPr>
          <a:lstStyle/>
          <a:p>
            <a:r>
              <a:rPr lang="en-US">
                <a:latin typeface="Calibri"/>
                <a:cs typeface="Calibri"/>
              </a:rPr>
              <a:t>February 21, 2024</a:t>
            </a:r>
          </a:p>
          <a:p>
            <a:r>
              <a:rPr lang="en-US">
                <a:latin typeface="Calibri"/>
                <a:cs typeface="Calibri"/>
              </a:rPr>
              <a:t>9:00 AM – 3:00 PM</a:t>
            </a:r>
          </a:p>
        </p:txBody>
      </p:sp>
      <p:sp>
        <p:nvSpPr>
          <p:cNvPr id="13" name="Text Placeholder 12">
            <a:extLst>
              <a:ext uri="{FF2B5EF4-FFF2-40B4-BE49-F238E27FC236}">
                <a16:creationId xmlns:a16="http://schemas.microsoft.com/office/drawing/2014/main" id="{3E863C48-3CF1-4377-AB24-49CBC9428E21}"/>
              </a:ext>
            </a:extLst>
          </p:cNvPr>
          <p:cNvSpPr>
            <a:spLocks noGrp="1"/>
          </p:cNvSpPr>
          <p:nvPr>
            <p:ph type="body" sz="quarter" idx="10"/>
          </p:nvPr>
        </p:nvSpPr>
        <p:spPr>
          <a:xfrm>
            <a:off x="457199" y="5910039"/>
            <a:ext cx="9882800" cy="864404"/>
          </a:xfrm>
        </p:spPr>
        <p:txBody>
          <a:bodyPr vert="horz" lIns="91440" tIns="45720" rIns="91440" bIns="45720" rtlCol="0" anchor="t">
            <a:noAutofit/>
          </a:bodyPr>
          <a:lstStyle/>
          <a:p>
            <a:r>
              <a:rPr lang="en-US">
                <a:latin typeface="+mn-lt"/>
                <a:cs typeface="Calibri"/>
              </a:rPr>
              <a:t>Closed Captioning: </a:t>
            </a:r>
            <a:r>
              <a:rPr lang="en-US" b="0" u="sng">
                <a:solidFill>
                  <a:srgbClr val="0563C1"/>
                </a:solidFill>
                <a:effectLst/>
                <a:latin typeface="+mn-lt"/>
                <a:ea typeface="Calibri" panose="020F0502020204030204" pitchFamily="34" charset="0"/>
                <a:cs typeface="Calibri" panose="020F0502020204030204" pitchFamily="34" charset="0"/>
                <a:hlinkClick r:id="rId3"/>
              </a:rPr>
              <a:t>http://tinyurl.com/febacd</a:t>
            </a:r>
            <a:endParaRPr lang="en-US" b="0">
              <a:highlight>
                <a:srgbClr val="FFFF00"/>
              </a:highlight>
              <a:latin typeface="+mn-lt"/>
              <a:cs typeface="Calibri" pitchFamily="34" charset="0"/>
            </a:endParaRPr>
          </a:p>
          <a:p>
            <a:r>
              <a:rPr lang="en-US" b="0">
                <a:latin typeface="+mn-lt"/>
                <a:cs typeface="Calibri"/>
              </a:rPr>
              <a:t>Event ID is: 16869 </a:t>
            </a:r>
            <a:endParaRPr lang="en-US">
              <a:latin typeface="+mn-lt"/>
              <a:cs typeface="Calibri"/>
            </a:endParaRPr>
          </a:p>
        </p:txBody>
      </p:sp>
    </p:spTree>
    <p:extLst>
      <p:ext uri="{BB962C8B-B14F-4D97-AF65-F5344CB8AC3E}">
        <p14:creationId xmlns:p14="http://schemas.microsoft.com/office/powerpoint/2010/main" val="175886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14EA36-825E-4058-21EE-6514A672255E}"/>
              </a:ext>
            </a:extLst>
          </p:cNvPr>
          <p:cNvSpPr>
            <a:spLocks noGrp="1"/>
          </p:cNvSpPr>
          <p:nvPr>
            <p:ph type="title"/>
          </p:nvPr>
        </p:nvSpPr>
        <p:spPr>
          <a:xfrm>
            <a:off x="355127" y="185490"/>
            <a:ext cx="10696852" cy="1210895"/>
          </a:xfrm>
        </p:spPr>
        <p:txBody>
          <a:bodyPr>
            <a:normAutofit/>
          </a:bodyPr>
          <a:lstStyle/>
          <a:p>
            <a:r>
              <a:rPr lang="en-US" sz="3600">
                <a:latin typeface="Calibri"/>
                <a:cs typeface="Calibri"/>
              </a:rPr>
              <a:t>CDC’s PHAB Cooperative Agreement Funding</a:t>
            </a:r>
            <a:br>
              <a:rPr lang="en-US" sz="3600"/>
            </a:br>
            <a:r>
              <a:rPr lang="en-US" sz="2700" i="1">
                <a:latin typeface="Calibri"/>
                <a:cs typeface="Calibri"/>
              </a:rPr>
              <a:t>(Does not illustrate co-funding with RWJF)</a:t>
            </a:r>
            <a:endParaRPr lang="en-US" sz="3600"/>
          </a:p>
        </p:txBody>
      </p:sp>
      <p:graphicFrame>
        <p:nvGraphicFramePr>
          <p:cNvPr id="4" name="Chart 3" descr="Chart with CDC's PHAB Cooperative Agreement Funding">
            <a:extLst>
              <a:ext uri="{FF2B5EF4-FFF2-40B4-BE49-F238E27FC236}">
                <a16:creationId xmlns:a16="http://schemas.microsoft.com/office/drawing/2014/main" id="{609A6E99-C6A0-F2D5-7086-9F205E79E50D}"/>
              </a:ext>
            </a:extLst>
          </p:cNvPr>
          <p:cNvGraphicFramePr>
            <a:graphicFrameLocks/>
          </p:cNvGraphicFramePr>
          <p:nvPr>
            <p:extLst>
              <p:ext uri="{D42A27DB-BD31-4B8C-83A1-F6EECF244321}">
                <p14:modId xmlns:p14="http://schemas.microsoft.com/office/powerpoint/2010/main" val="200304107"/>
              </p:ext>
            </p:extLst>
          </p:nvPr>
        </p:nvGraphicFramePr>
        <p:xfrm>
          <a:off x="355127" y="1660867"/>
          <a:ext cx="10943924" cy="4838609"/>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F7CE6537-404A-628B-94F1-FF166C3318CB}"/>
              </a:ext>
              <a:ext uri="{C183D7F6-B498-43B3-948B-1728B52AA6E4}">
                <adec:decorative xmlns:adec="http://schemas.microsoft.com/office/drawing/2017/decorative" val="1"/>
              </a:ext>
            </a:extLst>
          </p:cNvPr>
          <p:cNvGrpSpPr/>
          <p:nvPr/>
        </p:nvGrpSpPr>
        <p:grpSpPr>
          <a:xfrm>
            <a:off x="1620734" y="5864464"/>
            <a:ext cx="2579426" cy="246221"/>
            <a:chOff x="1620734" y="5864464"/>
            <a:chExt cx="2579426" cy="246221"/>
          </a:xfrm>
        </p:grpSpPr>
        <p:sp>
          <p:nvSpPr>
            <p:cNvPr id="6" name="TextBox 5">
              <a:extLst>
                <a:ext uri="{FF2B5EF4-FFF2-40B4-BE49-F238E27FC236}">
                  <a16:creationId xmlns:a16="http://schemas.microsoft.com/office/drawing/2014/main" id="{C79BA26F-1ADB-F0F2-9CEB-E264907C0519}"/>
                </a:ext>
              </a:extLst>
            </p:cNvPr>
            <p:cNvSpPr txBox="1"/>
            <p:nvPr/>
          </p:nvSpPr>
          <p:spPr>
            <a:xfrm>
              <a:off x="2261127" y="5864464"/>
              <a:ext cx="101164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HM08-805</a:t>
              </a:r>
            </a:p>
          </p:txBody>
        </p:sp>
        <p:cxnSp>
          <p:nvCxnSpPr>
            <p:cNvPr id="7" name="Straight Connector 6">
              <a:extLst>
                <a:ext uri="{FF2B5EF4-FFF2-40B4-BE49-F238E27FC236}">
                  <a16:creationId xmlns:a16="http://schemas.microsoft.com/office/drawing/2014/main" id="{BC9B55A8-E4E0-E29A-B0E1-4EA2CE664C39}"/>
                </a:ext>
                <a:ext uri="{C183D7F6-B498-43B3-948B-1728B52AA6E4}">
                  <adec:decorative xmlns:adec="http://schemas.microsoft.com/office/drawing/2017/decorative" val="1"/>
                </a:ext>
              </a:extLst>
            </p:cNvPr>
            <p:cNvCxnSpPr>
              <a:cxnSpLocks/>
            </p:cNvCxnSpPr>
            <p:nvPr/>
          </p:nvCxnSpPr>
          <p:spPr>
            <a:xfrm>
              <a:off x="1620734" y="6076565"/>
              <a:ext cx="2579426"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8" name="Group 7">
            <a:extLst>
              <a:ext uri="{FF2B5EF4-FFF2-40B4-BE49-F238E27FC236}">
                <a16:creationId xmlns:a16="http://schemas.microsoft.com/office/drawing/2014/main" id="{2653CE01-55C9-18FA-4C16-C98F867F4CCE}"/>
              </a:ext>
              <a:ext uri="{C183D7F6-B498-43B3-948B-1728B52AA6E4}">
                <adec:decorative xmlns:adec="http://schemas.microsoft.com/office/drawing/2017/decorative" val="1"/>
              </a:ext>
            </a:extLst>
          </p:cNvPr>
          <p:cNvGrpSpPr/>
          <p:nvPr/>
        </p:nvGrpSpPr>
        <p:grpSpPr>
          <a:xfrm>
            <a:off x="4618579" y="5873713"/>
            <a:ext cx="2506968" cy="246221"/>
            <a:chOff x="4591485" y="5785660"/>
            <a:chExt cx="2506968" cy="246221"/>
          </a:xfrm>
        </p:grpSpPr>
        <p:sp>
          <p:nvSpPr>
            <p:cNvPr id="9" name="TextBox 8">
              <a:extLst>
                <a:ext uri="{FF2B5EF4-FFF2-40B4-BE49-F238E27FC236}">
                  <a16:creationId xmlns:a16="http://schemas.microsoft.com/office/drawing/2014/main" id="{E1E0DDE7-8D8F-F015-75C6-CD0367A758EA}"/>
                </a:ext>
              </a:extLst>
            </p:cNvPr>
            <p:cNvSpPr txBox="1"/>
            <p:nvPr/>
          </p:nvSpPr>
          <p:spPr>
            <a:xfrm>
              <a:off x="5206437" y="5785660"/>
              <a:ext cx="101164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OT13-1301</a:t>
              </a:r>
            </a:p>
          </p:txBody>
        </p:sp>
        <p:cxnSp>
          <p:nvCxnSpPr>
            <p:cNvPr id="10" name="Straight Connector 9">
              <a:extLst>
                <a:ext uri="{FF2B5EF4-FFF2-40B4-BE49-F238E27FC236}">
                  <a16:creationId xmlns:a16="http://schemas.microsoft.com/office/drawing/2014/main" id="{80F2F93E-BCF9-45E0-5746-51C6C4800176}"/>
                </a:ext>
              </a:extLst>
            </p:cNvPr>
            <p:cNvCxnSpPr>
              <a:cxnSpLocks/>
            </p:cNvCxnSpPr>
            <p:nvPr/>
          </p:nvCxnSpPr>
          <p:spPr>
            <a:xfrm>
              <a:off x="4591485" y="5988512"/>
              <a:ext cx="250696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666CD917-9BC1-6CC8-BC24-411D60FE65C7}"/>
              </a:ext>
              <a:ext uri="{C183D7F6-B498-43B3-948B-1728B52AA6E4}">
                <adec:decorative xmlns:adec="http://schemas.microsoft.com/office/drawing/2017/decorative" val="1"/>
              </a:ext>
            </a:extLst>
          </p:cNvPr>
          <p:cNvGrpSpPr/>
          <p:nvPr/>
        </p:nvGrpSpPr>
        <p:grpSpPr>
          <a:xfrm>
            <a:off x="7588430" y="5864209"/>
            <a:ext cx="2585117" cy="246221"/>
            <a:chOff x="7561336" y="5776156"/>
            <a:chExt cx="2585117" cy="246221"/>
          </a:xfrm>
        </p:grpSpPr>
        <p:sp>
          <p:nvSpPr>
            <p:cNvPr id="12" name="TextBox 11">
              <a:extLst>
                <a:ext uri="{FF2B5EF4-FFF2-40B4-BE49-F238E27FC236}">
                  <a16:creationId xmlns:a16="http://schemas.microsoft.com/office/drawing/2014/main" id="{9E7D2336-7216-98D9-E948-4F5A7A2B7DDC}"/>
                </a:ext>
              </a:extLst>
            </p:cNvPr>
            <p:cNvSpPr txBox="1"/>
            <p:nvPr/>
          </p:nvSpPr>
          <p:spPr>
            <a:xfrm>
              <a:off x="8321776" y="5776156"/>
              <a:ext cx="101164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OT18-1801</a:t>
              </a:r>
            </a:p>
          </p:txBody>
        </p:sp>
        <p:cxnSp>
          <p:nvCxnSpPr>
            <p:cNvPr id="13" name="Straight Connector 12">
              <a:extLst>
                <a:ext uri="{FF2B5EF4-FFF2-40B4-BE49-F238E27FC236}">
                  <a16:creationId xmlns:a16="http://schemas.microsoft.com/office/drawing/2014/main" id="{C9E444C2-7987-4C78-3FBE-D3EBEAFDB6AC}"/>
                </a:ext>
              </a:extLst>
            </p:cNvPr>
            <p:cNvCxnSpPr>
              <a:cxnSpLocks/>
            </p:cNvCxnSpPr>
            <p:nvPr/>
          </p:nvCxnSpPr>
          <p:spPr>
            <a:xfrm>
              <a:off x="7561336" y="5988512"/>
              <a:ext cx="2585117"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85C6E245-EADF-E791-EFFC-A33DA37128C5}"/>
              </a:ext>
              <a:ext uri="{C183D7F6-B498-43B3-948B-1728B52AA6E4}">
                <adec:decorative xmlns:adec="http://schemas.microsoft.com/office/drawing/2017/decorative" val="1"/>
              </a:ext>
            </a:extLst>
          </p:cNvPr>
          <p:cNvGrpSpPr/>
          <p:nvPr/>
        </p:nvGrpSpPr>
        <p:grpSpPr>
          <a:xfrm>
            <a:off x="10317965" y="5844774"/>
            <a:ext cx="889910" cy="246221"/>
            <a:chOff x="10409141" y="6028468"/>
            <a:chExt cx="889910" cy="246221"/>
          </a:xfrm>
        </p:grpSpPr>
        <p:sp>
          <p:nvSpPr>
            <p:cNvPr id="15" name="TextBox 14">
              <a:extLst>
                <a:ext uri="{FF2B5EF4-FFF2-40B4-BE49-F238E27FC236}">
                  <a16:creationId xmlns:a16="http://schemas.microsoft.com/office/drawing/2014/main" id="{4BFB95A6-2B0C-582F-6FF8-07CF99D35275}"/>
                </a:ext>
              </a:extLst>
            </p:cNvPr>
            <p:cNvSpPr txBox="1"/>
            <p:nvPr/>
          </p:nvSpPr>
          <p:spPr>
            <a:xfrm>
              <a:off x="10409141" y="6028468"/>
              <a:ext cx="88991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TO23-0002</a:t>
              </a:r>
            </a:p>
          </p:txBody>
        </p:sp>
        <p:cxnSp>
          <p:nvCxnSpPr>
            <p:cNvPr id="16" name="Straight Connector 15">
              <a:extLst>
                <a:ext uri="{FF2B5EF4-FFF2-40B4-BE49-F238E27FC236}">
                  <a16:creationId xmlns:a16="http://schemas.microsoft.com/office/drawing/2014/main" id="{163350B0-1F62-6F62-8185-6FD69E504E2D}"/>
                </a:ext>
              </a:extLst>
            </p:cNvPr>
            <p:cNvCxnSpPr>
              <a:cxnSpLocks/>
            </p:cNvCxnSpPr>
            <p:nvPr/>
          </p:nvCxnSpPr>
          <p:spPr>
            <a:xfrm>
              <a:off x="10546080" y="6250755"/>
              <a:ext cx="597075"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17" name="TextBox 16">
            <a:extLst>
              <a:ext uri="{FF2B5EF4-FFF2-40B4-BE49-F238E27FC236}">
                <a16:creationId xmlns:a16="http://schemas.microsoft.com/office/drawing/2014/main" id="{AAE8ABFA-87DA-FEE1-1256-37BE3FBCB928}"/>
              </a:ext>
            </a:extLst>
          </p:cNvPr>
          <p:cNvSpPr txBox="1"/>
          <p:nvPr/>
        </p:nvSpPr>
        <p:spPr>
          <a:xfrm>
            <a:off x="0" y="6499477"/>
            <a:ext cx="695389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*Other (i.e., NCHS, NCHHSTP, and Staffing Up investments)</a:t>
            </a:r>
          </a:p>
        </p:txBody>
      </p:sp>
    </p:spTree>
    <p:extLst>
      <p:ext uri="{BB962C8B-B14F-4D97-AF65-F5344CB8AC3E}">
        <p14:creationId xmlns:p14="http://schemas.microsoft.com/office/powerpoint/2010/main" val="31912158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C8CC4-D3E9-37CE-B3C4-E997D0A91B4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4E095FE-CDB9-2115-F84D-8C2E4973539B}"/>
              </a:ext>
            </a:extLst>
          </p:cNvPr>
          <p:cNvSpPr>
            <a:spLocks noGrp="1"/>
          </p:cNvSpPr>
          <p:nvPr>
            <p:ph type="title"/>
          </p:nvPr>
        </p:nvSpPr>
        <p:spPr>
          <a:xfrm>
            <a:off x="315053" y="217107"/>
            <a:ext cx="10515600" cy="636588"/>
          </a:xfrm>
        </p:spPr>
        <p:txBody>
          <a:bodyPr>
            <a:noAutofit/>
          </a:bodyPr>
          <a:lstStyle/>
          <a:p>
            <a:r>
              <a:rPr lang="en-US" b="1">
                <a:latin typeface="+mn-lt"/>
              </a:rPr>
              <a:t>Accreditation Today</a:t>
            </a:r>
          </a:p>
        </p:txBody>
      </p:sp>
      <p:sp>
        <p:nvSpPr>
          <p:cNvPr id="13" name="TextBox 12">
            <a:extLst>
              <a:ext uri="{FF2B5EF4-FFF2-40B4-BE49-F238E27FC236}">
                <a16:creationId xmlns:a16="http://schemas.microsoft.com/office/drawing/2014/main" id="{0132B103-8112-6AE6-2A99-0A518AB52706}"/>
              </a:ext>
            </a:extLst>
          </p:cNvPr>
          <p:cNvSpPr txBox="1"/>
          <p:nvPr/>
        </p:nvSpPr>
        <p:spPr>
          <a:xfrm>
            <a:off x="158498" y="1337742"/>
            <a:ext cx="12055152" cy="1297791"/>
          </a:xfrm>
          <a:prstGeom prst="rect">
            <a:avLst/>
          </a:prstGeom>
          <a:noFill/>
        </p:spPr>
        <p:txBody>
          <a:bodyPr wrap="square" lIns="91440" tIns="45720" rIns="91440" bIns="45720" rtlCol="0" anchor="t">
            <a:spAutoFit/>
          </a:bodyPr>
          <a:lstStyle/>
          <a:p>
            <a:pPr marL="0" marR="0" lvl="0" indent="0" algn="l" defTabSz="1087444" rtl="0" eaLnBrk="1" fontAlgn="auto" latinLnBrk="0" hangingPunct="1">
              <a:lnSpc>
                <a:spcPct val="100000"/>
              </a:lnSpc>
              <a:spcBef>
                <a:spcPts val="50"/>
              </a:spcBef>
              <a:spcAft>
                <a:spcPts val="50"/>
              </a:spcAft>
              <a:buClrTx/>
              <a:buSzTx/>
              <a:buFontTx/>
              <a:buNone/>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More than 90% of the U.S. population is served by an accredited state or local HD (or both). </a:t>
            </a:r>
          </a:p>
          <a:p>
            <a:pPr marL="0" marR="0" lvl="0" indent="0" algn="l" defTabSz="1087444" rtl="0" eaLnBrk="1" fontAlgn="auto" latinLnBrk="0" hangingPunct="1">
              <a:lnSpc>
                <a:spcPct val="100000"/>
              </a:lnSpc>
              <a:spcBef>
                <a:spcPts val="50"/>
              </a:spcBef>
              <a:spcAft>
                <a:spcPts val="50"/>
              </a:spcAft>
              <a:buClrTx/>
              <a:buSzTx/>
              <a:buFontTx/>
              <a:buNone/>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1087444" rtl="0" eaLnBrk="1" fontAlgn="auto" latinLnBrk="0" hangingPunct="1">
              <a:lnSpc>
                <a:spcPct val="100000"/>
              </a:lnSpc>
              <a:spcBef>
                <a:spcPts val="50"/>
              </a:spcBef>
              <a:spcAft>
                <a:spcPts val="50"/>
              </a:spcAft>
              <a:buClrTx/>
              <a:buSzTx/>
              <a:buFontTx/>
              <a:buNone/>
              <a:tabLst/>
              <a:defRPr/>
            </a:pPr>
            <a:endParaRPr kumimoji="0" lang="en-US" sz="25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p:txBody>
      </p:sp>
      <p:pic>
        <p:nvPicPr>
          <p:cNvPr id="50" name="Graphic 49">
            <a:extLst>
              <a:ext uri="{FF2B5EF4-FFF2-40B4-BE49-F238E27FC236}">
                <a16:creationId xmlns:a16="http://schemas.microsoft.com/office/drawing/2014/main" id="{A4A5FA13-7C73-B7C2-288D-2599672445BA}"/>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9582"/>
          <a:stretch/>
        </p:blipFill>
        <p:spPr>
          <a:xfrm>
            <a:off x="0" y="2986246"/>
            <a:ext cx="12213649" cy="3871754"/>
          </a:xfrm>
          <a:prstGeom prst="rect">
            <a:avLst/>
          </a:prstGeom>
        </p:spPr>
      </p:pic>
      <p:pic>
        <p:nvPicPr>
          <p:cNvPr id="52" name="Graphic 51">
            <a:extLst>
              <a:ext uri="{FF2B5EF4-FFF2-40B4-BE49-F238E27FC236}">
                <a16:creationId xmlns:a16="http://schemas.microsoft.com/office/drawing/2014/main" id="{458D3896-240E-2E38-031D-ECE6FA7EEA0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800" y="2243817"/>
            <a:ext cx="1644650" cy="1644650"/>
          </a:xfrm>
          <a:prstGeom prst="rect">
            <a:avLst/>
          </a:prstGeom>
        </p:spPr>
      </p:pic>
      <p:pic>
        <p:nvPicPr>
          <p:cNvPr id="53" name="Graphic 52">
            <a:extLst>
              <a:ext uri="{FF2B5EF4-FFF2-40B4-BE49-F238E27FC236}">
                <a16:creationId xmlns:a16="http://schemas.microsoft.com/office/drawing/2014/main" id="{B0267147-C376-A6FC-11EE-BFF1254ABFF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1900" y="2243817"/>
            <a:ext cx="1644650" cy="1644650"/>
          </a:xfrm>
          <a:prstGeom prst="rect">
            <a:avLst/>
          </a:prstGeom>
        </p:spPr>
      </p:pic>
      <p:pic>
        <p:nvPicPr>
          <p:cNvPr id="54" name="Graphic 53">
            <a:extLst>
              <a:ext uri="{FF2B5EF4-FFF2-40B4-BE49-F238E27FC236}">
                <a16:creationId xmlns:a16="http://schemas.microsoft.com/office/drawing/2014/main" id="{23FE37A3-2383-C296-0C8B-A68EA25F20F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8000" y="2243817"/>
            <a:ext cx="1644650" cy="1644650"/>
          </a:xfrm>
          <a:prstGeom prst="rect">
            <a:avLst/>
          </a:prstGeom>
        </p:spPr>
      </p:pic>
      <p:pic>
        <p:nvPicPr>
          <p:cNvPr id="55" name="Graphic 54">
            <a:extLst>
              <a:ext uri="{FF2B5EF4-FFF2-40B4-BE49-F238E27FC236}">
                <a16:creationId xmlns:a16="http://schemas.microsoft.com/office/drawing/2014/main" id="{2E4E7DE1-9252-E5CE-BFFB-0948605008D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4100" y="2243817"/>
            <a:ext cx="1644650" cy="1644650"/>
          </a:xfrm>
          <a:prstGeom prst="rect">
            <a:avLst/>
          </a:prstGeom>
        </p:spPr>
      </p:pic>
      <p:sp>
        <p:nvSpPr>
          <p:cNvPr id="5" name="TextBox 4">
            <a:extLst>
              <a:ext uri="{FF2B5EF4-FFF2-40B4-BE49-F238E27FC236}">
                <a16:creationId xmlns:a16="http://schemas.microsoft.com/office/drawing/2014/main" id="{D7BAE31B-1B7A-A556-FFFE-43DFEA8B7663}"/>
              </a:ext>
            </a:extLst>
          </p:cNvPr>
          <p:cNvSpPr txBox="1"/>
          <p:nvPr/>
        </p:nvSpPr>
        <p:spPr>
          <a:xfrm>
            <a:off x="1030218" y="2621237"/>
            <a:ext cx="952467" cy="861774"/>
          </a:xfrm>
          <a:prstGeom prst="rect">
            <a:avLst/>
          </a:prstGeom>
          <a:noFill/>
        </p:spPr>
        <p:txBody>
          <a:bodyPr wrap="square" rtlCol="0">
            <a:spAutoFit/>
          </a:bodyPr>
          <a:lstStyle/>
          <a:p>
            <a:pPr marL="0" marR="0" lvl="0" indent="0" algn="ctr" defTabSz="1087444"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cumin Pro" panose="020B0504020202020204" pitchFamily="34" charset="0"/>
                <a:ea typeface="+mn-ea"/>
                <a:cs typeface="+mn-cs"/>
              </a:rPr>
              <a:t>41</a:t>
            </a:r>
            <a:endParaRPr kumimoji="0" lang="en-US" sz="50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F3E39E0-2771-15D8-6856-4A7735D669B5}"/>
              </a:ext>
            </a:extLst>
          </p:cNvPr>
          <p:cNvSpPr txBox="1"/>
          <p:nvPr/>
        </p:nvSpPr>
        <p:spPr>
          <a:xfrm>
            <a:off x="3848859" y="2621237"/>
            <a:ext cx="1487480" cy="861774"/>
          </a:xfrm>
          <a:prstGeom prst="rect">
            <a:avLst/>
          </a:prstGeom>
          <a:noFill/>
        </p:spPr>
        <p:txBody>
          <a:bodyPr wrap="square" rtlCol="0">
            <a:spAutoFit/>
          </a:bodyPr>
          <a:lstStyle/>
          <a:p>
            <a:pPr marL="0" marR="0" lvl="0" indent="0" algn="ctr" defTabSz="1087444"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cumin Pro" panose="020B0504020202020204" pitchFamily="34" charset="0"/>
                <a:ea typeface="+mn-ea"/>
                <a:cs typeface="+mn-cs"/>
              </a:rPr>
              <a:t>389</a:t>
            </a:r>
            <a:endParaRPr kumimoji="0" lang="en-US" sz="50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56D6DBD-60D0-872C-8DDD-FE21CFD63A60}"/>
              </a:ext>
            </a:extLst>
          </p:cNvPr>
          <p:cNvSpPr txBox="1"/>
          <p:nvPr/>
        </p:nvSpPr>
        <p:spPr>
          <a:xfrm>
            <a:off x="7353333" y="2621237"/>
            <a:ext cx="653983" cy="861774"/>
          </a:xfrm>
          <a:prstGeom prst="rect">
            <a:avLst/>
          </a:prstGeom>
          <a:noFill/>
        </p:spPr>
        <p:txBody>
          <a:bodyPr wrap="square" rtlCol="0">
            <a:spAutoFit/>
          </a:bodyPr>
          <a:lstStyle/>
          <a:p>
            <a:pPr marL="0" marR="0" lvl="0" indent="0" algn="ctr" defTabSz="1087444"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cumin Pro" panose="020B0504020202020204" pitchFamily="34" charset="0"/>
                <a:ea typeface="+mn-ea"/>
                <a:cs typeface="+mn-cs"/>
              </a:rPr>
              <a:t>6</a:t>
            </a:r>
            <a:endParaRPr kumimoji="0" lang="en-US" sz="50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E1BD90FB-9D9B-61CB-3ABC-3CF723987995}"/>
              </a:ext>
            </a:extLst>
          </p:cNvPr>
          <p:cNvSpPr txBox="1"/>
          <p:nvPr/>
        </p:nvSpPr>
        <p:spPr>
          <a:xfrm>
            <a:off x="10388897" y="2635255"/>
            <a:ext cx="885398" cy="861774"/>
          </a:xfrm>
          <a:prstGeom prst="rect">
            <a:avLst/>
          </a:prstGeom>
          <a:noFill/>
        </p:spPr>
        <p:txBody>
          <a:bodyPr wrap="square" rtlCol="0">
            <a:spAutoFit/>
          </a:bodyPr>
          <a:lstStyle/>
          <a:p>
            <a:pPr marL="0" marR="0" lvl="0" indent="0" algn="ctr" defTabSz="1087444"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cumin Pro" panose="020B0504020202020204" pitchFamily="34" charset="0"/>
                <a:ea typeface="+mn-ea"/>
                <a:cs typeface="+mn-cs"/>
              </a:rPr>
              <a:t>11</a:t>
            </a:r>
            <a:endParaRPr kumimoji="0" lang="en-US" sz="50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682C1EB-1923-9DD2-10B0-661F1A18A5FB}"/>
              </a:ext>
            </a:extLst>
          </p:cNvPr>
          <p:cNvSpPr txBox="1"/>
          <p:nvPr/>
        </p:nvSpPr>
        <p:spPr>
          <a:xfrm>
            <a:off x="9849" y="3938192"/>
            <a:ext cx="3110675" cy="1908215"/>
          </a:xfrm>
          <a:prstGeom prst="rect">
            <a:avLst/>
          </a:prstGeom>
          <a:noFill/>
        </p:spPr>
        <p:txBody>
          <a:bodyPr wrap="square" lIns="91440" tIns="45720" rIns="91440" bIns="45720" rtlCol="0" anchor="t">
            <a:spAutoFit/>
          </a:bodyPr>
          <a:lstStyle/>
          <a:p>
            <a:pPr marL="0" marR="0" lvl="0" indent="0" algn="l" defTabSz="1087444" rtl="0" eaLnBrk="1" fontAlgn="auto" latinLnBrk="0" hangingPunct="1">
              <a:lnSpc>
                <a:spcPct val="100000"/>
              </a:lnSpc>
              <a:spcBef>
                <a:spcPts val="0"/>
              </a:spcBef>
              <a:spcAft>
                <a:spcPts val="1200"/>
              </a:spcAft>
              <a:buClrTx/>
              <a:buSzTx/>
              <a:buFontTx/>
              <a:buNone/>
              <a:tabLst/>
              <a:defRPr/>
            </a:pPr>
            <a:r>
              <a:rPr kumimoji="0" lang="en-US" b="1" i="0" u="none" strike="noStrike" kern="1200" cap="none" spc="0" normalizeH="0" baseline="0" noProof="0">
                <a:ln>
                  <a:noFill/>
                </a:ln>
                <a:solidFill>
                  <a:prstClr val="white"/>
                </a:solidFill>
                <a:effectLst/>
                <a:uLnTx/>
                <a:uFillTx/>
                <a:latin typeface="Acumin Pro"/>
                <a:ea typeface="+mn-ea"/>
                <a:cs typeface="+mn-cs"/>
              </a:rPr>
              <a:t>State:</a:t>
            </a:r>
            <a:endParaRPr kumimoji="0" lang="en-US" b="1" i="0" u="none" strike="noStrike" kern="1200" cap="none" spc="0" normalizeH="0" baseline="0" noProof="0">
              <a:ln>
                <a:noFill/>
              </a:ln>
              <a:solidFill>
                <a:prstClr val="white"/>
              </a:solidFill>
              <a:effectLst/>
              <a:uLnTx/>
              <a:uFillTx/>
              <a:latin typeface="Acumin Pro" panose="020B0504020202020204" pitchFamily="34" charset="0"/>
              <a:ea typeface="+mn-ea"/>
              <a:cs typeface="+mn-cs"/>
            </a:endParaRPr>
          </a:p>
          <a:p>
            <a:pPr marL="342900" marR="0" lvl="0" indent="-342900" algn="l" defTabSz="108744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1" i="0" u="none" strike="noStrike" kern="1200" cap="none" spc="0" normalizeH="0" baseline="0" noProof="0">
                <a:ln>
                  <a:noFill/>
                </a:ln>
                <a:solidFill>
                  <a:prstClr val="white"/>
                </a:solidFill>
                <a:effectLst/>
                <a:uLnTx/>
                <a:uFillTx/>
                <a:latin typeface="Acumin Pro"/>
                <a:ea typeface="+mn-ea"/>
                <a:cs typeface="+mn-cs"/>
              </a:rPr>
              <a:t>40 health departments + D.C.</a:t>
            </a:r>
          </a:p>
          <a:p>
            <a:pPr marL="800100" lvl="1" indent="-342900" defTabSz="1087444">
              <a:buFont typeface="Wingdings" panose="05000000000000000000" pitchFamily="2" charset="2"/>
              <a:buChar char="Ø"/>
              <a:defRPr/>
            </a:pPr>
            <a:r>
              <a:rPr lang="en-US" b="1">
                <a:solidFill>
                  <a:prstClr val="white"/>
                </a:solidFill>
                <a:latin typeface="Acumin Pro"/>
              </a:rPr>
              <a:t>80.4% (Denominator: 51)</a:t>
            </a:r>
          </a:p>
          <a:p>
            <a:pPr marL="342900" marR="0" lvl="0" indent="-342900" algn="l" defTabSz="108744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1" i="0" u="none" strike="noStrike" kern="1200" cap="none" spc="0" normalizeH="0" baseline="0" noProof="0">
                <a:ln>
                  <a:noFill/>
                </a:ln>
                <a:solidFill>
                  <a:prstClr val="white"/>
                </a:solidFill>
                <a:effectLst/>
                <a:uLnTx/>
                <a:uFillTx/>
                <a:latin typeface="Acumin Pro"/>
                <a:ea typeface="+mn-ea"/>
                <a:cs typeface="+mn-cs"/>
              </a:rPr>
              <a:t>3 more in process  </a:t>
            </a:r>
            <a:endParaRPr kumimoji="0" lang="en-US" b="1" i="0" u="none" strike="noStrike" kern="1200" cap="none" spc="0" normalizeH="0" baseline="0" noProof="0">
              <a:ln>
                <a:noFill/>
              </a:ln>
              <a:solidFill>
                <a:prstClr val="white"/>
              </a:solidFill>
              <a:effectLst/>
              <a:uLnTx/>
              <a:uFillTx/>
              <a:latin typeface="Acumin Pro" panose="020B0504020202020204" pitchFamily="34" charset="0"/>
              <a:ea typeface="+mn-ea"/>
              <a:cs typeface="+mn-cs"/>
            </a:endParaRPr>
          </a:p>
        </p:txBody>
      </p:sp>
      <p:sp>
        <p:nvSpPr>
          <p:cNvPr id="4" name="TextBox 3">
            <a:extLst>
              <a:ext uri="{FF2B5EF4-FFF2-40B4-BE49-F238E27FC236}">
                <a16:creationId xmlns:a16="http://schemas.microsoft.com/office/drawing/2014/main" id="{A3AFFC93-04D5-FD4D-9F07-FB492588F373}"/>
              </a:ext>
            </a:extLst>
          </p:cNvPr>
          <p:cNvSpPr txBox="1"/>
          <p:nvPr/>
        </p:nvSpPr>
        <p:spPr>
          <a:xfrm>
            <a:off x="3060880" y="3936611"/>
            <a:ext cx="3070538" cy="2369880"/>
          </a:xfrm>
          <a:prstGeom prst="rect">
            <a:avLst/>
          </a:prstGeom>
          <a:noFill/>
        </p:spPr>
        <p:txBody>
          <a:bodyPr wrap="square" lIns="91440" tIns="45720" rIns="91440" bIns="45720" rtlCol="0" anchor="t">
            <a:spAutoFit/>
          </a:bodyPr>
          <a:lstStyle/>
          <a:p>
            <a:pPr marL="0" marR="0" lvl="0" indent="0" algn="l" defTabSz="1087444" rtl="0" eaLnBrk="1" fontAlgn="auto" latinLnBrk="0" hangingPunct="1">
              <a:lnSpc>
                <a:spcPct val="100000"/>
              </a:lnSpc>
              <a:spcBef>
                <a:spcPts val="0"/>
              </a:spcBef>
              <a:spcAft>
                <a:spcPts val="1200"/>
              </a:spcAft>
              <a:buClrTx/>
              <a:buSzTx/>
              <a:buFontTx/>
              <a:buNone/>
              <a:tabLst/>
              <a:defRPr/>
            </a:pPr>
            <a:r>
              <a:rPr kumimoji="0" lang="en-US" b="1" i="0" u="none" strike="noStrike" kern="1200" cap="none" spc="0" normalizeH="0" baseline="0" noProof="0">
                <a:ln>
                  <a:noFill/>
                </a:ln>
                <a:solidFill>
                  <a:prstClr val="white"/>
                </a:solidFill>
                <a:effectLst/>
                <a:uLnTx/>
                <a:uFillTx/>
                <a:latin typeface="Acumin Pro"/>
                <a:ea typeface="+mn-ea"/>
                <a:cs typeface="+mn-cs"/>
              </a:rPr>
              <a:t>Local:</a:t>
            </a:r>
            <a:endParaRPr kumimoji="0" lang="en-US" b="1" i="0" u="none" strike="noStrike" kern="1200" cap="none" spc="0" normalizeH="0" baseline="0" noProof="0">
              <a:ln>
                <a:noFill/>
              </a:ln>
              <a:solidFill>
                <a:prstClr val="white"/>
              </a:solidFill>
              <a:effectLst/>
              <a:uLnTx/>
              <a:uFillTx/>
              <a:latin typeface="Acumin Pro" panose="020B0504020202020204" pitchFamily="34" charset="0"/>
              <a:ea typeface="+mn-ea"/>
              <a:cs typeface="+mn-cs"/>
            </a:endParaRPr>
          </a:p>
          <a:p>
            <a:pPr marL="342900" marR="0" lvl="0" indent="-342900" algn="l" defTabSz="108744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1" i="0" u="none" strike="noStrike" kern="1200" cap="none" spc="0" normalizeH="0" baseline="0" noProof="0">
                <a:ln>
                  <a:noFill/>
                </a:ln>
                <a:solidFill>
                  <a:prstClr val="white"/>
                </a:solidFill>
                <a:effectLst/>
                <a:uLnTx/>
                <a:uFillTx/>
                <a:latin typeface="Acumin Pro"/>
                <a:ea typeface="+mn-ea"/>
                <a:cs typeface="+mn-cs"/>
              </a:rPr>
              <a:t>322 health departments</a:t>
            </a:r>
            <a:endParaRPr lang="en-US" b="1" i="0" u="none" strike="noStrike" kern="1200" cap="none" spc="0" normalizeH="0" baseline="0" noProof="0">
              <a:ln>
                <a:noFill/>
              </a:ln>
              <a:solidFill>
                <a:prstClr val="white"/>
              </a:solidFill>
              <a:effectLst/>
              <a:uLnTx/>
              <a:uFillTx/>
              <a:latin typeface="Acumin Pro"/>
            </a:endParaRPr>
          </a:p>
          <a:p>
            <a:pPr marL="800100" lvl="1" indent="-342900" defTabSz="1087444">
              <a:buFont typeface="Wingdings" panose="05000000000000000000" pitchFamily="2" charset="2"/>
              <a:buChar char="Ø"/>
              <a:defRPr/>
            </a:pPr>
            <a:r>
              <a:rPr kumimoji="0" lang="en-US" sz="1600" b="1" i="0" u="none" strike="noStrike" kern="1200" cap="none" spc="0" normalizeH="0" baseline="0" noProof="0">
                <a:ln>
                  <a:noFill/>
                </a:ln>
                <a:solidFill>
                  <a:prstClr val="white"/>
                </a:solidFill>
                <a:effectLst/>
                <a:uLnTx/>
                <a:uFillTx/>
                <a:latin typeface="Acumin Pro"/>
                <a:ea typeface="+mn-ea"/>
                <a:cs typeface="+mn-cs"/>
              </a:rPr>
              <a:t>plus all 67 FL local health departments as part of Florida system</a:t>
            </a:r>
            <a:r>
              <a:rPr lang="en-US" sz="1600" b="1">
                <a:solidFill>
                  <a:prstClr val="white"/>
                </a:solidFill>
                <a:latin typeface="Acumin Pro"/>
              </a:rPr>
              <a:t> </a:t>
            </a:r>
            <a:endParaRPr lang="en-US" sz="1600" b="1" i="0" u="none" strike="noStrike" kern="1200" cap="none" spc="0" normalizeH="0" baseline="0" noProof="0">
              <a:ln>
                <a:noFill/>
              </a:ln>
              <a:solidFill>
                <a:prstClr val="white"/>
              </a:solidFill>
              <a:effectLst/>
              <a:uLnTx/>
              <a:uFillTx/>
              <a:latin typeface="Acumin Pro"/>
            </a:endParaRPr>
          </a:p>
          <a:p>
            <a:pPr marL="800100" lvl="1" indent="-342900" defTabSz="1087444">
              <a:buFont typeface="Wingdings" panose="05000000000000000000" pitchFamily="2" charset="2"/>
              <a:buChar char="Ø"/>
              <a:defRPr/>
            </a:pPr>
            <a:r>
              <a:rPr lang="en-US" sz="1600" b="1">
                <a:solidFill>
                  <a:prstClr val="white"/>
                </a:solidFill>
                <a:latin typeface="Acumin Pro"/>
              </a:rPr>
              <a:t>16.8% </a:t>
            </a:r>
          </a:p>
          <a:p>
            <a:pPr lvl="1" defTabSz="1087444">
              <a:defRPr/>
            </a:pPr>
            <a:r>
              <a:rPr lang="en-US" sz="1600" b="1">
                <a:solidFill>
                  <a:prstClr val="white"/>
                </a:solidFill>
                <a:latin typeface="Acumin Pro"/>
              </a:rPr>
              <a:t>      (Denominator: 2,309</a:t>
            </a:r>
            <a:endParaRPr lang="en-US">
              <a:solidFill>
                <a:prstClr val="white"/>
              </a:solidFill>
              <a:cs typeface="Calibri" panose="020F0502020204030204"/>
            </a:endParaRPr>
          </a:p>
          <a:p>
            <a:pPr marL="342900" marR="0" lvl="0" indent="-342900" algn="l" defTabSz="108744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1" i="0" u="none" strike="noStrike" kern="1200" cap="none" spc="0" normalizeH="0" baseline="0" noProof="0">
                <a:ln>
                  <a:noFill/>
                </a:ln>
                <a:solidFill>
                  <a:prstClr val="white"/>
                </a:solidFill>
                <a:effectLst/>
                <a:uLnTx/>
                <a:uFillTx/>
                <a:latin typeface="Acumin Pro"/>
                <a:ea typeface="+mn-ea"/>
                <a:cs typeface="+mn-cs"/>
              </a:rPr>
              <a:t>80+ more in process  </a:t>
            </a:r>
            <a:endParaRPr kumimoji="0" lang="en-US" b="1" i="0" u="none" strike="noStrike" kern="1200" cap="none" spc="0" normalizeH="0" baseline="0" noProof="0">
              <a:ln>
                <a:noFill/>
              </a:ln>
              <a:solidFill>
                <a:prstClr val="white"/>
              </a:solidFill>
              <a:effectLst/>
              <a:uLnTx/>
              <a:uFillTx/>
              <a:latin typeface="Acumin Pro" panose="020B0504020202020204" pitchFamily="34" charset="0"/>
              <a:ea typeface="+mn-ea"/>
              <a:cs typeface="+mn-cs"/>
            </a:endParaRPr>
          </a:p>
        </p:txBody>
      </p:sp>
      <p:sp>
        <p:nvSpPr>
          <p:cNvPr id="14" name="TextBox 13">
            <a:extLst>
              <a:ext uri="{FF2B5EF4-FFF2-40B4-BE49-F238E27FC236}">
                <a16:creationId xmlns:a16="http://schemas.microsoft.com/office/drawing/2014/main" id="{B4BFDB58-72E2-F76A-58F3-F0DDB456FD78}"/>
              </a:ext>
            </a:extLst>
          </p:cNvPr>
          <p:cNvSpPr txBox="1"/>
          <p:nvPr/>
        </p:nvSpPr>
        <p:spPr>
          <a:xfrm>
            <a:off x="6166167" y="3933645"/>
            <a:ext cx="3087584" cy="1077218"/>
          </a:xfrm>
          <a:prstGeom prst="rect">
            <a:avLst/>
          </a:prstGeom>
          <a:noFill/>
        </p:spPr>
        <p:txBody>
          <a:bodyPr wrap="square" lIns="91440" tIns="45720" rIns="91440" bIns="45720" rtlCol="0" anchor="t">
            <a:spAutoFit/>
          </a:bodyPr>
          <a:lstStyle/>
          <a:p>
            <a:pPr marL="0" marR="0" lvl="0" indent="0" algn="l" defTabSz="1087444" rtl="0" eaLnBrk="1" fontAlgn="auto" latinLnBrk="0" hangingPunct="1">
              <a:lnSpc>
                <a:spcPct val="100000"/>
              </a:lnSpc>
              <a:spcBef>
                <a:spcPts val="0"/>
              </a:spcBef>
              <a:spcAft>
                <a:spcPts val="1200"/>
              </a:spcAft>
              <a:buClrTx/>
              <a:buSzTx/>
              <a:buFontTx/>
              <a:buNone/>
              <a:tabLst/>
              <a:defRPr/>
            </a:pPr>
            <a:r>
              <a:rPr kumimoji="0" lang="en-US" b="1" i="0" u="none" strike="noStrike" kern="1200" cap="none" spc="0" normalizeH="0" baseline="0" noProof="0">
                <a:ln>
                  <a:noFill/>
                </a:ln>
                <a:solidFill>
                  <a:prstClr val="white"/>
                </a:solidFill>
                <a:effectLst/>
                <a:uLnTx/>
                <a:uFillTx/>
                <a:latin typeface="Acumin Pro"/>
                <a:ea typeface="+mn-ea"/>
                <a:cs typeface="+mn-cs"/>
              </a:rPr>
              <a:t>Tribal:</a:t>
            </a:r>
          </a:p>
          <a:p>
            <a:pPr marL="342900" marR="0" lvl="0" indent="-342900" algn="l" defTabSz="108744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1" i="0" u="none" strike="noStrike" kern="1200" cap="none" spc="0" normalizeH="0" baseline="0" noProof="0">
                <a:ln>
                  <a:noFill/>
                </a:ln>
                <a:solidFill>
                  <a:prstClr val="white"/>
                </a:solidFill>
                <a:effectLst/>
                <a:uLnTx/>
                <a:uFillTx/>
                <a:latin typeface="Acumin Pro"/>
                <a:ea typeface="+mn-ea"/>
                <a:cs typeface="+mn-cs"/>
              </a:rPr>
              <a:t>6 health departments</a:t>
            </a:r>
          </a:p>
          <a:p>
            <a:pPr marL="342900" marR="0" lvl="0" indent="-342900" algn="l" defTabSz="108744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1" i="0" u="none" strike="noStrike" kern="1200" cap="none" spc="0" normalizeH="0" baseline="0" noProof="0">
                <a:ln>
                  <a:noFill/>
                </a:ln>
                <a:solidFill>
                  <a:prstClr val="white"/>
                </a:solidFill>
                <a:effectLst/>
                <a:uLnTx/>
                <a:uFillTx/>
                <a:latin typeface="Acumin Pro"/>
                <a:ea typeface="+mn-ea"/>
                <a:cs typeface="+mn-cs"/>
              </a:rPr>
              <a:t>9 more in process  </a:t>
            </a:r>
            <a:endParaRPr kumimoji="0" lang="en-US" b="1" i="0" u="none" strike="noStrike" kern="1200" cap="none" spc="0" normalizeH="0" baseline="0" noProof="0">
              <a:ln>
                <a:noFill/>
              </a:ln>
              <a:solidFill>
                <a:prstClr val="white"/>
              </a:solidFill>
              <a:effectLst/>
              <a:uLnTx/>
              <a:uFillTx/>
              <a:latin typeface="Acumin Pro" panose="020B0504020202020204" pitchFamily="34" charset="0"/>
              <a:ea typeface="+mn-ea"/>
              <a:cs typeface="+mn-cs"/>
            </a:endParaRPr>
          </a:p>
        </p:txBody>
      </p:sp>
      <p:sp>
        <p:nvSpPr>
          <p:cNvPr id="16" name="TextBox 15">
            <a:extLst>
              <a:ext uri="{FF2B5EF4-FFF2-40B4-BE49-F238E27FC236}">
                <a16:creationId xmlns:a16="http://schemas.microsoft.com/office/drawing/2014/main" id="{3EEC6D1D-34F8-0E58-0E2F-C44D5E7BCED1}"/>
              </a:ext>
            </a:extLst>
          </p:cNvPr>
          <p:cNvSpPr txBox="1"/>
          <p:nvPr/>
        </p:nvSpPr>
        <p:spPr>
          <a:xfrm>
            <a:off x="9249863" y="3936611"/>
            <a:ext cx="2902857" cy="2185214"/>
          </a:xfrm>
          <a:prstGeom prst="rect">
            <a:avLst/>
          </a:prstGeom>
          <a:noFill/>
        </p:spPr>
        <p:txBody>
          <a:bodyPr wrap="square" lIns="91440" tIns="45720" rIns="91440" bIns="45720" rtlCol="0" anchor="t">
            <a:spAutoFit/>
          </a:bodyPr>
          <a:lstStyle/>
          <a:p>
            <a:pPr marL="0" marR="0" lvl="0" indent="0" algn="l" defTabSz="1087444" rtl="0" eaLnBrk="1" fontAlgn="auto" latinLnBrk="0" hangingPunct="1">
              <a:lnSpc>
                <a:spcPct val="100000"/>
              </a:lnSpc>
              <a:spcBef>
                <a:spcPts val="0"/>
              </a:spcBef>
              <a:spcAft>
                <a:spcPts val="1200"/>
              </a:spcAft>
              <a:buClrTx/>
              <a:buSzTx/>
              <a:buFontTx/>
              <a:buNone/>
              <a:tabLst/>
              <a:defRPr/>
            </a:pPr>
            <a:r>
              <a:rPr kumimoji="0" lang="en-US" b="1" i="0" u="none" strike="noStrike" kern="1200" cap="none" spc="0" normalizeH="0" baseline="0" noProof="0">
                <a:ln>
                  <a:noFill/>
                </a:ln>
                <a:solidFill>
                  <a:prstClr val="white"/>
                </a:solidFill>
                <a:effectLst/>
                <a:uLnTx/>
                <a:uFillTx/>
                <a:latin typeface="Acumin Pro"/>
                <a:ea typeface="+mn-ea"/>
                <a:cs typeface="+mn-cs"/>
              </a:rPr>
              <a:t>Other sectors:</a:t>
            </a:r>
          </a:p>
          <a:p>
            <a:pPr marL="342900" marR="0" lvl="0" indent="-342900" algn="l" defTabSz="108744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1" i="0" u="none" strike="noStrike" kern="1200" cap="none" spc="0" normalizeH="0" baseline="0" noProof="0">
                <a:ln>
                  <a:noFill/>
                </a:ln>
                <a:solidFill>
                  <a:prstClr val="white"/>
                </a:solidFill>
                <a:effectLst/>
                <a:uLnTx/>
                <a:uFillTx/>
                <a:latin typeface="Acumin Pro"/>
                <a:ea typeface="+mn-ea"/>
                <a:cs typeface="+mn-cs"/>
              </a:rPr>
              <a:t>5 Vital Records/Health Statistics Units</a:t>
            </a:r>
            <a:endParaRPr lang="en-US" b="1" i="0" u="none" strike="noStrike" kern="1200" cap="none" spc="0" normalizeH="0" baseline="0" noProof="0">
              <a:ln>
                <a:noFill/>
              </a:ln>
              <a:solidFill>
                <a:prstClr val="white"/>
              </a:solidFill>
              <a:effectLst/>
              <a:uLnTx/>
              <a:uFillTx/>
              <a:latin typeface="Acumin Pro"/>
            </a:endParaRPr>
          </a:p>
          <a:p>
            <a:pPr marL="800100" lvl="1" indent="-342900" defTabSz="1087444">
              <a:buFont typeface="Wingdings" panose="05000000000000000000" pitchFamily="2" charset="2"/>
              <a:buChar char="Ø"/>
              <a:defRPr/>
            </a:pPr>
            <a:r>
              <a:rPr lang="en-US" b="1">
                <a:solidFill>
                  <a:schemeClr val="bg1"/>
                </a:solidFill>
              </a:rPr>
              <a:t>8.8% </a:t>
            </a:r>
            <a:endParaRPr lang="en-US" b="1">
              <a:solidFill>
                <a:schemeClr val="bg1"/>
              </a:solidFill>
              <a:latin typeface="Acumin Pro"/>
            </a:endParaRPr>
          </a:p>
          <a:p>
            <a:pPr lvl="1" defTabSz="1087444">
              <a:defRPr/>
            </a:pPr>
            <a:r>
              <a:rPr lang="en-US" b="1">
                <a:solidFill>
                  <a:schemeClr val="bg1"/>
                </a:solidFill>
              </a:rPr>
              <a:t>      (Denominator: 57)</a:t>
            </a:r>
            <a:endParaRPr lang="en-US" b="1" i="0" u="none" strike="noStrike" kern="1200" cap="none" spc="0" normalizeH="0" baseline="0" noProof="0">
              <a:ln>
                <a:noFill/>
              </a:ln>
              <a:solidFill>
                <a:schemeClr val="bg1"/>
              </a:solidFill>
              <a:effectLst/>
              <a:uLnTx/>
              <a:uFillTx/>
              <a:latin typeface="Acumin Pro"/>
            </a:endParaRPr>
          </a:p>
          <a:p>
            <a:pPr marL="342900" marR="0" lvl="0" indent="-342900" algn="l" defTabSz="108744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1" i="0" u="none" strike="noStrike" kern="1200" cap="none" spc="0" normalizeH="0" baseline="0" noProof="0">
                <a:ln>
                  <a:noFill/>
                </a:ln>
                <a:solidFill>
                  <a:prstClr val="white"/>
                </a:solidFill>
                <a:effectLst/>
                <a:uLnTx/>
                <a:uFillTx/>
                <a:latin typeface="Acumin Pro"/>
                <a:ea typeface="+mn-ea"/>
                <a:cs typeface="+mn-cs"/>
              </a:rPr>
              <a:t>5 Army Installations</a:t>
            </a:r>
            <a:endParaRPr lang="en-US" b="1" i="0" u="none" strike="noStrike" kern="1200" cap="none" spc="0" normalizeH="0" baseline="0" noProof="0">
              <a:ln>
                <a:noFill/>
              </a:ln>
              <a:solidFill>
                <a:prstClr val="white"/>
              </a:solidFill>
              <a:effectLst/>
              <a:uLnTx/>
              <a:uFillTx/>
              <a:latin typeface="Acumin Pro"/>
            </a:endParaRPr>
          </a:p>
          <a:p>
            <a:pPr marL="342900" marR="0" lvl="0" indent="-342900" algn="l" defTabSz="108744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b="1" i="0" u="none" strike="noStrike" kern="1200" cap="none" spc="0" normalizeH="0" baseline="0" noProof="0">
                <a:ln>
                  <a:noFill/>
                </a:ln>
                <a:solidFill>
                  <a:prstClr val="white"/>
                </a:solidFill>
                <a:effectLst/>
                <a:uLnTx/>
                <a:uFillTx/>
                <a:latin typeface="Acumin Pro"/>
                <a:ea typeface="+mn-ea"/>
                <a:cs typeface="+mn-cs"/>
              </a:rPr>
              <a:t>1 International</a:t>
            </a:r>
            <a:endParaRPr lang="en-US" b="1" i="0" u="none" strike="noStrike" kern="1200" cap="none" spc="0" normalizeH="0" baseline="0" noProof="0">
              <a:ln>
                <a:noFill/>
              </a:ln>
              <a:solidFill>
                <a:prstClr val="white"/>
              </a:solidFill>
              <a:effectLst/>
              <a:uLnTx/>
              <a:uFillTx/>
              <a:latin typeface="Acumin Pro"/>
            </a:endParaRPr>
          </a:p>
        </p:txBody>
      </p:sp>
    </p:spTree>
    <p:extLst>
      <p:ext uri="{BB962C8B-B14F-4D97-AF65-F5344CB8AC3E}">
        <p14:creationId xmlns:p14="http://schemas.microsoft.com/office/powerpoint/2010/main" val="543000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348B5-3C5F-375A-6E53-7DABF53860A2}"/>
            </a:ext>
          </a:extLst>
        </p:cNvPr>
        <p:cNvGrpSpPr/>
        <p:nvPr/>
      </p:nvGrpSpPr>
      <p:grpSpPr>
        <a:xfrm>
          <a:off x="0" y="0"/>
          <a:ext cx="0" cy="0"/>
          <a:chOff x="0" y="0"/>
          <a:chExt cx="0" cy="0"/>
        </a:xfrm>
      </p:grpSpPr>
      <p:sp>
        <p:nvSpPr>
          <p:cNvPr id="51" name="Title 50">
            <a:extLst>
              <a:ext uri="{FF2B5EF4-FFF2-40B4-BE49-F238E27FC236}">
                <a16:creationId xmlns:a16="http://schemas.microsoft.com/office/drawing/2014/main" id="{D3DEEDD6-3065-59A5-E18A-B50AE2CA39D4}"/>
              </a:ext>
            </a:extLst>
          </p:cNvPr>
          <p:cNvSpPr>
            <a:spLocks noGrp="1"/>
          </p:cNvSpPr>
          <p:nvPr>
            <p:ph type="title"/>
          </p:nvPr>
        </p:nvSpPr>
        <p:spPr>
          <a:xfrm>
            <a:off x="379537" y="230374"/>
            <a:ext cx="10558765" cy="1124988"/>
          </a:xfrm>
        </p:spPr>
        <p:txBody>
          <a:bodyPr anchor="t">
            <a:normAutofit/>
          </a:bodyPr>
          <a:lstStyle/>
          <a:p>
            <a:pPr rtl="0" eaLnBrk="1" fontAlgn="auto" latinLnBrk="0" hangingPunct="1"/>
            <a:r>
              <a:rPr lang="en-US" b="1" i="0" kern="1200" spc="0" baseline="0">
                <a:ln>
                  <a:noFill/>
                </a:ln>
                <a:solidFill>
                  <a:srgbClr val="FFFFFF"/>
                </a:solidFill>
                <a:effectLst/>
                <a:latin typeface="Calibri" panose="020F0502020204030204" pitchFamily="34" charset="0"/>
                <a:ea typeface="+mn-ea"/>
                <a:cs typeface="+mn-cs"/>
              </a:rPr>
              <a:t>Evaluation Findings</a:t>
            </a:r>
            <a:endParaRPr lang="en-US" sz="4400">
              <a:effectLst/>
            </a:endParaRPr>
          </a:p>
        </p:txBody>
      </p:sp>
      <p:grpSp>
        <p:nvGrpSpPr>
          <p:cNvPr id="35" name="Group 34">
            <a:extLst>
              <a:ext uri="{FF2B5EF4-FFF2-40B4-BE49-F238E27FC236}">
                <a16:creationId xmlns:a16="http://schemas.microsoft.com/office/drawing/2014/main" id="{828E2C27-6438-6EBF-15E5-C8CB5487F3E0}"/>
              </a:ext>
              <a:ext uri="{C183D7F6-B498-43B3-948B-1728B52AA6E4}">
                <adec:decorative xmlns:adec="http://schemas.microsoft.com/office/drawing/2017/decorative" val="1"/>
              </a:ext>
            </a:extLst>
          </p:cNvPr>
          <p:cNvGrpSpPr/>
          <p:nvPr/>
        </p:nvGrpSpPr>
        <p:grpSpPr>
          <a:xfrm>
            <a:off x="1126337" y="1574780"/>
            <a:ext cx="3345734" cy="2067059"/>
            <a:chOff x="1126337" y="1574780"/>
            <a:chExt cx="2818186" cy="1855427"/>
          </a:xfrm>
        </p:grpSpPr>
        <p:sp>
          <p:nvSpPr>
            <p:cNvPr id="38" name="Rectangle: Rounded Corners 37">
              <a:extLst>
                <a:ext uri="{FF2B5EF4-FFF2-40B4-BE49-F238E27FC236}">
                  <a16:creationId xmlns:a16="http://schemas.microsoft.com/office/drawing/2014/main" id="{89B6DEBC-B2E7-ED94-F333-077A9BF6E4FB}"/>
                </a:ext>
              </a:extLst>
            </p:cNvPr>
            <p:cNvSpPr/>
            <p:nvPr/>
          </p:nvSpPr>
          <p:spPr>
            <a:xfrm>
              <a:off x="1126337" y="1574780"/>
              <a:ext cx="2612571" cy="1855427"/>
            </a:xfrm>
            <a:prstGeom prst="roundRect">
              <a:avLst/>
            </a:prstGeom>
            <a:solidFill>
              <a:srgbClr val="E8F6F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
              <a:extLst>
                <a:ext uri="{FF2B5EF4-FFF2-40B4-BE49-F238E27FC236}">
                  <a16:creationId xmlns:a16="http://schemas.microsoft.com/office/drawing/2014/main" id="{32606CC6-E38C-B1FB-12B2-7C9B0BF3FB59}"/>
                </a:ext>
              </a:extLst>
            </p:cNvPr>
            <p:cNvSpPr txBox="1"/>
            <p:nvPr/>
          </p:nvSpPr>
          <p:spPr>
            <a:xfrm>
              <a:off x="1270653" y="1753317"/>
              <a:ext cx="2323941" cy="12618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Improved </a:t>
              </a:r>
              <a:r>
                <a:rPr kumimoji="0" lang="en-US" sz="2000" b="1" i="0" u="none" strike="noStrike" kern="1200" cap="none" spc="0" normalizeH="0" baseline="0" noProof="0">
                  <a:ln>
                    <a:noFill/>
                  </a:ln>
                  <a:solidFill>
                    <a:srgbClr val="17468F"/>
                  </a:solidFill>
                  <a:effectLst/>
                  <a:uLnTx/>
                  <a:uFillTx/>
                  <a:latin typeface="Calibri" panose="020F0502020204030204"/>
                  <a:ea typeface="+mn-ea"/>
                  <a:cs typeface="+mn-cs"/>
                </a:rPr>
                <a:t>quality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and</a:t>
              </a:r>
              <a:r>
                <a:rPr kumimoji="0" lang="en-US" sz="2000" b="1" i="0" u="none" strike="noStrike" kern="1200" cap="none" spc="0" normalizeH="0" baseline="0" noProof="0">
                  <a:ln>
                    <a:noFill/>
                  </a:ln>
                  <a:solidFill>
                    <a:srgbClr val="17468F"/>
                  </a:solidFill>
                  <a:effectLst/>
                  <a:uLnTx/>
                  <a:uFillTx/>
                  <a:latin typeface="Calibri" panose="020F0502020204030204"/>
                  <a:ea typeface="+mn-ea"/>
                  <a:cs typeface="+mn-cs"/>
                </a:rPr>
                <a:t> performance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0" name="TextBox 18">
              <a:extLst>
                <a:ext uri="{FF2B5EF4-FFF2-40B4-BE49-F238E27FC236}">
                  <a16:creationId xmlns:a16="http://schemas.microsoft.com/office/drawing/2014/main" id="{96CA6A8B-4492-1B03-3DCE-CE12B3A59A80}"/>
                </a:ext>
              </a:extLst>
            </p:cNvPr>
            <p:cNvSpPr txBox="1"/>
            <p:nvPr/>
          </p:nvSpPr>
          <p:spPr>
            <a:xfrm>
              <a:off x="2139356" y="1728606"/>
              <a:ext cx="1392625" cy="63094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26E8A"/>
                  </a:solidFill>
                  <a:effectLst/>
                  <a:uLnTx/>
                  <a:uFillTx/>
                  <a:latin typeface="Calibri" panose="020F0502020204030204"/>
                  <a:ea typeface="+mn-ea"/>
                  <a:cs typeface="+mn-cs"/>
                </a:rPr>
                <a:t>95</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2" name="TextBox 3">
              <a:extLst>
                <a:ext uri="{FF2B5EF4-FFF2-40B4-BE49-F238E27FC236}">
                  <a16:creationId xmlns:a16="http://schemas.microsoft.com/office/drawing/2014/main" id="{10049BF5-3816-A08F-15EE-98739AB9DBF2}"/>
                </a:ext>
              </a:extLst>
            </p:cNvPr>
            <p:cNvSpPr txBox="1"/>
            <p:nvPr/>
          </p:nvSpPr>
          <p:spPr>
            <a:xfrm>
              <a:off x="2551898" y="1780964"/>
              <a:ext cx="1392625"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026E8A"/>
                  </a:solidFill>
                  <a:effectLst/>
                  <a:uLnTx/>
                  <a:uFillTx/>
                  <a:latin typeface="Calibri" panose="020F0502020204030204"/>
                  <a:ea typeface="+mn-ea"/>
                  <a:cs typeface="+mn-cs"/>
                </a:rPr>
                <a:t>%</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grpSp>
        <p:nvGrpSpPr>
          <p:cNvPr id="34" name="Group 33">
            <a:extLst>
              <a:ext uri="{FF2B5EF4-FFF2-40B4-BE49-F238E27FC236}">
                <a16:creationId xmlns:a16="http://schemas.microsoft.com/office/drawing/2014/main" id="{D0578D98-4FB7-D8DF-F8B8-1BF8527A1B67}"/>
              </a:ext>
              <a:ext uri="{C183D7F6-B498-43B3-948B-1728B52AA6E4}">
                <adec:decorative xmlns:adec="http://schemas.microsoft.com/office/drawing/2017/decorative" val="1"/>
              </a:ext>
            </a:extLst>
          </p:cNvPr>
          <p:cNvGrpSpPr/>
          <p:nvPr/>
        </p:nvGrpSpPr>
        <p:grpSpPr>
          <a:xfrm>
            <a:off x="4601132" y="1578218"/>
            <a:ext cx="3421047" cy="2067059"/>
            <a:chOff x="4601132" y="1578218"/>
            <a:chExt cx="2922043" cy="1855427"/>
          </a:xfrm>
        </p:grpSpPr>
        <p:sp>
          <p:nvSpPr>
            <p:cNvPr id="43" name="Rectangle: Rounded Corners 42">
              <a:extLst>
                <a:ext uri="{FF2B5EF4-FFF2-40B4-BE49-F238E27FC236}">
                  <a16:creationId xmlns:a16="http://schemas.microsoft.com/office/drawing/2014/main" id="{D48ADF0F-3C1C-C03A-B2B2-A371EBC71628}"/>
                </a:ext>
              </a:extLst>
            </p:cNvPr>
            <p:cNvSpPr/>
            <p:nvPr/>
          </p:nvSpPr>
          <p:spPr>
            <a:xfrm>
              <a:off x="4601132" y="1578218"/>
              <a:ext cx="2612571" cy="1855427"/>
            </a:xfrm>
            <a:prstGeom prst="roundRect">
              <a:avLst/>
            </a:prstGeom>
            <a:solidFill>
              <a:srgbClr val="E8F6F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3">
              <a:extLst>
                <a:ext uri="{FF2B5EF4-FFF2-40B4-BE49-F238E27FC236}">
                  <a16:creationId xmlns:a16="http://schemas.microsoft.com/office/drawing/2014/main" id="{B9DAAE08-2D99-D46E-9F16-363FCCC22B36}"/>
                </a:ext>
              </a:extLst>
            </p:cNvPr>
            <p:cNvSpPr txBox="1"/>
            <p:nvPr/>
          </p:nvSpPr>
          <p:spPr>
            <a:xfrm>
              <a:off x="4694064" y="1756755"/>
              <a:ext cx="2445682" cy="15696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Helped use </a:t>
              </a:r>
              <a:r>
                <a:rPr kumimoji="0" lang="en-US" sz="2000" b="1" i="0" u="none" strike="noStrike" kern="1200" cap="none" spc="0" normalizeH="0" baseline="0" noProof="0">
                  <a:ln>
                    <a:noFill/>
                  </a:ln>
                  <a:solidFill>
                    <a:srgbClr val="17468F"/>
                  </a:solidFill>
                  <a:effectLst/>
                  <a:uLnTx/>
                  <a:uFillTx/>
                  <a:latin typeface="Calibri" panose="020F0502020204030204"/>
                  <a:ea typeface="+mn-ea"/>
                  <a:cs typeface="+mn-cs"/>
                </a:rPr>
                <a:t>health equity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to identify, address </a:t>
              </a:r>
              <a:r>
                <a:rPr kumimoji="0" lang="en-US" sz="2000" b="1" i="0" u="none" strike="noStrike" kern="1200" cap="none" spc="0" normalizeH="0" baseline="0" noProof="0">
                  <a:ln>
                    <a:noFill/>
                  </a:ln>
                  <a:solidFill>
                    <a:srgbClr val="17468F"/>
                  </a:solidFill>
                  <a:effectLst/>
                  <a:uLnTx/>
                  <a:uFillTx/>
                  <a:latin typeface="Calibri" panose="020F0502020204030204"/>
                  <a:ea typeface="+mn-ea"/>
                  <a:cs typeface="+mn-cs"/>
                </a:rPr>
                <a:t>health priorities</a:t>
              </a:r>
              <a:endParaRPr kumimoji="0" lang="en-US" sz="1600" b="1" i="0" u="none" strike="noStrike" kern="1200" cap="none" spc="0" normalizeH="0" baseline="0" noProof="0">
                <a:ln>
                  <a:noFill/>
                </a:ln>
                <a:solidFill>
                  <a:srgbClr val="17468F"/>
                </a:solidFill>
                <a:effectLst/>
                <a:uLnTx/>
                <a:uFillTx/>
                <a:latin typeface="Calibri" panose="020F0502020204030204"/>
                <a:ea typeface="+mn-ea"/>
                <a:cs typeface="Calibri"/>
              </a:endParaRPr>
            </a:p>
          </p:txBody>
        </p:sp>
        <p:sp>
          <p:nvSpPr>
            <p:cNvPr id="45" name="TextBox 12">
              <a:extLst>
                <a:ext uri="{FF2B5EF4-FFF2-40B4-BE49-F238E27FC236}">
                  <a16:creationId xmlns:a16="http://schemas.microsoft.com/office/drawing/2014/main" id="{02AB9455-E458-44F4-4AEB-01C405314C01}"/>
                </a:ext>
              </a:extLst>
            </p:cNvPr>
            <p:cNvSpPr txBox="1"/>
            <p:nvPr/>
          </p:nvSpPr>
          <p:spPr>
            <a:xfrm>
              <a:off x="5712221" y="1763567"/>
              <a:ext cx="1392625" cy="63094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26E8A"/>
                  </a:solidFill>
                  <a:effectLst/>
                  <a:uLnTx/>
                  <a:uFillTx/>
                  <a:latin typeface="Calibri" panose="020F0502020204030204"/>
                  <a:ea typeface="+mn-ea"/>
                  <a:cs typeface="Calibri"/>
                </a:rPr>
                <a:t>73</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6" name="TextBox 3">
              <a:extLst>
                <a:ext uri="{FF2B5EF4-FFF2-40B4-BE49-F238E27FC236}">
                  <a16:creationId xmlns:a16="http://schemas.microsoft.com/office/drawing/2014/main" id="{E228D8AE-7845-35D7-1C47-16A7110411FD}"/>
                </a:ext>
              </a:extLst>
            </p:cNvPr>
            <p:cNvSpPr txBox="1"/>
            <p:nvPr/>
          </p:nvSpPr>
          <p:spPr>
            <a:xfrm>
              <a:off x="6130550" y="1809426"/>
              <a:ext cx="1392625"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026E8A"/>
                  </a:solidFill>
                  <a:effectLst/>
                  <a:uLnTx/>
                  <a:uFillTx/>
                  <a:latin typeface="Calibri" panose="020F0502020204030204"/>
                  <a:ea typeface="+mn-ea"/>
                  <a:cs typeface="+mn-cs"/>
                </a:rPr>
                <a:t>%</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grpSp>
        <p:nvGrpSpPr>
          <p:cNvPr id="30" name="Group 29">
            <a:extLst>
              <a:ext uri="{FF2B5EF4-FFF2-40B4-BE49-F238E27FC236}">
                <a16:creationId xmlns:a16="http://schemas.microsoft.com/office/drawing/2014/main" id="{B87F9516-139B-C7E1-2D42-FF9471817A0E}"/>
              </a:ext>
              <a:ext uri="{C183D7F6-B498-43B3-948B-1728B52AA6E4}">
                <adec:decorative xmlns:adec="http://schemas.microsoft.com/office/drawing/2017/decorative" val="1"/>
              </a:ext>
            </a:extLst>
          </p:cNvPr>
          <p:cNvGrpSpPr/>
          <p:nvPr/>
        </p:nvGrpSpPr>
        <p:grpSpPr>
          <a:xfrm>
            <a:off x="7964036" y="1563293"/>
            <a:ext cx="3135621" cy="2096695"/>
            <a:chOff x="7964036" y="1563293"/>
            <a:chExt cx="2980814" cy="1855427"/>
          </a:xfrm>
        </p:grpSpPr>
        <p:sp>
          <p:nvSpPr>
            <p:cNvPr id="47" name="Rectangle: Rounded Corners 46">
              <a:extLst>
                <a:ext uri="{FF2B5EF4-FFF2-40B4-BE49-F238E27FC236}">
                  <a16:creationId xmlns:a16="http://schemas.microsoft.com/office/drawing/2014/main" id="{FAFE5CC0-0A36-0BE7-3705-1F3FD1FB7B81}"/>
                </a:ext>
              </a:extLst>
            </p:cNvPr>
            <p:cNvSpPr/>
            <p:nvPr/>
          </p:nvSpPr>
          <p:spPr>
            <a:xfrm>
              <a:off x="7964036" y="1563293"/>
              <a:ext cx="2907714" cy="1855427"/>
            </a:xfrm>
            <a:prstGeom prst="roundRect">
              <a:avLst/>
            </a:prstGeom>
            <a:solidFill>
              <a:srgbClr val="E8F6F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3">
              <a:extLst>
                <a:ext uri="{FF2B5EF4-FFF2-40B4-BE49-F238E27FC236}">
                  <a16:creationId xmlns:a16="http://schemas.microsoft.com/office/drawing/2014/main" id="{4D73D7C2-9955-3D48-0038-3AAD38706F1B}"/>
                </a:ext>
              </a:extLst>
            </p:cNvPr>
            <p:cNvSpPr txBox="1"/>
            <p:nvPr/>
          </p:nvSpPr>
          <p:spPr>
            <a:xfrm>
              <a:off x="8308469" y="1750702"/>
              <a:ext cx="2323941" cy="15696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Stimulated greater </a:t>
              </a:r>
              <a:r>
                <a:rPr kumimoji="0" lang="en-US" sz="2000" b="1" i="0" u="none" strike="noStrike" kern="1200" cap="none" spc="0" normalizeH="0" baseline="0" noProof="0">
                  <a:ln>
                    <a:noFill/>
                  </a:ln>
                  <a:solidFill>
                    <a:srgbClr val="17468F"/>
                  </a:solidFill>
                  <a:effectLst/>
                  <a:uLnTx/>
                  <a:uFillTx/>
                  <a:latin typeface="Calibri" panose="020F0502020204030204"/>
                  <a:ea typeface="+mn-ea"/>
                  <a:cs typeface="+mn-cs"/>
                </a:rPr>
                <a:t>accountability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and</a:t>
              </a:r>
              <a:r>
                <a:rPr kumimoji="0" lang="en-US" sz="2000" b="1" i="0" u="none" strike="noStrike" kern="1200" cap="none" spc="0" normalizeH="0" baseline="0" noProof="0">
                  <a:ln>
                    <a:noFill/>
                  </a:ln>
                  <a:solidFill>
                    <a:srgbClr val="17468F"/>
                  </a:solidFill>
                  <a:effectLst/>
                  <a:uLnTx/>
                  <a:uFillTx/>
                  <a:latin typeface="Calibri" panose="020F0502020204030204"/>
                  <a:ea typeface="+mn-ea"/>
                  <a:cs typeface="+mn-cs"/>
                </a:rPr>
                <a:t> transparency</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9" name="TextBox 3">
              <a:extLst>
                <a:ext uri="{FF2B5EF4-FFF2-40B4-BE49-F238E27FC236}">
                  <a16:creationId xmlns:a16="http://schemas.microsoft.com/office/drawing/2014/main" id="{5F9596F3-3057-7C1F-B32A-280FBCABA433}"/>
                </a:ext>
              </a:extLst>
            </p:cNvPr>
            <p:cNvSpPr txBox="1"/>
            <p:nvPr/>
          </p:nvSpPr>
          <p:spPr>
            <a:xfrm>
              <a:off x="9093587" y="1732749"/>
              <a:ext cx="1392625" cy="63094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26E8A"/>
                  </a:solidFill>
                  <a:effectLst/>
                  <a:uLnTx/>
                  <a:uFillTx/>
                  <a:latin typeface="Calibri" panose="020F0502020204030204"/>
                  <a:ea typeface="+mn-ea"/>
                  <a:cs typeface="Calibri"/>
                </a:rPr>
                <a:t>88</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50" name="TextBox 3">
              <a:extLst>
                <a:ext uri="{FF2B5EF4-FFF2-40B4-BE49-F238E27FC236}">
                  <a16:creationId xmlns:a16="http://schemas.microsoft.com/office/drawing/2014/main" id="{551DBE15-ECBA-A76E-CDF1-08A8FD582994}"/>
                </a:ext>
              </a:extLst>
            </p:cNvPr>
            <p:cNvSpPr txBox="1"/>
            <p:nvPr/>
          </p:nvSpPr>
          <p:spPr>
            <a:xfrm>
              <a:off x="9552225" y="1794063"/>
              <a:ext cx="1392625"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026E8A"/>
                  </a:solidFill>
                  <a:effectLst/>
                  <a:uLnTx/>
                  <a:uFillTx/>
                  <a:latin typeface="Calibri" panose="020F0502020204030204"/>
                  <a:ea typeface="+mn-ea"/>
                  <a:cs typeface="+mn-cs"/>
                </a:rPr>
                <a:t>%</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grpSp>
        <p:nvGrpSpPr>
          <p:cNvPr id="52" name="Group 51">
            <a:extLst>
              <a:ext uri="{FF2B5EF4-FFF2-40B4-BE49-F238E27FC236}">
                <a16:creationId xmlns:a16="http://schemas.microsoft.com/office/drawing/2014/main" id="{A07C0BE8-1034-8EF5-7DA7-9C1E0098D76A}"/>
              </a:ext>
              <a:ext uri="{C183D7F6-B498-43B3-948B-1728B52AA6E4}">
                <adec:decorative xmlns:adec="http://schemas.microsoft.com/office/drawing/2017/decorative" val="1"/>
              </a:ext>
            </a:extLst>
          </p:cNvPr>
          <p:cNvGrpSpPr/>
          <p:nvPr/>
        </p:nvGrpSpPr>
        <p:grpSpPr>
          <a:xfrm>
            <a:off x="1106538" y="3816727"/>
            <a:ext cx="3172824" cy="2267507"/>
            <a:chOff x="1106538" y="3816727"/>
            <a:chExt cx="3172824" cy="2267507"/>
          </a:xfrm>
        </p:grpSpPr>
        <p:sp>
          <p:nvSpPr>
            <p:cNvPr id="9" name="Rectangle: Rounded Corners 8">
              <a:extLst>
                <a:ext uri="{FF2B5EF4-FFF2-40B4-BE49-F238E27FC236}">
                  <a16:creationId xmlns:a16="http://schemas.microsoft.com/office/drawing/2014/main" id="{8FA5BE9B-085E-4903-0421-4E669762779F}"/>
                </a:ext>
                <a:ext uri="{C183D7F6-B498-43B3-948B-1728B52AA6E4}">
                  <adec:decorative xmlns:adec="http://schemas.microsoft.com/office/drawing/2017/decorative" val="1"/>
                </a:ext>
              </a:extLst>
            </p:cNvPr>
            <p:cNvSpPr/>
            <p:nvPr/>
          </p:nvSpPr>
          <p:spPr>
            <a:xfrm>
              <a:off x="1136920" y="3935059"/>
              <a:ext cx="3112060" cy="2149175"/>
            </a:xfrm>
            <a:prstGeom prst="roundRect">
              <a:avLst/>
            </a:prstGeom>
            <a:solidFill>
              <a:srgbClr val="E8F6F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3">
              <a:extLst>
                <a:ext uri="{FF2B5EF4-FFF2-40B4-BE49-F238E27FC236}">
                  <a16:creationId xmlns:a16="http://schemas.microsoft.com/office/drawing/2014/main" id="{E73274F2-3DC0-ED83-7BCF-15A52687E7E4}"/>
                </a:ext>
              </a:extLst>
            </p:cNvPr>
            <p:cNvSpPr txBox="1"/>
            <p:nvPr/>
          </p:nvSpPr>
          <p:spPr>
            <a:xfrm>
              <a:off x="1106538" y="3816727"/>
              <a:ext cx="3172824" cy="218521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Health departments reported a </a:t>
              </a:r>
              <a:r>
                <a:rPr kumimoji="0" lang="en-US" sz="2000" b="1" i="0" u="none" strike="noStrike" kern="1200" cap="none" spc="0" normalizeH="0" baseline="0" noProof="0">
                  <a:ln>
                    <a:noFill/>
                  </a:ln>
                  <a:solidFill>
                    <a:srgbClr val="17468F"/>
                  </a:solidFill>
                  <a:effectLst/>
                  <a:uLnTx/>
                  <a:uFillTx/>
                  <a:latin typeface="Calibri" panose="020F0502020204030204"/>
                  <a:ea typeface="+mn-ea"/>
                  <a:cs typeface="+mn-cs"/>
                </a:rPr>
                <a:t>decrease in the value or benefit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of getting reaccreditation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2" name="TextBox 3">
              <a:extLst>
                <a:ext uri="{FF2B5EF4-FFF2-40B4-BE49-F238E27FC236}">
                  <a16:creationId xmlns:a16="http://schemas.microsoft.com/office/drawing/2014/main" id="{73006315-F3A7-F65E-C3B6-5CF519E57A11}"/>
                </a:ext>
              </a:extLst>
            </p:cNvPr>
            <p:cNvSpPr txBox="1"/>
            <p:nvPr/>
          </p:nvSpPr>
          <p:spPr>
            <a:xfrm>
              <a:off x="2366904" y="4033447"/>
              <a:ext cx="1392625" cy="63094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26E8A"/>
                  </a:solidFill>
                  <a:effectLst/>
                  <a:uLnTx/>
                  <a:uFillTx/>
                  <a:latin typeface="Calibri" panose="020F0502020204030204"/>
                  <a:ea typeface="+mn-ea"/>
                  <a:cs typeface="+mn-cs"/>
                </a:rPr>
                <a:t>31</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3" name="TextBox 3">
              <a:extLst>
                <a:ext uri="{FF2B5EF4-FFF2-40B4-BE49-F238E27FC236}">
                  <a16:creationId xmlns:a16="http://schemas.microsoft.com/office/drawing/2014/main" id="{97ED27F6-C30A-5702-E2CD-55F6542B998C}"/>
                </a:ext>
              </a:extLst>
            </p:cNvPr>
            <p:cNvSpPr txBox="1"/>
            <p:nvPr/>
          </p:nvSpPr>
          <p:spPr>
            <a:xfrm>
              <a:off x="2845924" y="4069854"/>
              <a:ext cx="1392625"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026E8A"/>
                  </a:solidFill>
                  <a:effectLst/>
                  <a:uLnTx/>
                  <a:uFillTx/>
                  <a:latin typeface="Calibri" panose="020F0502020204030204"/>
                  <a:ea typeface="+mn-ea"/>
                  <a:cs typeface="+mn-cs"/>
                </a:rPr>
                <a:t>%</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grpSp>
        <p:nvGrpSpPr>
          <p:cNvPr id="58" name="Group 57">
            <a:extLst>
              <a:ext uri="{FF2B5EF4-FFF2-40B4-BE49-F238E27FC236}">
                <a16:creationId xmlns:a16="http://schemas.microsoft.com/office/drawing/2014/main" id="{F6CA29D7-5F2F-A63B-478E-22852A750BA9}"/>
              </a:ext>
              <a:ext uri="{C183D7F6-B498-43B3-948B-1728B52AA6E4}">
                <adec:decorative xmlns:adec="http://schemas.microsoft.com/office/drawing/2017/decorative" val="1"/>
              </a:ext>
            </a:extLst>
          </p:cNvPr>
          <p:cNvGrpSpPr/>
          <p:nvPr/>
        </p:nvGrpSpPr>
        <p:grpSpPr>
          <a:xfrm>
            <a:off x="4611301" y="3963163"/>
            <a:ext cx="2990414" cy="2121071"/>
            <a:chOff x="4611301" y="3963163"/>
            <a:chExt cx="2990414" cy="2121071"/>
          </a:xfrm>
        </p:grpSpPr>
        <p:sp>
          <p:nvSpPr>
            <p:cNvPr id="26" name="Rectangle: Rounded Corners 25">
              <a:extLst>
                <a:ext uri="{FF2B5EF4-FFF2-40B4-BE49-F238E27FC236}">
                  <a16:creationId xmlns:a16="http://schemas.microsoft.com/office/drawing/2014/main" id="{D1F2C157-6C35-6891-20A7-3331F3A89196}"/>
                </a:ext>
                <a:ext uri="{C183D7F6-B498-43B3-948B-1728B52AA6E4}">
                  <adec:decorative xmlns:adec="http://schemas.microsoft.com/office/drawing/2017/decorative" val="1"/>
                </a:ext>
              </a:extLst>
            </p:cNvPr>
            <p:cNvSpPr/>
            <p:nvPr/>
          </p:nvSpPr>
          <p:spPr>
            <a:xfrm>
              <a:off x="4611301" y="3963163"/>
              <a:ext cx="2990414" cy="2121071"/>
            </a:xfrm>
            <a:prstGeom prst="roundRect">
              <a:avLst/>
            </a:prstGeom>
            <a:solidFill>
              <a:srgbClr val="E8F6F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3">
              <a:extLst>
                <a:ext uri="{FF2B5EF4-FFF2-40B4-BE49-F238E27FC236}">
                  <a16:creationId xmlns:a16="http://schemas.microsoft.com/office/drawing/2014/main" id="{86E1F4F5-6C8A-7CEA-1CF5-BAE4DE15FCE0}"/>
                </a:ext>
              </a:extLst>
            </p:cNvPr>
            <p:cNvSpPr txBox="1"/>
            <p:nvPr/>
          </p:nvSpPr>
          <p:spPr>
            <a:xfrm>
              <a:off x="5690211" y="4053136"/>
              <a:ext cx="1392625" cy="63094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26E8A"/>
                  </a:solidFill>
                  <a:effectLst/>
                  <a:uLnTx/>
                  <a:uFillTx/>
                  <a:latin typeface="Calibri" panose="020F0502020204030204"/>
                  <a:ea typeface="+mn-ea"/>
                  <a:cs typeface="Calibri"/>
                </a:rPr>
                <a:t>53</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8" name="TextBox 3">
              <a:extLst>
                <a:ext uri="{FF2B5EF4-FFF2-40B4-BE49-F238E27FC236}">
                  <a16:creationId xmlns:a16="http://schemas.microsoft.com/office/drawing/2014/main" id="{996D0A09-2FDB-14DD-3D80-50F79A17C6F2}"/>
                </a:ext>
              </a:extLst>
            </p:cNvPr>
            <p:cNvSpPr txBox="1"/>
            <p:nvPr/>
          </p:nvSpPr>
          <p:spPr>
            <a:xfrm>
              <a:off x="6182662" y="4075485"/>
              <a:ext cx="1392625"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026E8A"/>
                  </a:solidFill>
                  <a:effectLst/>
                  <a:uLnTx/>
                  <a:uFillTx/>
                  <a:latin typeface="Calibri" panose="020F0502020204030204"/>
                  <a:ea typeface="+mn-ea"/>
                  <a:cs typeface="+mn-cs"/>
                </a:rPr>
                <a:t>%</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9" name="TextBox 3">
              <a:extLst>
                <a:ext uri="{FF2B5EF4-FFF2-40B4-BE49-F238E27FC236}">
                  <a16:creationId xmlns:a16="http://schemas.microsoft.com/office/drawing/2014/main" id="{94545DA0-58BA-FA85-7469-52046EA0F962}"/>
                </a:ext>
              </a:extLst>
            </p:cNvPr>
            <p:cNvSpPr txBox="1"/>
            <p:nvPr/>
          </p:nvSpPr>
          <p:spPr>
            <a:xfrm>
              <a:off x="4711566" y="4128773"/>
              <a:ext cx="2779865" cy="15696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Built </a:t>
              </a:r>
              <a:r>
                <a:rPr kumimoji="0" lang="en-US" sz="2000" b="1" i="0" u="none" strike="noStrike" kern="1200" cap="none" spc="0" normalizeH="0" baseline="0" noProof="0">
                  <a:ln>
                    <a:noFill/>
                  </a:ln>
                  <a:solidFill>
                    <a:srgbClr val="17468F"/>
                  </a:solidFill>
                  <a:effectLst/>
                  <a:uLnTx/>
                  <a:uFillTx/>
                  <a:latin typeface="Calibri" panose="020F0502020204030204"/>
                  <a:ea typeface="+mn-ea"/>
                  <a:cs typeface="+mn-cs"/>
                </a:rPr>
                <a:t>relationships with new partners</a:t>
              </a:r>
              <a:r>
                <a:rPr kumimoji="0" lang="en-US" sz="2000" b="0" i="0" u="none" strike="noStrike" kern="1200" cap="none" spc="0" normalizeH="0" baseline="0" noProof="0">
                  <a:ln>
                    <a:noFill/>
                  </a:ln>
                  <a:solidFill>
                    <a:srgbClr val="415862"/>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across sectors</a:t>
              </a:r>
            </a:p>
          </p:txBody>
        </p:sp>
      </p:grpSp>
      <p:grpSp>
        <p:nvGrpSpPr>
          <p:cNvPr id="59" name="Group 58">
            <a:extLst>
              <a:ext uri="{FF2B5EF4-FFF2-40B4-BE49-F238E27FC236}">
                <a16:creationId xmlns:a16="http://schemas.microsoft.com/office/drawing/2014/main" id="{AA3EC191-397B-E155-1F44-D3DE7CDBCFD3}"/>
              </a:ext>
              <a:ext uri="{C183D7F6-B498-43B3-948B-1728B52AA6E4}">
                <adec:decorative xmlns:adec="http://schemas.microsoft.com/office/drawing/2017/decorative" val="1"/>
              </a:ext>
            </a:extLst>
          </p:cNvPr>
          <p:cNvGrpSpPr/>
          <p:nvPr/>
        </p:nvGrpSpPr>
        <p:grpSpPr>
          <a:xfrm>
            <a:off x="8019312" y="4064014"/>
            <a:ext cx="3058724" cy="2074868"/>
            <a:chOff x="8019312" y="4064014"/>
            <a:chExt cx="3058724" cy="2074868"/>
          </a:xfrm>
        </p:grpSpPr>
        <p:sp>
          <p:nvSpPr>
            <p:cNvPr id="24" name="Rectangle: Rounded Corners 23">
              <a:extLst>
                <a:ext uri="{FF2B5EF4-FFF2-40B4-BE49-F238E27FC236}">
                  <a16:creationId xmlns:a16="http://schemas.microsoft.com/office/drawing/2014/main" id="{B6F4A06A-A736-3274-3E12-369D4510FAAE}"/>
                </a:ext>
                <a:ext uri="{C183D7F6-B498-43B3-948B-1728B52AA6E4}">
                  <adec:decorative xmlns:adec="http://schemas.microsoft.com/office/drawing/2017/decorative" val="1"/>
                </a:ext>
              </a:extLst>
            </p:cNvPr>
            <p:cNvSpPr/>
            <p:nvPr/>
          </p:nvSpPr>
          <p:spPr>
            <a:xfrm>
              <a:off x="8019312" y="4064014"/>
              <a:ext cx="3058724" cy="2074868"/>
            </a:xfrm>
            <a:prstGeom prst="roundRect">
              <a:avLst/>
            </a:prstGeom>
            <a:solidFill>
              <a:schemeClr val="bg1"/>
            </a:solidFill>
            <a:ln w="38100">
              <a:solidFill>
                <a:srgbClr val="85A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3">
              <a:extLst>
                <a:ext uri="{FF2B5EF4-FFF2-40B4-BE49-F238E27FC236}">
                  <a16:creationId xmlns:a16="http://schemas.microsoft.com/office/drawing/2014/main" id="{A3918EED-9484-6045-A816-F19D5A4A8602}"/>
                </a:ext>
              </a:extLst>
            </p:cNvPr>
            <p:cNvSpPr txBox="1"/>
            <p:nvPr/>
          </p:nvSpPr>
          <p:spPr>
            <a:xfrm>
              <a:off x="8242106" y="4152065"/>
              <a:ext cx="2468256" cy="184665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Top 3 Challenges for Reaccreditation: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Staff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Turnover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Leadership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sp>
        <p:nvSpPr>
          <p:cNvPr id="37" name="TextBox 15">
            <a:extLst>
              <a:ext uri="{FF2B5EF4-FFF2-40B4-BE49-F238E27FC236}">
                <a16:creationId xmlns:a16="http://schemas.microsoft.com/office/drawing/2014/main" id="{E0265E1D-F89C-11E6-2E3E-1F4952A11D8D}"/>
              </a:ext>
            </a:extLst>
          </p:cNvPr>
          <p:cNvSpPr txBox="1"/>
          <p:nvPr/>
        </p:nvSpPr>
        <p:spPr>
          <a:xfrm>
            <a:off x="2133600" y="6428372"/>
            <a:ext cx="10093043"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Source: NORC at the University of Chicago. 2023. “</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3"/>
              </a:rPr>
              <a:t>Assessing the Effects of the Public Health Accreditation Board (PHAB) Accreditation Program: Final Evaluation Findings</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65617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90F64-F889-E40E-99FF-802126D03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7AAD4D-FEEF-16E5-BDB7-2EE7B5D71F1D}"/>
              </a:ext>
            </a:extLst>
          </p:cNvPr>
          <p:cNvSpPr>
            <a:spLocks noGrp="1"/>
          </p:cNvSpPr>
          <p:nvPr>
            <p:ph type="title"/>
          </p:nvPr>
        </p:nvSpPr>
        <p:spPr>
          <a:xfrm>
            <a:off x="326035" y="147474"/>
            <a:ext cx="10391804" cy="703426"/>
          </a:xfrm>
        </p:spPr>
        <p:txBody>
          <a:bodyPr>
            <a:normAutofit/>
          </a:bodyPr>
          <a:lstStyle/>
          <a:p>
            <a:pPr rtl="0" eaLnBrk="1" fontAlgn="auto" latinLnBrk="0" hangingPunct="1"/>
            <a:r>
              <a:rPr lang="en-US" b="1" i="0" kern="1200" spc="0" baseline="0">
                <a:ln>
                  <a:noFill/>
                </a:ln>
                <a:solidFill>
                  <a:srgbClr val="FFFFFF"/>
                </a:solidFill>
                <a:effectLst/>
                <a:latin typeface="Calibri" panose="020F0502020204030204" pitchFamily="34" charset="0"/>
                <a:ea typeface="+mn-ea"/>
                <a:cs typeface="+mn-cs"/>
              </a:rPr>
              <a:t>Discussion for Ongoing Opportunities</a:t>
            </a:r>
            <a:endParaRPr lang="en-US" sz="4400"/>
          </a:p>
        </p:txBody>
      </p:sp>
      <p:grpSp>
        <p:nvGrpSpPr>
          <p:cNvPr id="8" name="Group 7">
            <a:extLst>
              <a:ext uri="{FF2B5EF4-FFF2-40B4-BE49-F238E27FC236}">
                <a16:creationId xmlns:a16="http://schemas.microsoft.com/office/drawing/2014/main" id="{6587B40E-5711-FB0E-AB1A-2379CCB301BD}"/>
              </a:ext>
              <a:ext uri="{C183D7F6-B498-43B3-948B-1728B52AA6E4}">
                <adec:decorative xmlns:adec="http://schemas.microsoft.com/office/drawing/2017/decorative" val="1"/>
              </a:ext>
            </a:extLst>
          </p:cNvPr>
          <p:cNvGrpSpPr/>
          <p:nvPr/>
        </p:nvGrpSpPr>
        <p:grpSpPr>
          <a:xfrm>
            <a:off x="326035" y="1453243"/>
            <a:ext cx="11577494" cy="1110343"/>
            <a:chOff x="326035" y="1453243"/>
            <a:chExt cx="11577494" cy="1110343"/>
          </a:xfrm>
        </p:grpSpPr>
        <p:sp>
          <p:nvSpPr>
            <p:cNvPr id="3" name="Rectangle 2">
              <a:extLst>
                <a:ext uri="{FF2B5EF4-FFF2-40B4-BE49-F238E27FC236}">
                  <a16:creationId xmlns:a16="http://schemas.microsoft.com/office/drawing/2014/main" id="{478BD207-764B-8991-8F3A-73A50EA74A95}"/>
                </a:ext>
                <a:ext uri="{C183D7F6-B498-43B3-948B-1728B52AA6E4}">
                  <adec:decorative xmlns:adec="http://schemas.microsoft.com/office/drawing/2017/decorative" val="1"/>
                </a:ext>
              </a:extLst>
            </p:cNvPr>
            <p:cNvSpPr/>
            <p:nvPr/>
          </p:nvSpPr>
          <p:spPr>
            <a:xfrm>
              <a:off x="326035" y="1453243"/>
              <a:ext cx="11577494" cy="1110343"/>
            </a:xfrm>
            <a:prstGeom prst="rect">
              <a:avLst/>
            </a:prstGeom>
            <a:solidFill>
              <a:srgbClr val="1746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2" descr="Server with solid fill">
              <a:extLst>
                <a:ext uri="{FF2B5EF4-FFF2-40B4-BE49-F238E27FC236}">
                  <a16:creationId xmlns:a16="http://schemas.microsoft.com/office/drawing/2014/main" id="{B72533EC-99EE-D8D5-83E0-55DCAFE3F7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972" y="1664590"/>
              <a:ext cx="647700" cy="647700"/>
            </a:xfrm>
            <a:prstGeom prst="rect">
              <a:avLst/>
            </a:prstGeom>
          </p:spPr>
        </p:pic>
        <p:sp>
          <p:nvSpPr>
            <p:cNvPr id="6" name="TextBox 5">
              <a:extLst>
                <a:ext uri="{FF2B5EF4-FFF2-40B4-BE49-F238E27FC236}">
                  <a16:creationId xmlns:a16="http://schemas.microsoft.com/office/drawing/2014/main" id="{3EAFE48C-E901-9D76-7268-626AE9C6F65A}"/>
                </a:ext>
              </a:extLst>
            </p:cNvPr>
            <p:cNvSpPr txBox="1"/>
            <p:nvPr/>
          </p:nvSpPr>
          <p:spPr>
            <a:xfrm>
              <a:off x="1279609" y="1578428"/>
              <a:ext cx="10433419" cy="861774"/>
            </a:xfrm>
            <a:prstGeom prst="rect">
              <a:avLst/>
            </a:prstGeom>
            <a:solidFill>
              <a:schemeClr val="bg1"/>
            </a:solidFill>
          </p:spPr>
          <p:txBody>
            <a:bodyPr wrap="square" rtlCol="0">
              <a:spAutoFit/>
            </a:bodyPr>
            <a:lstStyle/>
            <a:p>
              <a:pPr marL="293688"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How can CDC assess if and how accreditation has helped public health agencies improve their quality of services?</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39D96849-26C8-2091-AE07-60A25B556BA8}"/>
              </a:ext>
              <a:ext uri="{C183D7F6-B498-43B3-948B-1728B52AA6E4}">
                <adec:decorative xmlns:adec="http://schemas.microsoft.com/office/drawing/2017/decorative" val="1"/>
              </a:ext>
            </a:extLst>
          </p:cNvPr>
          <p:cNvGrpSpPr/>
          <p:nvPr/>
        </p:nvGrpSpPr>
        <p:grpSpPr>
          <a:xfrm>
            <a:off x="326035" y="3999881"/>
            <a:ext cx="11577494" cy="1110343"/>
            <a:chOff x="326035" y="3999881"/>
            <a:chExt cx="11577494" cy="1110343"/>
          </a:xfrm>
        </p:grpSpPr>
        <p:sp>
          <p:nvSpPr>
            <p:cNvPr id="10" name="Rectangle 9">
              <a:extLst>
                <a:ext uri="{FF2B5EF4-FFF2-40B4-BE49-F238E27FC236}">
                  <a16:creationId xmlns:a16="http://schemas.microsoft.com/office/drawing/2014/main" id="{E5002EF1-3703-4FD4-1594-9FAEB8694BBE}"/>
                </a:ext>
                <a:ext uri="{C183D7F6-B498-43B3-948B-1728B52AA6E4}">
                  <adec:decorative xmlns:adec="http://schemas.microsoft.com/office/drawing/2017/decorative" val="1"/>
                </a:ext>
              </a:extLst>
            </p:cNvPr>
            <p:cNvSpPr/>
            <p:nvPr/>
          </p:nvSpPr>
          <p:spPr>
            <a:xfrm>
              <a:off x="326035" y="3999881"/>
              <a:ext cx="11577494" cy="1110343"/>
            </a:xfrm>
            <a:prstGeom prst="rect">
              <a:avLst/>
            </a:prstGeom>
            <a:solidFill>
              <a:srgbClr val="1746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3" descr="Group of people with solid fill">
              <a:extLst>
                <a:ext uri="{FF2B5EF4-FFF2-40B4-BE49-F238E27FC236}">
                  <a16:creationId xmlns:a16="http://schemas.microsoft.com/office/drawing/2014/main" id="{06C2980A-134E-0867-900B-73C53F4175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738" y="4177215"/>
              <a:ext cx="747230" cy="747230"/>
            </a:xfrm>
            <a:prstGeom prst="rect">
              <a:avLst/>
            </a:prstGeom>
          </p:spPr>
        </p:pic>
        <p:sp>
          <p:nvSpPr>
            <p:cNvPr id="12" name="TextBox 11">
              <a:extLst>
                <a:ext uri="{FF2B5EF4-FFF2-40B4-BE49-F238E27FC236}">
                  <a16:creationId xmlns:a16="http://schemas.microsoft.com/office/drawing/2014/main" id="{910017E0-2F2B-1F1F-7767-D57EA2A7C4E4}"/>
                </a:ext>
              </a:extLst>
            </p:cNvPr>
            <p:cNvSpPr txBox="1"/>
            <p:nvPr/>
          </p:nvSpPr>
          <p:spPr>
            <a:xfrm>
              <a:off x="1279609" y="4125066"/>
              <a:ext cx="10433419" cy="861774"/>
            </a:xfrm>
            <a:prstGeom prst="rect">
              <a:avLst/>
            </a:prstGeom>
            <a:solidFill>
              <a:schemeClr val="bg1"/>
            </a:solidFill>
          </p:spPr>
          <p:txBody>
            <a:bodyPr wrap="square" rtlCol="0">
              <a:spAutoFit/>
            </a:bodyPr>
            <a:lstStyle/>
            <a:p>
              <a:pPr marL="293688"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What role(s) should CDC offer to public health agencies to help strengthen their foundational capabilities</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Calibri"/>
                </a:rPr>
                <a:t>?</a:t>
              </a:r>
            </a:p>
          </p:txBody>
        </p:sp>
      </p:grpSp>
      <p:grpSp>
        <p:nvGrpSpPr>
          <p:cNvPr id="11" name="Group 10">
            <a:extLst>
              <a:ext uri="{FF2B5EF4-FFF2-40B4-BE49-F238E27FC236}">
                <a16:creationId xmlns:a16="http://schemas.microsoft.com/office/drawing/2014/main" id="{B594FDC1-5261-39D8-61FA-34736713490C}"/>
              </a:ext>
              <a:ext uri="{C183D7F6-B498-43B3-948B-1728B52AA6E4}">
                <adec:decorative xmlns:adec="http://schemas.microsoft.com/office/drawing/2017/decorative" val="1"/>
              </a:ext>
            </a:extLst>
          </p:cNvPr>
          <p:cNvGrpSpPr/>
          <p:nvPr/>
        </p:nvGrpSpPr>
        <p:grpSpPr>
          <a:xfrm>
            <a:off x="307253" y="2720606"/>
            <a:ext cx="11577494" cy="1110343"/>
            <a:chOff x="307253" y="2720606"/>
            <a:chExt cx="11577494" cy="1110343"/>
          </a:xfrm>
        </p:grpSpPr>
        <p:sp>
          <p:nvSpPr>
            <p:cNvPr id="7" name="Rectangle 6">
              <a:extLst>
                <a:ext uri="{FF2B5EF4-FFF2-40B4-BE49-F238E27FC236}">
                  <a16:creationId xmlns:a16="http://schemas.microsoft.com/office/drawing/2014/main" id="{BDCE5C3A-4B6E-F1FD-2DC8-128D1211E959}"/>
                </a:ext>
                <a:ext uri="{C183D7F6-B498-43B3-948B-1728B52AA6E4}">
                  <adec:decorative xmlns:adec="http://schemas.microsoft.com/office/drawing/2017/decorative" val="1"/>
                </a:ext>
              </a:extLst>
            </p:cNvPr>
            <p:cNvSpPr/>
            <p:nvPr/>
          </p:nvSpPr>
          <p:spPr>
            <a:xfrm>
              <a:off x="307253" y="2720606"/>
              <a:ext cx="11577494" cy="1110343"/>
            </a:xfrm>
            <a:prstGeom prst="rect">
              <a:avLst/>
            </a:prstGeom>
            <a:solidFill>
              <a:srgbClr val="85A168"/>
            </a:solidFill>
            <a:ln>
              <a:solidFill>
                <a:srgbClr val="85A1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0B3F424-4DFA-6F48-3E94-5CD8A8ED2AD3}"/>
                </a:ext>
              </a:extLst>
            </p:cNvPr>
            <p:cNvSpPr txBox="1"/>
            <p:nvPr/>
          </p:nvSpPr>
          <p:spPr>
            <a:xfrm>
              <a:off x="1260827" y="2845791"/>
              <a:ext cx="10433419" cy="861774"/>
            </a:xfrm>
            <a:prstGeom prst="rect">
              <a:avLst/>
            </a:prstGeom>
            <a:solidFill>
              <a:schemeClr val="bg1"/>
            </a:solidFill>
          </p:spPr>
          <p:txBody>
            <a:bodyPr wrap="square" rtlCol="0">
              <a:spAutoFit/>
            </a:bodyPr>
            <a:lstStyle/>
            <a:p>
              <a:pPr marL="293688"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What should CDC consider as we think about developing the Version 2027 Standards and Measures</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17" name="Graphic 4" descr="Document with solid fill">
              <a:extLst>
                <a:ext uri="{FF2B5EF4-FFF2-40B4-BE49-F238E27FC236}">
                  <a16:creationId xmlns:a16="http://schemas.microsoft.com/office/drawing/2014/main" id="{E6C0558E-A200-0BF2-FF42-591797AAC3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5622" y="2821863"/>
              <a:ext cx="914400" cy="914400"/>
            </a:xfrm>
            <a:prstGeom prst="rect">
              <a:avLst/>
            </a:prstGeom>
          </p:spPr>
        </p:pic>
      </p:grpSp>
      <p:grpSp>
        <p:nvGrpSpPr>
          <p:cNvPr id="19" name="Group 18">
            <a:extLst>
              <a:ext uri="{FF2B5EF4-FFF2-40B4-BE49-F238E27FC236}">
                <a16:creationId xmlns:a16="http://schemas.microsoft.com/office/drawing/2014/main" id="{E8305D1E-2292-8D37-9ADE-D0240B8184F6}"/>
              </a:ext>
              <a:ext uri="{C183D7F6-B498-43B3-948B-1728B52AA6E4}">
                <adec:decorative xmlns:adec="http://schemas.microsoft.com/office/drawing/2017/decorative" val="1"/>
              </a:ext>
            </a:extLst>
          </p:cNvPr>
          <p:cNvGrpSpPr/>
          <p:nvPr/>
        </p:nvGrpSpPr>
        <p:grpSpPr>
          <a:xfrm>
            <a:off x="307253" y="5261903"/>
            <a:ext cx="11577494" cy="1110343"/>
            <a:chOff x="307253" y="5261903"/>
            <a:chExt cx="11577494" cy="1110343"/>
          </a:xfrm>
        </p:grpSpPr>
        <p:sp>
          <p:nvSpPr>
            <p:cNvPr id="13" name="Rectangle 12">
              <a:extLst>
                <a:ext uri="{FF2B5EF4-FFF2-40B4-BE49-F238E27FC236}">
                  <a16:creationId xmlns:a16="http://schemas.microsoft.com/office/drawing/2014/main" id="{7D5E61A4-B7D8-BDB3-F4AF-A9C8B6B6431A}"/>
                </a:ext>
                <a:ext uri="{C183D7F6-B498-43B3-948B-1728B52AA6E4}">
                  <adec:decorative xmlns:adec="http://schemas.microsoft.com/office/drawing/2017/decorative" val="1"/>
                </a:ext>
              </a:extLst>
            </p:cNvPr>
            <p:cNvSpPr/>
            <p:nvPr/>
          </p:nvSpPr>
          <p:spPr>
            <a:xfrm>
              <a:off x="307253" y="5261903"/>
              <a:ext cx="11577494" cy="1110343"/>
            </a:xfrm>
            <a:prstGeom prst="rect">
              <a:avLst/>
            </a:prstGeom>
            <a:solidFill>
              <a:srgbClr val="85A168"/>
            </a:solidFill>
            <a:ln>
              <a:solidFill>
                <a:srgbClr val="85A1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87C9716-E6A2-CCB7-1134-5F1794A28AE2}"/>
                </a:ext>
              </a:extLst>
            </p:cNvPr>
            <p:cNvSpPr txBox="1"/>
            <p:nvPr/>
          </p:nvSpPr>
          <p:spPr>
            <a:xfrm>
              <a:off x="1260827" y="5387088"/>
              <a:ext cx="10433419" cy="861774"/>
            </a:xfrm>
            <a:prstGeom prst="rect">
              <a:avLst/>
            </a:prstGeom>
            <a:solidFill>
              <a:schemeClr val="bg1"/>
            </a:solidFill>
          </p:spPr>
          <p:txBody>
            <a:bodyPr wrap="square" rtlCol="0">
              <a:spAutoFit/>
            </a:bodyPr>
            <a:lstStyle/>
            <a:p>
              <a:pPr marL="293688" marR="0" lvl="1" indent="0" algn="l" defTabSz="6858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How can CDC help public health agencies address barriers, such as costs and burden</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18" name="Graphic 5" descr="Signature with solid fill">
              <a:extLst>
                <a:ext uri="{FF2B5EF4-FFF2-40B4-BE49-F238E27FC236}">
                  <a16:creationId xmlns:a16="http://schemas.microsoft.com/office/drawing/2014/main" id="{E0C64C76-CDC5-9876-F036-51E3A81B8B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4327" y="5576517"/>
              <a:ext cx="672345" cy="672345"/>
            </a:xfrm>
            <a:prstGeom prst="rect">
              <a:avLst/>
            </a:prstGeom>
          </p:spPr>
        </p:pic>
      </p:grpSp>
    </p:spTree>
    <p:extLst>
      <p:ext uri="{BB962C8B-B14F-4D97-AF65-F5344CB8AC3E}">
        <p14:creationId xmlns:p14="http://schemas.microsoft.com/office/powerpoint/2010/main" val="339116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5ACC41-77D9-2F8A-243A-70124DA2F669}"/>
              </a:ext>
            </a:extLst>
          </p:cNvPr>
          <p:cNvSpPr>
            <a:spLocks noGrp="1"/>
          </p:cNvSpPr>
          <p:nvPr>
            <p:ph type="title" idx="4294967295"/>
          </p:nvPr>
        </p:nvSpPr>
        <p:spPr>
          <a:xfrm>
            <a:off x="519590" y="2740818"/>
            <a:ext cx="10515600" cy="1325563"/>
          </a:xfrm>
        </p:spPr>
        <p:txBody>
          <a:bodyPr vert="horz" lIns="91440" tIns="45720" rIns="91440" bIns="45720" rtlCol="0" anchor="ctr">
            <a:normAutofit/>
          </a:bodyPr>
          <a:lstStyle/>
          <a:p>
            <a:r>
              <a:rPr lang="en-US" sz="4800">
                <a:solidFill>
                  <a:srgbClr val="FFFFFF"/>
                </a:solidFill>
                <a:latin typeface="Calibri" panose="020F0502020204030204" pitchFamily="34" charset="0"/>
                <a:ea typeface="+mn-ea"/>
                <a:cs typeface="+mn-cs"/>
              </a:rPr>
              <a:t>Discussion</a:t>
            </a:r>
          </a:p>
        </p:txBody>
      </p:sp>
    </p:spTree>
    <p:extLst>
      <p:ext uri="{BB962C8B-B14F-4D97-AF65-F5344CB8AC3E}">
        <p14:creationId xmlns:p14="http://schemas.microsoft.com/office/powerpoint/2010/main" val="937651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6DDBA9-635C-1A69-75A2-B794DD97CD20}"/>
              </a:ext>
            </a:extLst>
          </p:cNvPr>
          <p:cNvSpPr>
            <a:spLocks noGrp="1"/>
          </p:cNvSpPr>
          <p:nvPr>
            <p:ph type="title" idx="4294967295"/>
          </p:nvPr>
        </p:nvSpPr>
        <p:spPr>
          <a:xfrm>
            <a:off x="519590" y="2766218"/>
            <a:ext cx="10515600" cy="1325563"/>
          </a:xfrm>
        </p:spPr>
        <p:txBody>
          <a:bodyPr vert="horz" lIns="91440" tIns="45720" rIns="91440" bIns="45720" rtlCol="0" anchor="ctr">
            <a:normAutofit/>
          </a:bodyPr>
          <a:lstStyle/>
          <a:p>
            <a:r>
              <a:rPr lang="en-US" sz="4800">
                <a:solidFill>
                  <a:srgbClr val="FFFFFF"/>
                </a:solidFill>
                <a:latin typeface="Calibri" panose="020F0502020204030204" pitchFamily="34" charset="0"/>
                <a:ea typeface="+mn-ea"/>
                <a:cs typeface="+mn-cs"/>
              </a:rPr>
              <a:t>Break</a:t>
            </a:r>
          </a:p>
        </p:txBody>
      </p:sp>
    </p:spTree>
    <p:extLst>
      <p:ext uri="{BB962C8B-B14F-4D97-AF65-F5344CB8AC3E}">
        <p14:creationId xmlns:p14="http://schemas.microsoft.com/office/powerpoint/2010/main" val="460639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34C7-DD79-DC94-5C22-28FCD20FEF94}"/>
              </a:ext>
            </a:extLst>
          </p:cNvPr>
          <p:cNvSpPr>
            <a:spLocks noGrp="1"/>
          </p:cNvSpPr>
          <p:nvPr>
            <p:ph type="title" idx="4294967295"/>
          </p:nvPr>
        </p:nvSpPr>
        <p:spPr>
          <a:xfrm>
            <a:off x="519590" y="2956370"/>
            <a:ext cx="10515600" cy="1325563"/>
          </a:xfrm>
        </p:spPr>
        <p:txBody>
          <a:bodyPr/>
          <a:lstStyle/>
          <a:p>
            <a:pPr rtl="0" eaLnBrk="1" latinLnBrk="0" hangingPunct="1"/>
            <a:r>
              <a:rPr lang="en-US" sz="4800" b="0" kern="1200">
                <a:solidFill>
                  <a:srgbClr val="FFFFFF"/>
                </a:solidFill>
                <a:effectLst/>
                <a:latin typeface="Calibri" panose="020F0502020204030204" pitchFamily="34" charset="0"/>
                <a:ea typeface="+mn-ea"/>
                <a:cs typeface="+mn-cs"/>
              </a:rPr>
              <a:t>Mental Health and Overdose</a:t>
            </a:r>
            <a:endParaRPr lang="en-US">
              <a:effectLst/>
            </a:endParaRPr>
          </a:p>
          <a:p>
            <a:endParaRPr lang="en-US" b="0"/>
          </a:p>
        </p:txBody>
      </p:sp>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3937000"/>
            <a:ext cx="7818438" cy="1917700"/>
          </a:xfrm>
        </p:spPr>
        <p:txBody>
          <a:bodyPr anchor="t">
            <a:noAutofit/>
          </a:bodyPr>
          <a:lstStyle/>
          <a:p>
            <a:pPr marL="0" marR="0">
              <a:spcBef>
                <a:spcPts val="50"/>
              </a:spcBef>
              <a:spcAft>
                <a:spcPts val="0"/>
              </a:spcAft>
            </a:pPr>
            <a:r>
              <a:rPr lang="en-US" b="1">
                <a:effectLst/>
                <a:latin typeface="Calibri" panose="020F0502020204030204" pitchFamily="34" charset="0"/>
                <a:ea typeface="Times New Roman" panose="02020603050405020304" pitchFamily="18" charset="0"/>
              </a:rPr>
              <a:t>Deb Houry, MD, MPH</a:t>
            </a:r>
            <a:endParaRPr lang="en-US">
              <a:effectLst/>
              <a:latin typeface="Times New Roman" panose="02020603050405020304" pitchFamily="18" charset="0"/>
              <a:ea typeface="Times New Roman" panose="02020603050405020304" pitchFamily="18" charset="0"/>
            </a:endParaRPr>
          </a:p>
          <a:p>
            <a:pPr marL="0" marR="0">
              <a:spcBef>
                <a:spcPts val="50"/>
              </a:spcBef>
              <a:spcAft>
                <a:spcPts val="0"/>
              </a:spcAft>
            </a:pPr>
            <a:r>
              <a:rPr lang="en-US">
                <a:effectLst/>
                <a:latin typeface="Calibri" panose="020F0502020204030204" pitchFamily="34" charset="0"/>
                <a:ea typeface="Times New Roman" panose="02020603050405020304" pitchFamily="18" charset="0"/>
              </a:rPr>
              <a:t>Chief Medical Officer and Deputy Director for Program and Science</a:t>
            </a:r>
            <a:endParaRPr lang="en-US">
              <a:effectLst/>
              <a:latin typeface="Times New Roman" panose="02020603050405020304" pitchFamily="18" charset="0"/>
              <a:ea typeface="Times New Roman" panose="02020603050405020304" pitchFamily="18" charset="0"/>
            </a:endParaRPr>
          </a:p>
          <a:p>
            <a:pPr marL="0" marR="0">
              <a:spcBef>
                <a:spcPts val="50"/>
              </a:spcBef>
              <a:spcAft>
                <a:spcPts val="0"/>
              </a:spcAft>
            </a:pPr>
            <a:r>
              <a:rPr lang="en-US" b="1">
                <a:effectLst/>
                <a:latin typeface="Calibri" panose="020F0502020204030204" pitchFamily="34"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a:p>
            <a:pPr marL="0" marR="0">
              <a:spcBef>
                <a:spcPts val="50"/>
              </a:spcBef>
              <a:spcAft>
                <a:spcPts val="0"/>
              </a:spcAft>
            </a:pPr>
            <a:r>
              <a:rPr lang="en-US" b="1">
                <a:effectLst/>
                <a:latin typeface="Calibri" panose="020F0502020204030204" pitchFamily="34" charset="0"/>
                <a:ea typeface="Times New Roman" panose="02020603050405020304" pitchFamily="18" charset="0"/>
              </a:rPr>
              <a:t>Allison Arwady, MD, MPH</a:t>
            </a:r>
            <a:endParaRPr lang="en-US">
              <a:effectLst/>
              <a:latin typeface="Times New Roman" panose="02020603050405020304" pitchFamily="18" charset="0"/>
              <a:ea typeface="Times New Roman" panose="02020603050405020304" pitchFamily="18" charset="0"/>
            </a:endParaRPr>
          </a:p>
          <a:p>
            <a:r>
              <a:rPr lang="en-US">
                <a:effectLst/>
                <a:latin typeface="Calibri" panose="020F0502020204030204" pitchFamily="34" charset="0"/>
                <a:ea typeface="Calibri" panose="020F0502020204030204" pitchFamily="34" charset="0"/>
              </a:rPr>
              <a:t>Director, National Center for Injury Prevention and Control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807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A0F1F4-DF64-77F3-A558-630856B931DF}"/>
              </a:ext>
            </a:extLst>
          </p:cNvPr>
          <p:cNvSpPr>
            <a:spLocks noGrp="1"/>
          </p:cNvSpPr>
          <p:nvPr>
            <p:ph type="title"/>
          </p:nvPr>
        </p:nvSpPr>
        <p:spPr/>
        <p:txBody>
          <a:bodyPr/>
          <a:lstStyle/>
          <a:p>
            <a:r>
              <a:rPr lang="en-US"/>
              <a:t>2024 CDC Priorities – Mental Health and Overdose</a:t>
            </a:r>
          </a:p>
        </p:txBody>
      </p:sp>
      <p:sp>
        <p:nvSpPr>
          <p:cNvPr id="7" name="Arrow: Pentagon 6">
            <a:extLst>
              <a:ext uri="{FF2B5EF4-FFF2-40B4-BE49-F238E27FC236}">
                <a16:creationId xmlns:a16="http://schemas.microsoft.com/office/drawing/2014/main" id="{185E5132-8003-92CD-3448-347D5CBE8E29}"/>
              </a:ext>
            </a:extLst>
          </p:cNvPr>
          <p:cNvSpPr/>
          <p:nvPr/>
        </p:nvSpPr>
        <p:spPr>
          <a:xfrm>
            <a:off x="839788" y="1755767"/>
            <a:ext cx="5047565" cy="4014952"/>
          </a:xfrm>
          <a:prstGeom prst="homePlate">
            <a:avLst>
              <a:gd name="adj" fmla="val 22365"/>
            </a:avLst>
          </a:prstGeom>
          <a:solidFill>
            <a:srgbClr val="34837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457200" bIns="91440" rtlCol="0" anchor="ctr"/>
          <a:lstStyle/>
          <a:p>
            <a:pPr>
              <a:spcAft>
                <a:spcPts val="600"/>
              </a:spcAft>
            </a:pP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Focusing on upstream prevention to prevent morbidity and mortality from mental health and overdose: </a:t>
            </a:r>
          </a:p>
          <a:p>
            <a:pPr>
              <a:spcAft>
                <a:spcPts val="600"/>
              </a:spcAft>
            </a:pPr>
            <a:endParaRPr lang="en-US" sz="5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spcAft>
                <a:spcPts val="600"/>
              </a:spcAft>
              <a:buAutoNum type="arabicPeriod"/>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Collaborative initiatives</a:t>
            </a:r>
          </a:p>
          <a:p>
            <a:pPr marL="800100" lvl="1" indent="-342900">
              <a:spcAft>
                <a:spcPts val="600"/>
              </a:spcAft>
              <a:buAutoNum type="arabicPeriod"/>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HHS priorities </a:t>
            </a:r>
          </a:p>
          <a:p>
            <a:pPr marL="800100" lvl="1" indent="-342900">
              <a:spcAft>
                <a:spcPts val="600"/>
              </a:spcAft>
              <a:buAutoNum type="arabicPeriod"/>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Cross-agency support </a:t>
            </a:r>
          </a:p>
          <a:p>
            <a:pPr marL="800100" lvl="1" indent="-342900">
              <a:spcAft>
                <a:spcPts val="600"/>
              </a:spcAft>
              <a:buAutoNum type="arabicPeriod"/>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Strategic focus on research, NOFOs, and data</a:t>
            </a:r>
          </a:p>
          <a:p>
            <a:pPr>
              <a:spcAft>
                <a:spcPts val="600"/>
              </a:spcAft>
            </a:pP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oup 14" descr="Graphic of CDC's priorities - improve mental health, readiness and response, support young families, and moving forward -&gt; one CDC">
            <a:extLst>
              <a:ext uri="{FF2B5EF4-FFF2-40B4-BE49-F238E27FC236}">
                <a16:creationId xmlns:a16="http://schemas.microsoft.com/office/drawing/2014/main" id="{6441E0AD-D46C-5828-3706-4C288BAD3EC6}"/>
              </a:ext>
            </a:extLst>
          </p:cNvPr>
          <p:cNvGrpSpPr/>
          <p:nvPr/>
        </p:nvGrpSpPr>
        <p:grpSpPr>
          <a:xfrm>
            <a:off x="6096000" y="1690688"/>
            <a:ext cx="5879319" cy="4145110"/>
            <a:chOff x="6312681" y="1658149"/>
            <a:chExt cx="5879319" cy="4145110"/>
          </a:xfrm>
        </p:grpSpPr>
        <p:pic>
          <p:nvPicPr>
            <p:cNvPr id="9" name="Picture 8" descr="Diagram&#10;&#10;Description automatically generated">
              <a:extLst>
                <a:ext uri="{FF2B5EF4-FFF2-40B4-BE49-F238E27FC236}">
                  <a16:creationId xmlns:a16="http://schemas.microsoft.com/office/drawing/2014/main" id="{E69C704E-A67C-8CDB-1F7D-136B32179BE8}"/>
                </a:ext>
              </a:extLst>
            </p:cNvPr>
            <p:cNvPicPr>
              <a:picLocks noChangeAspect="1"/>
            </p:cNvPicPr>
            <p:nvPr/>
          </p:nvPicPr>
          <p:blipFill rotWithShape="1">
            <a:blip r:embed="rId3">
              <a:extLst>
                <a:ext uri="{28A0092B-C50C-407E-A947-70E740481C1C}">
                  <a14:useLocalDpi xmlns:a14="http://schemas.microsoft.com/office/drawing/2010/main" val="0"/>
                </a:ext>
              </a:extLst>
            </a:blip>
            <a:srcRect l="20612" t="24018" r="20745" b="4787"/>
            <a:stretch/>
          </p:blipFill>
          <p:spPr>
            <a:xfrm>
              <a:off x="6312681" y="1690688"/>
              <a:ext cx="5879319" cy="4014952"/>
            </a:xfrm>
            <a:prstGeom prst="rect">
              <a:avLst/>
            </a:prstGeom>
          </p:spPr>
        </p:pic>
        <p:pic>
          <p:nvPicPr>
            <p:cNvPr id="14" name="Picture 13">
              <a:extLst>
                <a:ext uri="{FF2B5EF4-FFF2-40B4-BE49-F238E27FC236}">
                  <a16:creationId xmlns:a16="http://schemas.microsoft.com/office/drawing/2014/main" id="{62C16AA7-7BB7-8F79-853A-B7AD629248BF}"/>
                </a:ext>
              </a:extLst>
            </p:cNvPr>
            <p:cNvPicPr>
              <a:picLocks noChangeAspect="1"/>
            </p:cNvPicPr>
            <p:nvPr/>
          </p:nvPicPr>
          <p:blipFill rotWithShape="1">
            <a:blip r:embed="rId4"/>
            <a:srcRect l="4873" t="-862" r="4154" b="30453"/>
            <a:stretch/>
          </p:blipFill>
          <p:spPr>
            <a:xfrm>
              <a:off x="6312681" y="1658149"/>
              <a:ext cx="5879318" cy="4145110"/>
            </a:xfrm>
            <a:prstGeom prst="rect">
              <a:avLst/>
            </a:prstGeom>
          </p:spPr>
        </p:pic>
      </p:grpSp>
    </p:spTree>
    <p:extLst>
      <p:ext uri="{BB962C8B-B14F-4D97-AF65-F5344CB8AC3E}">
        <p14:creationId xmlns:p14="http://schemas.microsoft.com/office/powerpoint/2010/main" val="286410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F25A9-CBEC-BED4-52F0-4F8F239B5E31}"/>
              </a:ext>
              <a:ext uri="{C183D7F6-B498-43B3-948B-1728B52AA6E4}">
                <adec:decorative xmlns:adec="http://schemas.microsoft.com/office/drawing/2017/decorative" val="1"/>
              </a:ext>
            </a:extLst>
          </p:cNvPr>
          <p:cNvSpPr/>
          <p:nvPr/>
        </p:nvSpPr>
        <p:spPr>
          <a:xfrm>
            <a:off x="1003300" y="647700"/>
            <a:ext cx="10329896" cy="5234544"/>
          </a:xfrm>
          <a:prstGeom prst="rect">
            <a:avLst/>
          </a:prstGeom>
          <a:solidFill>
            <a:srgbClr val="3D4B55">
              <a:lumMod val="20000"/>
              <a:lumOff val="80000"/>
            </a:srgbClr>
          </a:solidFill>
          <a:ln w="6350" cap="flat" cmpd="sng" algn="ctr">
            <a:noFill/>
            <a:prstDash val="solid"/>
            <a:miter lim="800000"/>
          </a:ln>
          <a:effectLst/>
        </p:spPr>
        <p:txBody>
          <a:bodyPr rtlCol="0" anchor="ctr"/>
          <a:lstStyle/>
          <a:p>
            <a:pPr marL="284163"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pic>
        <p:nvPicPr>
          <p:cNvPr id="5" name="Picture 4" descr="Diagram of intersection of ACEs, Overdose, and Suicide with a graphic of a person.">
            <a:extLst>
              <a:ext uri="{FF2B5EF4-FFF2-40B4-BE49-F238E27FC236}">
                <a16:creationId xmlns:a16="http://schemas.microsoft.com/office/drawing/2014/main" id="{968582BF-7647-EE88-ED9A-CDD013B7939D}"/>
              </a:ext>
            </a:extLst>
          </p:cNvPr>
          <p:cNvPicPr>
            <a:picLocks noChangeAspect="1"/>
          </p:cNvPicPr>
          <p:nvPr/>
        </p:nvPicPr>
        <p:blipFill rotWithShape="1">
          <a:blip r:embed="rId3">
            <a:extLst>
              <a:ext uri="{28A0092B-C50C-407E-A947-70E740481C1C}">
                <a14:useLocalDpi xmlns:a14="http://schemas.microsoft.com/office/drawing/2010/main" val="0"/>
              </a:ext>
            </a:extLst>
          </a:blip>
          <a:srcRect l="18166" t="2714" r="5598"/>
          <a:stretch/>
        </p:blipFill>
        <p:spPr>
          <a:xfrm>
            <a:off x="1003300" y="394636"/>
            <a:ext cx="10845399" cy="5487608"/>
          </a:xfrm>
          <a:prstGeom prst="rect">
            <a:avLst/>
          </a:prstGeom>
        </p:spPr>
      </p:pic>
      <p:sp>
        <p:nvSpPr>
          <p:cNvPr id="8" name="TextBox 7">
            <a:extLst>
              <a:ext uri="{FF2B5EF4-FFF2-40B4-BE49-F238E27FC236}">
                <a16:creationId xmlns:a16="http://schemas.microsoft.com/office/drawing/2014/main" id="{067F867E-514E-8A78-8DCF-6630909E6AAC}"/>
              </a:ext>
            </a:extLst>
          </p:cNvPr>
          <p:cNvSpPr txBox="1"/>
          <p:nvPr/>
        </p:nvSpPr>
        <p:spPr>
          <a:xfrm>
            <a:off x="1501540" y="3264972"/>
            <a:ext cx="4058751" cy="20928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7D57"/>
                </a:solidFill>
                <a:effectLst/>
                <a:uLnTx/>
                <a:uFillTx/>
                <a:latin typeface="Calibri" panose="020F0502020204030204"/>
                <a:ea typeface="Open Sans"/>
                <a:cs typeface="Open Sans"/>
              </a:rPr>
              <a:t>The Injury Center is invested in </a:t>
            </a:r>
            <a:r>
              <a:rPr kumimoji="0" lang="en-US" sz="2600" b="1" i="0" u="none" strike="noStrike" kern="1200" cap="none" spc="0" normalizeH="0" baseline="0" noProof="0">
                <a:ln>
                  <a:noFill/>
                </a:ln>
                <a:solidFill>
                  <a:srgbClr val="007D57"/>
                </a:solidFill>
                <a:effectLst/>
                <a:uLnTx/>
                <a:uFillTx/>
                <a:latin typeface="Calibri" panose="020F0502020204030204"/>
                <a:ea typeface="Open Sans"/>
                <a:cs typeface="Open Sans"/>
              </a:rPr>
              <a:t>leveraging partnerships </a:t>
            </a:r>
            <a:r>
              <a:rPr kumimoji="0" lang="en-US" sz="2600" b="0" i="0" u="none" strike="noStrike" kern="1200" cap="none" spc="0" normalizeH="0" baseline="0" noProof="0">
                <a:ln>
                  <a:noFill/>
                </a:ln>
                <a:solidFill>
                  <a:srgbClr val="007D57"/>
                </a:solidFill>
                <a:effectLst/>
                <a:uLnTx/>
                <a:uFillTx/>
                <a:latin typeface="Calibri" panose="020F0502020204030204"/>
                <a:ea typeface="Open Sans"/>
                <a:cs typeface="Open Sans"/>
              </a:rPr>
              <a:t>to reach key milestones in preventing overdose and improving mental health.</a:t>
            </a:r>
          </a:p>
        </p:txBody>
      </p:sp>
      <p:sp>
        <p:nvSpPr>
          <p:cNvPr id="2" name="Title 1">
            <a:extLst>
              <a:ext uri="{FF2B5EF4-FFF2-40B4-BE49-F238E27FC236}">
                <a16:creationId xmlns:a16="http://schemas.microsoft.com/office/drawing/2014/main" id="{B94F8BFA-7666-0E1F-B8CF-769480A8A6FB}"/>
              </a:ext>
            </a:extLst>
          </p:cNvPr>
          <p:cNvSpPr>
            <a:spLocks noGrp="1"/>
          </p:cNvSpPr>
          <p:nvPr>
            <p:ph type="title"/>
          </p:nvPr>
        </p:nvSpPr>
        <p:spPr>
          <a:xfrm>
            <a:off x="1501540" y="1150096"/>
            <a:ext cx="4058751" cy="2278904"/>
          </a:xfrm>
        </p:spPr>
        <p:txBody>
          <a:bodyPr>
            <a:normAutofit/>
          </a:bodyPr>
          <a:lstStyle/>
          <a:p>
            <a:pPr rtl="0" eaLnBrk="1" fontAlgn="auto" latinLnBrk="0" hangingPunct="1"/>
            <a:r>
              <a:rPr lang="en-US" sz="2600" b="0" i="0" kern="1200" spc="0" baseline="0">
                <a:ln>
                  <a:noFill/>
                </a:ln>
                <a:solidFill>
                  <a:srgbClr val="007D57"/>
                </a:solidFill>
                <a:effectLst/>
                <a:latin typeface="Calibri" panose="020F0502020204030204" pitchFamily="34" charset="0"/>
                <a:ea typeface="Open Sans" panose="020B0606030504020204" pitchFamily="34" charset="0"/>
                <a:cs typeface="Open Sans" panose="020B0606030504020204" pitchFamily="34" charset="0"/>
              </a:rPr>
              <a:t>Mental health challenges are both a risk factor for and a side effect of the three Injury Center priority areas.</a:t>
            </a:r>
            <a:endParaRPr lang="en-US">
              <a:effectLst/>
            </a:endParaRPr>
          </a:p>
        </p:txBody>
      </p:sp>
    </p:spTree>
    <p:extLst>
      <p:ext uri="{BB962C8B-B14F-4D97-AF65-F5344CB8AC3E}">
        <p14:creationId xmlns:p14="http://schemas.microsoft.com/office/powerpoint/2010/main" val="323085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DA92-5CB2-6426-A07C-88F6EBA8A31E}"/>
              </a:ext>
            </a:extLst>
          </p:cNvPr>
          <p:cNvSpPr>
            <a:spLocks noGrp="1"/>
          </p:cNvSpPr>
          <p:nvPr>
            <p:ph type="title"/>
          </p:nvPr>
        </p:nvSpPr>
        <p:spPr>
          <a:xfrm>
            <a:off x="249238" y="-129200"/>
            <a:ext cx="10515600" cy="1325563"/>
          </a:xfrm>
        </p:spPr>
        <p:txBody>
          <a:bodyPr/>
          <a:lstStyle/>
          <a:p>
            <a:r>
              <a:rPr lang="en-US"/>
              <a:t>Overdose</a:t>
            </a:r>
          </a:p>
        </p:txBody>
      </p:sp>
      <p:sp>
        <p:nvSpPr>
          <p:cNvPr id="3" name="Content Placeholder 2">
            <a:extLst>
              <a:ext uri="{FF2B5EF4-FFF2-40B4-BE49-F238E27FC236}">
                <a16:creationId xmlns:a16="http://schemas.microsoft.com/office/drawing/2014/main" id="{0FE7FB2D-BFEB-7582-84F7-33587B46026C}"/>
              </a:ext>
            </a:extLst>
          </p:cNvPr>
          <p:cNvSpPr>
            <a:spLocks noGrp="1"/>
          </p:cNvSpPr>
          <p:nvPr>
            <p:ph sz="half" idx="2"/>
          </p:nvPr>
        </p:nvSpPr>
        <p:spPr>
          <a:xfrm>
            <a:off x="249238" y="789247"/>
            <a:ext cx="10515600" cy="1068128"/>
          </a:xfrm>
        </p:spPr>
        <p:txBody>
          <a:bodyPr vert="horz" lIns="91440" tIns="45720" rIns="91440" bIns="45720" rtlCol="0" anchor="t">
            <a:normAutofit/>
          </a:bodyPr>
          <a:lstStyle/>
          <a:p>
            <a:pPr marL="0" indent="0">
              <a:buNone/>
            </a:pPr>
            <a:r>
              <a:rPr lang="en-US" sz="2700"/>
              <a:t>112,000+ drug overdose deaths annually*</a:t>
            </a:r>
          </a:p>
          <a:p>
            <a:pPr lvl="1"/>
            <a:r>
              <a:rPr lang="en-US" b="1" i="1">
                <a:solidFill>
                  <a:srgbClr val="007D57"/>
                </a:solidFill>
                <a:cs typeface="Calibri"/>
              </a:rPr>
              <a:t>The</a:t>
            </a:r>
            <a:r>
              <a:rPr lang="en-US" b="1">
                <a:solidFill>
                  <a:srgbClr val="007D57"/>
                </a:solidFill>
                <a:cs typeface="Calibri"/>
              </a:rPr>
              <a:t> leading cause of death for Americans aged 18-45</a:t>
            </a:r>
          </a:p>
        </p:txBody>
      </p:sp>
      <p:sp>
        <p:nvSpPr>
          <p:cNvPr id="11" name="TextBox 10">
            <a:extLst>
              <a:ext uri="{FF2B5EF4-FFF2-40B4-BE49-F238E27FC236}">
                <a16:creationId xmlns:a16="http://schemas.microsoft.com/office/drawing/2014/main" id="{35DDC6AD-DBBD-2516-B293-2F42376BA407}"/>
              </a:ext>
            </a:extLst>
          </p:cNvPr>
          <p:cNvSpPr txBox="1"/>
          <p:nvPr/>
        </p:nvSpPr>
        <p:spPr>
          <a:xfrm>
            <a:off x="717364" y="1857375"/>
            <a:ext cx="4957045" cy="7017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17468F"/>
                </a:solidFill>
                <a:effectLst/>
                <a:uLnTx/>
                <a:uFillTx/>
                <a:latin typeface="Calibri" panose="020F0502020204030204"/>
                <a:ea typeface="+mn-ea"/>
                <a:cs typeface="+mn-cs"/>
              </a:rPr>
              <a:t>90 Overdose Data to Action (OD2A)  Recipients – $279M (FY23)</a:t>
            </a:r>
          </a:p>
        </p:txBody>
      </p:sp>
      <p:pic>
        <p:nvPicPr>
          <p:cNvPr id="13" name="Picture 12" descr="Map of OD2A funding by jurisdiction">
            <a:extLst>
              <a:ext uri="{FF2B5EF4-FFF2-40B4-BE49-F238E27FC236}">
                <a16:creationId xmlns:a16="http://schemas.microsoft.com/office/drawing/2014/main" id="{724B6144-BAED-38AA-B7D0-45C17410AAD5}"/>
              </a:ext>
            </a:extLst>
          </p:cNvPr>
          <p:cNvPicPr>
            <a:picLocks noChangeAspect="1"/>
          </p:cNvPicPr>
          <p:nvPr/>
        </p:nvPicPr>
        <p:blipFill>
          <a:blip r:embed="rId3"/>
          <a:stretch>
            <a:fillRect/>
          </a:stretch>
        </p:blipFill>
        <p:spPr>
          <a:xfrm>
            <a:off x="870057" y="2504230"/>
            <a:ext cx="4511568" cy="3660869"/>
          </a:xfrm>
          <a:prstGeom prst="rect">
            <a:avLst/>
          </a:prstGeom>
        </p:spPr>
      </p:pic>
      <p:sp>
        <p:nvSpPr>
          <p:cNvPr id="4" name="TextBox 3">
            <a:extLst>
              <a:ext uri="{FF2B5EF4-FFF2-40B4-BE49-F238E27FC236}">
                <a16:creationId xmlns:a16="http://schemas.microsoft.com/office/drawing/2014/main" id="{6891ABE5-18EE-C619-2093-9CF637108219}"/>
              </a:ext>
            </a:extLst>
          </p:cNvPr>
          <p:cNvSpPr txBox="1"/>
          <p:nvPr/>
        </p:nvSpPr>
        <p:spPr>
          <a:xfrm>
            <a:off x="658091" y="6260521"/>
            <a:ext cx="58431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*12-months ending August 2023; provisional data</a:t>
            </a:r>
          </a:p>
        </p:txBody>
      </p:sp>
      <p:sp>
        <p:nvSpPr>
          <p:cNvPr id="16" name="TextBox 15">
            <a:extLst>
              <a:ext uri="{FF2B5EF4-FFF2-40B4-BE49-F238E27FC236}">
                <a16:creationId xmlns:a16="http://schemas.microsoft.com/office/drawing/2014/main" id="{989E2D44-299B-F893-4568-D505ABB952FF}"/>
              </a:ext>
            </a:extLst>
          </p:cNvPr>
          <p:cNvSpPr txBox="1"/>
          <p:nvPr/>
        </p:nvSpPr>
        <p:spPr>
          <a:xfrm>
            <a:off x="6052252" y="1887830"/>
            <a:ext cx="6686550" cy="3970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17468F"/>
                </a:solidFill>
                <a:effectLst/>
                <a:uLnTx/>
                <a:uFillTx/>
                <a:latin typeface="Calibri" panose="020F0502020204030204"/>
                <a:ea typeface="+mn-ea"/>
                <a:cs typeface="+mn-cs"/>
              </a:rPr>
              <a:t>Evidence-Based Strategies</a:t>
            </a:r>
          </a:p>
        </p:txBody>
      </p:sp>
      <p:pic>
        <p:nvPicPr>
          <p:cNvPr id="15" name="Picture 14" descr="Screenshot of Evidence-Based Strategies resource document">
            <a:extLst>
              <a:ext uri="{FF2B5EF4-FFF2-40B4-BE49-F238E27FC236}">
                <a16:creationId xmlns:a16="http://schemas.microsoft.com/office/drawing/2014/main" id="{1BCB24F1-6E6C-7E1C-33E4-208FE96E0593}"/>
              </a:ext>
            </a:extLst>
          </p:cNvPr>
          <p:cNvPicPr>
            <a:picLocks noChangeAspect="1"/>
          </p:cNvPicPr>
          <p:nvPr/>
        </p:nvPicPr>
        <p:blipFill>
          <a:blip r:embed="rId4"/>
          <a:stretch>
            <a:fillRect/>
          </a:stretch>
        </p:blipFill>
        <p:spPr>
          <a:xfrm>
            <a:off x="7790400" y="2410567"/>
            <a:ext cx="3210255" cy="3983565"/>
          </a:xfrm>
          <a:prstGeom prst="rect">
            <a:avLst/>
          </a:prstGeom>
        </p:spPr>
      </p:pic>
    </p:spTree>
    <p:extLst>
      <p:ext uri="{BB962C8B-B14F-4D97-AF65-F5344CB8AC3E}">
        <p14:creationId xmlns:p14="http://schemas.microsoft.com/office/powerpoint/2010/main" val="213889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A8918-22DD-9737-A187-E8649EC34CCD}"/>
              </a:ext>
            </a:extLst>
          </p:cNvPr>
          <p:cNvSpPr>
            <a:spLocks noGrp="1"/>
          </p:cNvSpPr>
          <p:nvPr>
            <p:ph type="title" idx="4294967295"/>
          </p:nvPr>
        </p:nvSpPr>
        <p:spPr>
          <a:xfrm>
            <a:off x="519590" y="2676207"/>
            <a:ext cx="10515600" cy="1325563"/>
          </a:xfrm>
        </p:spPr>
        <p:txBody>
          <a:bodyPr/>
          <a:lstStyle/>
          <a:p>
            <a:pPr rtl="0" eaLnBrk="1" latinLnBrk="0" hangingPunct="1"/>
            <a:r>
              <a:rPr lang="en-US" sz="4800" b="0" kern="1200">
                <a:solidFill>
                  <a:srgbClr val="FFFFFF"/>
                </a:solidFill>
                <a:effectLst/>
                <a:latin typeface="Calibri" panose="020F0502020204030204" pitchFamily="34" charset="0"/>
                <a:ea typeface="+mn-ea"/>
                <a:cs typeface="+mn-cs"/>
              </a:rPr>
              <a:t>Welcome</a:t>
            </a:r>
            <a:endParaRPr lang="en-US">
              <a:effectLst/>
            </a:endParaRPr>
          </a:p>
        </p:txBody>
      </p:sp>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3937000"/>
            <a:ext cx="7772400" cy="1171637"/>
          </a:xfrm>
        </p:spPr>
        <p:txBody>
          <a:bodyPr anchor="t">
            <a:noAutofit/>
          </a:bodyPr>
          <a:lstStyle/>
          <a:p>
            <a:r>
              <a:rPr lang="en-US" b="1">
                <a:solidFill>
                  <a:schemeClr val="bg2"/>
                </a:solidFill>
              </a:rPr>
              <a:t>David Fleming, MD</a:t>
            </a:r>
            <a:endParaRPr lang="en-US" b="1"/>
          </a:p>
          <a:p>
            <a:r>
              <a:rPr lang="en-US">
                <a:solidFill>
                  <a:schemeClr val="bg2"/>
                </a:solidFill>
              </a:rPr>
              <a:t>ACD Chair</a:t>
            </a:r>
          </a:p>
        </p:txBody>
      </p:sp>
    </p:spTree>
    <p:extLst>
      <p:ext uri="{BB962C8B-B14F-4D97-AF65-F5344CB8AC3E}">
        <p14:creationId xmlns:p14="http://schemas.microsoft.com/office/powerpoint/2010/main" val="360834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DA92-5CB2-6426-A07C-88F6EBA8A31E}"/>
              </a:ext>
            </a:extLst>
          </p:cNvPr>
          <p:cNvSpPr>
            <a:spLocks noGrp="1"/>
          </p:cNvSpPr>
          <p:nvPr>
            <p:ph type="title"/>
          </p:nvPr>
        </p:nvSpPr>
        <p:spPr>
          <a:xfrm>
            <a:off x="181937" y="-198404"/>
            <a:ext cx="10515600" cy="1325563"/>
          </a:xfrm>
        </p:spPr>
        <p:txBody>
          <a:bodyPr/>
          <a:lstStyle/>
          <a:p>
            <a:r>
              <a:rPr lang="en-US"/>
              <a:t>Suicide</a:t>
            </a:r>
          </a:p>
        </p:txBody>
      </p:sp>
      <p:sp>
        <p:nvSpPr>
          <p:cNvPr id="3" name="Content Placeholder 2">
            <a:extLst>
              <a:ext uri="{FF2B5EF4-FFF2-40B4-BE49-F238E27FC236}">
                <a16:creationId xmlns:a16="http://schemas.microsoft.com/office/drawing/2014/main" id="{0FE7FB2D-BFEB-7582-84F7-33587B46026C}"/>
              </a:ext>
            </a:extLst>
          </p:cNvPr>
          <p:cNvSpPr>
            <a:spLocks noGrp="1"/>
          </p:cNvSpPr>
          <p:nvPr>
            <p:ph sz="half" idx="2"/>
          </p:nvPr>
        </p:nvSpPr>
        <p:spPr>
          <a:xfrm>
            <a:off x="102166" y="872214"/>
            <a:ext cx="11987667" cy="2584959"/>
          </a:xfrm>
        </p:spPr>
        <p:txBody>
          <a:bodyPr vert="horz" lIns="91440" tIns="45720" rIns="91440" bIns="45720" rtlCol="0" anchor="t">
            <a:normAutofit/>
          </a:bodyPr>
          <a:lstStyle/>
          <a:p>
            <a:pPr marL="0" indent="0">
              <a:buNone/>
            </a:pPr>
            <a:r>
              <a:rPr lang="en-US" sz="3200"/>
              <a:t>49,000+ suicide deaths annually (increased</a:t>
            </a:r>
            <a:r>
              <a:rPr lang="en-US" sz="3200" b="1">
                <a:solidFill>
                  <a:srgbClr val="007D57"/>
                </a:solidFill>
              </a:rPr>
              <a:t> 2.6% from 2021 to 2022</a:t>
            </a:r>
            <a:r>
              <a:rPr lang="en-US" sz="3200"/>
              <a:t>)*</a:t>
            </a:r>
            <a:endParaRPr lang="en-US" b="1">
              <a:solidFill>
                <a:srgbClr val="007D57"/>
              </a:solidFill>
              <a:cs typeface="Calibri" panose="020F0502020204030204"/>
            </a:endParaRPr>
          </a:p>
          <a:p>
            <a:pPr lvl="1"/>
            <a:r>
              <a:rPr lang="en-US" b="1">
                <a:solidFill>
                  <a:srgbClr val="007D57"/>
                </a:solidFill>
                <a:cs typeface="Calibri" panose="020F0502020204030204"/>
              </a:rPr>
              <a:t>1 in 10 high school students attempted suicide in 2021 (YRBS)</a:t>
            </a:r>
            <a:endParaRPr lang="en-US" sz="3200" b="1">
              <a:solidFill>
                <a:srgbClr val="17468F"/>
              </a:solidFill>
              <a:cs typeface="Calibri"/>
            </a:endParaRPr>
          </a:p>
        </p:txBody>
      </p:sp>
      <p:sp>
        <p:nvSpPr>
          <p:cNvPr id="207" name="TextBox 206">
            <a:extLst>
              <a:ext uri="{FF2B5EF4-FFF2-40B4-BE49-F238E27FC236}">
                <a16:creationId xmlns:a16="http://schemas.microsoft.com/office/drawing/2014/main" id="{D42CC976-919B-4CCF-25D4-80EEB7871C06}"/>
              </a:ext>
            </a:extLst>
          </p:cNvPr>
          <p:cNvSpPr txBox="1"/>
          <p:nvPr/>
        </p:nvSpPr>
        <p:spPr>
          <a:xfrm>
            <a:off x="1225207" y="2006333"/>
            <a:ext cx="4566199" cy="769441"/>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7468F"/>
                </a:solidFill>
                <a:effectLst/>
                <a:uLnTx/>
                <a:uFillTx/>
                <a:latin typeface="Calibri" panose="020F0502020204030204"/>
                <a:ea typeface="+mn-ea"/>
                <a:cs typeface="+mn-cs"/>
              </a:rPr>
              <a:t>24 Comprehensive Suicide Prevention Recipients – $21.4M (FY23)</a:t>
            </a:r>
          </a:p>
        </p:txBody>
      </p:sp>
      <p:grpSp>
        <p:nvGrpSpPr>
          <p:cNvPr id="6" name="Group 5" descr="Map of comprehensive suicide prevention recipients">
            <a:extLst>
              <a:ext uri="{FF2B5EF4-FFF2-40B4-BE49-F238E27FC236}">
                <a16:creationId xmlns:a16="http://schemas.microsoft.com/office/drawing/2014/main" id="{CFEFF4EC-E159-47B6-5FDC-04A734292032}"/>
              </a:ext>
            </a:extLst>
          </p:cNvPr>
          <p:cNvGrpSpPr>
            <a:grpSpLocks noChangeAspect="1"/>
          </p:cNvGrpSpPr>
          <p:nvPr/>
        </p:nvGrpSpPr>
        <p:grpSpPr>
          <a:xfrm>
            <a:off x="557122" y="2592679"/>
            <a:ext cx="5321983" cy="3694321"/>
            <a:chOff x="2028825" y="504825"/>
            <a:chExt cx="7505700" cy="5210176"/>
          </a:xfrm>
        </p:grpSpPr>
        <p:pic>
          <p:nvPicPr>
            <p:cNvPr id="7" name="Picture 6" descr="Map&#10;&#10;Description automatically generated">
              <a:extLst>
                <a:ext uri="{FF2B5EF4-FFF2-40B4-BE49-F238E27FC236}">
                  <a16:creationId xmlns:a16="http://schemas.microsoft.com/office/drawing/2014/main" id="{6C956CB0-68A3-6B79-DB68-FBF8CD87F3BD}"/>
                </a:ext>
              </a:extLst>
            </p:cNvPr>
            <p:cNvPicPr>
              <a:picLocks noChangeAspect="1"/>
            </p:cNvPicPr>
            <p:nvPr/>
          </p:nvPicPr>
          <p:blipFill rotWithShape="1">
            <a:blip r:embed="rId3">
              <a:extLst>
                <a:ext uri="{28A0092B-C50C-407E-A947-70E740481C1C}">
                  <a14:useLocalDpi xmlns:a14="http://schemas.microsoft.com/office/drawing/2010/main" val="0"/>
                </a:ext>
              </a:extLst>
            </a:blip>
            <a:srcRect l="4655" t="7360" r="11664" b="16667"/>
            <a:stretch/>
          </p:blipFill>
          <p:spPr>
            <a:xfrm>
              <a:off x="2028825" y="504825"/>
              <a:ext cx="7505700" cy="5210176"/>
            </a:xfrm>
            <a:prstGeom prst="rect">
              <a:avLst/>
            </a:prstGeom>
          </p:spPr>
        </p:pic>
        <p:sp>
          <p:nvSpPr>
            <p:cNvPr id="8" name="Oval 7">
              <a:extLst>
                <a:ext uri="{FF2B5EF4-FFF2-40B4-BE49-F238E27FC236}">
                  <a16:creationId xmlns:a16="http://schemas.microsoft.com/office/drawing/2014/main" id="{25C86A29-17CD-9577-AE83-9586AABDE887}"/>
                </a:ext>
              </a:extLst>
            </p:cNvPr>
            <p:cNvSpPr/>
            <p:nvPr/>
          </p:nvSpPr>
          <p:spPr>
            <a:xfrm>
              <a:off x="5524500" y="4314825"/>
              <a:ext cx="91440" cy="91440"/>
            </a:xfrm>
            <a:prstGeom prst="ellipse">
              <a:avLst/>
            </a:prstGeom>
            <a:solidFill>
              <a:srgbClr val="1746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262A3B7-CA05-BB07-17A4-8FFB2B48287A}"/>
                </a:ext>
              </a:extLst>
            </p:cNvPr>
            <p:cNvSpPr/>
            <p:nvPr/>
          </p:nvSpPr>
          <p:spPr>
            <a:xfrm>
              <a:off x="5728335" y="2343150"/>
              <a:ext cx="91440" cy="91440"/>
            </a:xfrm>
            <a:prstGeom prst="ellipse">
              <a:avLst/>
            </a:prstGeom>
            <a:solidFill>
              <a:srgbClr val="1746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C571B27-F347-E7ED-E7F1-8E9ADFADE141}"/>
                </a:ext>
              </a:extLst>
            </p:cNvPr>
            <p:cNvSpPr/>
            <p:nvPr/>
          </p:nvSpPr>
          <p:spPr>
            <a:xfrm>
              <a:off x="5690235" y="1142999"/>
              <a:ext cx="91440" cy="91440"/>
            </a:xfrm>
            <a:prstGeom prst="ellipse">
              <a:avLst/>
            </a:prstGeom>
            <a:solidFill>
              <a:srgbClr val="1746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1B44E6BD-1B84-E489-6D94-63C74FB9159A}"/>
                </a:ext>
              </a:extLst>
            </p:cNvPr>
            <p:cNvSpPr/>
            <p:nvPr/>
          </p:nvSpPr>
          <p:spPr>
            <a:xfrm>
              <a:off x="8023860" y="2114550"/>
              <a:ext cx="91440" cy="91440"/>
            </a:xfrm>
            <a:prstGeom prst="ellipse">
              <a:avLst/>
            </a:prstGeom>
            <a:solidFill>
              <a:srgbClr val="1746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5962148-8D03-0854-002D-57B08A32FDB7}"/>
                </a:ext>
              </a:extLst>
            </p:cNvPr>
            <p:cNvSpPr/>
            <p:nvPr/>
          </p:nvSpPr>
          <p:spPr>
            <a:xfrm>
              <a:off x="8681085" y="1666875"/>
              <a:ext cx="91440" cy="91440"/>
            </a:xfrm>
            <a:prstGeom prst="ellipse">
              <a:avLst/>
            </a:prstGeom>
            <a:solidFill>
              <a:srgbClr val="1746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575F1481-5536-A614-0980-7905D7AA8CFF}"/>
              </a:ext>
            </a:extLst>
          </p:cNvPr>
          <p:cNvSpPr txBox="1"/>
          <p:nvPr/>
        </p:nvSpPr>
        <p:spPr>
          <a:xfrm>
            <a:off x="8150638" y="2074294"/>
            <a:ext cx="2546899"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7468F"/>
                </a:solidFill>
                <a:effectLst/>
                <a:uLnTx/>
                <a:uFillTx/>
                <a:latin typeface="Calibri" panose="020F0502020204030204"/>
                <a:ea typeface="+mn-ea"/>
                <a:cs typeface="+mn-cs"/>
              </a:rPr>
              <a:t>Resource for Action</a:t>
            </a:r>
          </a:p>
        </p:txBody>
      </p:sp>
      <p:pic>
        <p:nvPicPr>
          <p:cNvPr id="13" name="Picture 12" descr="Screenshot of Suicide Prevention Resource for Action">
            <a:extLst>
              <a:ext uri="{FF2B5EF4-FFF2-40B4-BE49-F238E27FC236}">
                <a16:creationId xmlns:a16="http://schemas.microsoft.com/office/drawing/2014/main" id="{80573B83-1166-973D-E08D-895A55F2E10D}"/>
              </a:ext>
            </a:extLst>
          </p:cNvPr>
          <p:cNvPicPr>
            <a:picLocks noChangeAspect="1"/>
          </p:cNvPicPr>
          <p:nvPr/>
        </p:nvPicPr>
        <p:blipFill rotWithShape="1">
          <a:blip r:embed="rId4"/>
          <a:srcRect l="31605" t="11364" r="34629" b="11995"/>
          <a:stretch/>
        </p:blipFill>
        <p:spPr>
          <a:xfrm>
            <a:off x="8003671" y="2391053"/>
            <a:ext cx="3132742" cy="3969075"/>
          </a:xfrm>
          <a:prstGeom prst="rect">
            <a:avLst/>
          </a:prstGeom>
        </p:spPr>
      </p:pic>
      <p:sp>
        <p:nvSpPr>
          <p:cNvPr id="5" name="TextBox 4">
            <a:extLst>
              <a:ext uri="{FF2B5EF4-FFF2-40B4-BE49-F238E27FC236}">
                <a16:creationId xmlns:a16="http://schemas.microsoft.com/office/drawing/2014/main" id="{B94C0FE7-DB0A-9D51-B1A4-CBBCD5739311}"/>
              </a:ext>
            </a:extLst>
          </p:cNvPr>
          <p:cNvSpPr txBox="1"/>
          <p:nvPr/>
        </p:nvSpPr>
        <p:spPr>
          <a:xfrm>
            <a:off x="472787" y="6309014"/>
            <a:ext cx="9540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*2022 data is provisional. YRBS: Youth Risk Behavior Survey. </a:t>
            </a:r>
          </a:p>
        </p:txBody>
      </p:sp>
    </p:spTree>
    <p:extLst>
      <p:ext uri="{BB962C8B-B14F-4D97-AF65-F5344CB8AC3E}">
        <p14:creationId xmlns:p14="http://schemas.microsoft.com/office/powerpoint/2010/main" val="3948277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DA92-5CB2-6426-A07C-88F6EBA8A31E}"/>
              </a:ext>
            </a:extLst>
          </p:cNvPr>
          <p:cNvSpPr>
            <a:spLocks noGrp="1"/>
          </p:cNvSpPr>
          <p:nvPr>
            <p:ph type="title"/>
          </p:nvPr>
        </p:nvSpPr>
        <p:spPr>
          <a:xfrm>
            <a:off x="173654" y="-292912"/>
            <a:ext cx="10515600" cy="1325563"/>
          </a:xfrm>
        </p:spPr>
        <p:txBody>
          <a:bodyPr/>
          <a:lstStyle/>
          <a:p>
            <a:r>
              <a:rPr lang="en-US"/>
              <a:t>Adverse Childhood Experiences (ACEs)</a:t>
            </a:r>
          </a:p>
        </p:txBody>
      </p:sp>
      <p:sp>
        <p:nvSpPr>
          <p:cNvPr id="7" name="Content Placeholder 2">
            <a:extLst>
              <a:ext uri="{FF2B5EF4-FFF2-40B4-BE49-F238E27FC236}">
                <a16:creationId xmlns:a16="http://schemas.microsoft.com/office/drawing/2014/main" id="{E5202755-B729-337B-A529-9DEBCA43A2A6}"/>
              </a:ext>
            </a:extLst>
          </p:cNvPr>
          <p:cNvSpPr>
            <a:spLocks noGrp="1"/>
          </p:cNvSpPr>
          <p:nvPr>
            <p:ph sz="half" idx="2"/>
          </p:nvPr>
        </p:nvSpPr>
        <p:spPr>
          <a:xfrm>
            <a:off x="211618" y="699348"/>
            <a:ext cx="11556920" cy="1153853"/>
          </a:xfrm>
        </p:spPr>
        <p:txBody>
          <a:bodyPr vert="horz" lIns="91440" tIns="45720" rIns="91440" bIns="45720" rtlCol="0" anchor="t">
            <a:normAutofit/>
          </a:bodyPr>
          <a:lstStyle/>
          <a:p>
            <a:pPr marL="0" indent="0">
              <a:lnSpc>
                <a:spcPct val="100000"/>
              </a:lnSpc>
              <a:buNone/>
            </a:pPr>
            <a:r>
              <a:rPr lang="en-US" sz="2800"/>
              <a:t>Nearly 2 in 3 adults have experienced at least once ACE</a:t>
            </a:r>
            <a:endParaRPr lang="en-US" sz="2800" b="1">
              <a:solidFill>
                <a:srgbClr val="17468F"/>
              </a:solidFill>
            </a:endParaRPr>
          </a:p>
        </p:txBody>
      </p:sp>
      <p:sp>
        <p:nvSpPr>
          <p:cNvPr id="22" name="TextBox 21">
            <a:extLst>
              <a:ext uri="{FF2B5EF4-FFF2-40B4-BE49-F238E27FC236}">
                <a16:creationId xmlns:a16="http://schemas.microsoft.com/office/drawing/2014/main" id="{6CF27253-5F75-BC82-F3EB-3A8BBCE983CF}"/>
              </a:ext>
            </a:extLst>
          </p:cNvPr>
          <p:cNvSpPr txBox="1"/>
          <p:nvPr/>
        </p:nvSpPr>
        <p:spPr>
          <a:xfrm>
            <a:off x="498226" y="1972864"/>
            <a:ext cx="6226099" cy="430887"/>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7468F"/>
                </a:solidFill>
                <a:effectLst/>
                <a:uLnTx/>
                <a:uFillTx/>
                <a:latin typeface="Calibri" panose="020F0502020204030204"/>
                <a:ea typeface="+mn-ea"/>
                <a:cs typeface="+mn-cs"/>
              </a:rPr>
              <a:t>12 EfC:PACE D2A* Recipients – $5.7M (FY23)</a:t>
            </a:r>
          </a:p>
        </p:txBody>
      </p:sp>
      <p:grpSp>
        <p:nvGrpSpPr>
          <p:cNvPr id="29" name="Group 28" descr="Map of EfC:PACE D2A recipients">
            <a:extLst>
              <a:ext uri="{FF2B5EF4-FFF2-40B4-BE49-F238E27FC236}">
                <a16:creationId xmlns:a16="http://schemas.microsoft.com/office/drawing/2014/main" id="{F245E27B-42BD-837A-DB72-28D92F0F01A9}"/>
              </a:ext>
            </a:extLst>
          </p:cNvPr>
          <p:cNvGrpSpPr>
            <a:grpSpLocks noChangeAspect="1"/>
          </p:cNvGrpSpPr>
          <p:nvPr/>
        </p:nvGrpSpPr>
        <p:grpSpPr>
          <a:xfrm>
            <a:off x="358136" y="2366829"/>
            <a:ext cx="6226099" cy="3952848"/>
            <a:chOff x="2346960" y="1133475"/>
            <a:chExt cx="7498080" cy="4760408"/>
          </a:xfrm>
        </p:grpSpPr>
        <p:pic>
          <p:nvPicPr>
            <p:cNvPr id="30" name="Picture 29" descr="Map&#10;&#10;Description automatically generated">
              <a:extLst>
                <a:ext uri="{FF2B5EF4-FFF2-40B4-BE49-F238E27FC236}">
                  <a16:creationId xmlns:a16="http://schemas.microsoft.com/office/drawing/2014/main" id="{E1646C6A-3535-7579-8840-A928B28F1BF3}"/>
                </a:ext>
              </a:extLst>
            </p:cNvPr>
            <p:cNvPicPr>
              <a:picLocks noChangeAspect="1"/>
            </p:cNvPicPr>
            <p:nvPr/>
          </p:nvPicPr>
          <p:blipFill rotWithShape="1">
            <a:blip r:embed="rId3">
              <a:extLst>
                <a:ext uri="{28A0092B-C50C-407E-A947-70E740481C1C}">
                  <a14:useLocalDpi xmlns:a14="http://schemas.microsoft.com/office/drawing/2010/main" val="0"/>
                </a:ext>
              </a:extLst>
            </a:blip>
            <a:srcRect l="4455" t="8195" r="12030" b="15972"/>
            <a:stretch/>
          </p:blipFill>
          <p:spPr>
            <a:xfrm>
              <a:off x="2346960" y="1133475"/>
              <a:ext cx="7498080" cy="4760408"/>
            </a:xfrm>
            <a:prstGeom prst="rect">
              <a:avLst/>
            </a:prstGeom>
          </p:spPr>
        </p:pic>
        <p:sp>
          <p:nvSpPr>
            <p:cNvPr id="31" name="Oval 30">
              <a:extLst>
                <a:ext uri="{FF2B5EF4-FFF2-40B4-BE49-F238E27FC236}">
                  <a16:creationId xmlns:a16="http://schemas.microsoft.com/office/drawing/2014/main" id="{FF6CEEAB-A66D-38AB-EB60-49677D4173AD}"/>
                </a:ext>
              </a:extLst>
            </p:cNvPr>
            <p:cNvSpPr/>
            <p:nvPr/>
          </p:nvSpPr>
          <p:spPr>
            <a:xfrm>
              <a:off x="3133725" y="2914650"/>
              <a:ext cx="91440" cy="91440"/>
            </a:xfrm>
            <a:prstGeom prst="ellipse">
              <a:avLst/>
            </a:prstGeom>
            <a:solidFill>
              <a:srgbClr val="1746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0F36BD97-3610-87AD-D171-E5B952FF769D}"/>
                </a:ext>
              </a:extLst>
            </p:cNvPr>
            <p:cNvSpPr/>
            <p:nvPr/>
          </p:nvSpPr>
          <p:spPr>
            <a:xfrm>
              <a:off x="6162675" y="4143375"/>
              <a:ext cx="91440" cy="91440"/>
            </a:xfrm>
            <a:prstGeom prst="ellipse">
              <a:avLst/>
            </a:prstGeom>
            <a:solidFill>
              <a:srgbClr val="1746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21AB530-8CFB-1545-6B5E-D8DD1FBB0630}"/>
                </a:ext>
              </a:extLst>
            </p:cNvPr>
            <p:cNvSpPr/>
            <p:nvPr/>
          </p:nvSpPr>
          <p:spPr>
            <a:xfrm>
              <a:off x="7962900" y="3006090"/>
              <a:ext cx="91440" cy="91440"/>
            </a:xfrm>
            <a:prstGeom prst="ellipse">
              <a:avLst/>
            </a:prstGeom>
            <a:solidFill>
              <a:srgbClr val="1746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BE921B04-DB29-737A-8E65-A92A4F4D57FC}"/>
                </a:ext>
              </a:extLst>
            </p:cNvPr>
            <p:cNvSpPr/>
            <p:nvPr/>
          </p:nvSpPr>
          <p:spPr>
            <a:xfrm>
              <a:off x="7610475" y="2548890"/>
              <a:ext cx="91440" cy="91440"/>
            </a:xfrm>
            <a:prstGeom prst="ellipse">
              <a:avLst/>
            </a:prstGeom>
            <a:solidFill>
              <a:srgbClr val="1746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BB175A20-9E0A-532A-D057-1DB9A76A2A4A}"/>
                </a:ext>
              </a:extLst>
            </p:cNvPr>
            <p:cNvSpPr/>
            <p:nvPr/>
          </p:nvSpPr>
          <p:spPr>
            <a:xfrm>
              <a:off x="9048750" y="2823210"/>
              <a:ext cx="91440" cy="91440"/>
            </a:xfrm>
            <a:prstGeom prst="ellipse">
              <a:avLst/>
            </a:prstGeom>
            <a:solidFill>
              <a:srgbClr val="1746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0200F43C-80CB-0551-C520-189438AAD3CF}"/>
              </a:ext>
            </a:extLst>
          </p:cNvPr>
          <p:cNvSpPr txBox="1"/>
          <p:nvPr/>
        </p:nvSpPr>
        <p:spPr>
          <a:xfrm>
            <a:off x="8403335" y="1977818"/>
            <a:ext cx="3041528"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7468F"/>
                </a:solidFill>
                <a:effectLst/>
                <a:uLnTx/>
                <a:uFillTx/>
                <a:latin typeface="Calibri" panose="020F0502020204030204"/>
                <a:ea typeface="+mn-ea"/>
                <a:cs typeface="+mn-cs"/>
              </a:rPr>
              <a:t>Resource for Action</a:t>
            </a:r>
          </a:p>
        </p:txBody>
      </p:sp>
      <p:pic>
        <p:nvPicPr>
          <p:cNvPr id="3" name="Picture 2" descr="Screenshot of Adverse Childhood Experiences Prevention Resource for Action">
            <a:extLst>
              <a:ext uri="{FF2B5EF4-FFF2-40B4-BE49-F238E27FC236}">
                <a16:creationId xmlns:a16="http://schemas.microsoft.com/office/drawing/2014/main" id="{3A9E499F-B3E9-5462-8186-FB0F8697A7C0}"/>
              </a:ext>
            </a:extLst>
          </p:cNvPr>
          <p:cNvPicPr>
            <a:picLocks noChangeAspect="1"/>
          </p:cNvPicPr>
          <p:nvPr/>
        </p:nvPicPr>
        <p:blipFill rotWithShape="1">
          <a:blip r:embed="rId4"/>
          <a:srcRect l="29545" t="11631" r="32386" b="5324"/>
          <a:stretch/>
        </p:blipFill>
        <p:spPr>
          <a:xfrm>
            <a:off x="8263245" y="2408705"/>
            <a:ext cx="3321709" cy="4021478"/>
          </a:xfrm>
          <a:prstGeom prst="rect">
            <a:avLst/>
          </a:prstGeom>
        </p:spPr>
      </p:pic>
      <p:sp>
        <p:nvSpPr>
          <p:cNvPr id="5" name="TextBox 4">
            <a:extLst>
              <a:ext uri="{FF2B5EF4-FFF2-40B4-BE49-F238E27FC236}">
                <a16:creationId xmlns:a16="http://schemas.microsoft.com/office/drawing/2014/main" id="{1D0CEB90-BD0F-8D0E-5610-C38CB89DE2B3}"/>
              </a:ext>
            </a:extLst>
          </p:cNvPr>
          <p:cNvSpPr txBox="1"/>
          <p:nvPr/>
        </p:nvSpPr>
        <p:spPr>
          <a:xfrm>
            <a:off x="472787" y="6309014"/>
            <a:ext cx="9540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*Essentials for Childhood: Preventing Adverse Childhood Experiences through Data to Action</a:t>
            </a:r>
          </a:p>
        </p:txBody>
      </p:sp>
    </p:spTree>
    <p:extLst>
      <p:ext uri="{BB962C8B-B14F-4D97-AF65-F5344CB8AC3E}">
        <p14:creationId xmlns:p14="http://schemas.microsoft.com/office/powerpoint/2010/main" val="553002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5ACC41-77D9-2F8A-243A-70124DA2F669}"/>
              </a:ext>
            </a:extLst>
          </p:cNvPr>
          <p:cNvSpPr>
            <a:spLocks noGrp="1"/>
          </p:cNvSpPr>
          <p:nvPr>
            <p:ph type="title" idx="4294967295"/>
          </p:nvPr>
        </p:nvSpPr>
        <p:spPr>
          <a:xfrm>
            <a:off x="519590" y="2740818"/>
            <a:ext cx="10515600" cy="1325563"/>
          </a:xfrm>
        </p:spPr>
        <p:txBody>
          <a:bodyPr vert="horz" lIns="91440" tIns="45720" rIns="91440" bIns="45720" rtlCol="0" anchor="ctr">
            <a:normAutofit/>
          </a:bodyPr>
          <a:lstStyle/>
          <a:p>
            <a:r>
              <a:rPr lang="en-US" sz="4800">
                <a:solidFill>
                  <a:srgbClr val="FFFFFF"/>
                </a:solidFill>
                <a:latin typeface="Calibri" panose="020F0502020204030204" pitchFamily="34" charset="0"/>
                <a:ea typeface="+mn-ea"/>
                <a:cs typeface="+mn-cs"/>
              </a:rPr>
              <a:t>Discussion</a:t>
            </a:r>
          </a:p>
        </p:txBody>
      </p:sp>
    </p:spTree>
    <p:extLst>
      <p:ext uri="{BB962C8B-B14F-4D97-AF65-F5344CB8AC3E}">
        <p14:creationId xmlns:p14="http://schemas.microsoft.com/office/powerpoint/2010/main" val="3704089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1E7017-C037-6E55-95FA-3898734B7CED}"/>
              </a:ext>
            </a:extLst>
          </p:cNvPr>
          <p:cNvSpPr>
            <a:spLocks noGrp="1"/>
          </p:cNvSpPr>
          <p:nvPr>
            <p:ph type="title" idx="4294967295"/>
          </p:nvPr>
        </p:nvSpPr>
        <p:spPr>
          <a:xfrm>
            <a:off x="519590" y="2676206"/>
            <a:ext cx="10515600" cy="1325563"/>
          </a:xfrm>
        </p:spPr>
        <p:txBody>
          <a:bodyPr>
            <a:normAutofit fontScale="90000"/>
          </a:bodyPr>
          <a:lstStyle/>
          <a:p>
            <a:pPr rtl="0" eaLnBrk="1" latinLnBrk="0" hangingPunct="1"/>
            <a:r>
              <a:rPr lang="en-US" sz="4800" b="0" kern="1200">
                <a:solidFill>
                  <a:srgbClr val="FFFFFF"/>
                </a:solidFill>
                <a:effectLst/>
                <a:latin typeface="Calibri" panose="020F0502020204030204" pitchFamily="34" charset="0"/>
                <a:ea typeface="+mn-ea"/>
                <a:cs typeface="+mn-cs"/>
              </a:rPr>
              <a:t>Center for Forecasting and Outbreak Analytics: Progress to Date and Future Initiatives </a:t>
            </a:r>
          </a:p>
        </p:txBody>
      </p:sp>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4216400"/>
            <a:ext cx="7772400" cy="892237"/>
          </a:xfrm>
        </p:spPr>
        <p:txBody>
          <a:bodyPr anchor="t">
            <a:noAutofit/>
          </a:bodyPr>
          <a:lstStyle/>
          <a:p>
            <a:pPr marL="0" marR="0">
              <a:spcBef>
                <a:spcPts val="0"/>
              </a:spcBef>
              <a:spcAft>
                <a:spcPts val="0"/>
              </a:spcAft>
            </a:pPr>
            <a:r>
              <a:rPr lang="en-US" sz="2000" b="1">
                <a:effectLst/>
                <a:latin typeface="Calibri" panose="020F0502020204030204" pitchFamily="34" charset="0"/>
                <a:ea typeface="Calibri" panose="020F0502020204030204" pitchFamily="34" charset="0"/>
                <a:cs typeface="Calibri" panose="020F0502020204030204" pitchFamily="34" charset="0"/>
              </a:rPr>
              <a:t>Dylan</a:t>
            </a:r>
            <a:r>
              <a:rPr lang="en-US" sz="2000" b="1" spc="15">
                <a:effectLst/>
                <a:latin typeface="Calibri" panose="020F0502020204030204" pitchFamily="34" charset="0"/>
                <a:ea typeface="Calibri" panose="020F0502020204030204" pitchFamily="34" charset="0"/>
                <a:cs typeface="Calibri" panose="020F0502020204030204" pitchFamily="34" charset="0"/>
              </a:rPr>
              <a:t> </a:t>
            </a:r>
            <a:r>
              <a:rPr lang="en-US" sz="2000" b="1">
                <a:effectLst/>
                <a:latin typeface="Calibri" panose="020F0502020204030204" pitchFamily="34" charset="0"/>
                <a:ea typeface="Calibri" panose="020F0502020204030204" pitchFamily="34" charset="0"/>
                <a:cs typeface="Calibri" panose="020F0502020204030204" pitchFamily="34" charset="0"/>
              </a:rPr>
              <a:t>George, </a:t>
            </a:r>
            <a:r>
              <a:rPr lang="en-US" sz="2000" b="1" spc="-25">
                <a:effectLst/>
                <a:latin typeface="Calibri" panose="020F0502020204030204" pitchFamily="34" charset="0"/>
                <a:ea typeface="Calibri" panose="020F0502020204030204" pitchFamily="34" charset="0"/>
                <a:cs typeface="Calibri" panose="020F0502020204030204" pitchFamily="34" charset="0"/>
              </a:rPr>
              <a:t>PhD</a:t>
            </a:r>
            <a:endParaRPr lang="en-US" sz="3200">
              <a:effectLst/>
              <a:latin typeface="Calibri" panose="020F0502020204030204" pitchFamily="34" charset="0"/>
              <a:ea typeface="Calibri" panose="020F0502020204030204" pitchFamily="34" charset="0"/>
            </a:endParaRPr>
          </a:p>
          <a:p>
            <a:r>
              <a:rPr lang="en-US" sz="2000">
                <a:effectLst/>
                <a:latin typeface="Calibri" panose="020F0502020204030204" pitchFamily="34" charset="0"/>
                <a:ea typeface="Calibri" panose="020F0502020204030204" pitchFamily="34" charset="0"/>
              </a:rPr>
              <a:t>Director,</a:t>
            </a:r>
            <a:r>
              <a:rPr lang="en-US" sz="2000" spc="-5">
                <a:effectLst/>
                <a:latin typeface="Calibri" panose="020F0502020204030204" pitchFamily="34" charset="0"/>
                <a:ea typeface="Calibri" panose="020F0502020204030204" pitchFamily="34" charset="0"/>
              </a:rPr>
              <a:t> </a:t>
            </a:r>
            <a:r>
              <a:rPr lang="en-US" sz="2000">
                <a:effectLst/>
                <a:latin typeface="Calibri" panose="020F0502020204030204" pitchFamily="34" charset="0"/>
                <a:ea typeface="Calibri" panose="020F0502020204030204" pitchFamily="34" charset="0"/>
              </a:rPr>
              <a:t>Center for</a:t>
            </a:r>
            <a:r>
              <a:rPr lang="en-US" sz="2000" spc="-5">
                <a:effectLst/>
                <a:latin typeface="Calibri" panose="020F0502020204030204" pitchFamily="34" charset="0"/>
                <a:ea typeface="Calibri" panose="020F0502020204030204" pitchFamily="34" charset="0"/>
              </a:rPr>
              <a:t> </a:t>
            </a:r>
            <a:r>
              <a:rPr lang="en-US" sz="2000">
                <a:effectLst/>
                <a:latin typeface="Calibri" panose="020F0502020204030204" pitchFamily="34" charset="0"/>
                <a:ea typeface="Calibri" panose="020F0502020204030204" pitchFamily="34" charset="0"/>
              </a:rPr>
              <a:t>Forecasting and</a:t>
            </a:r>
            <a:r>
              <a:rPr lang="en-US" sz="2000" spc="-5">
                <a:effectLst/>
                <a:latin typeface="Calibri" panose="020F0502020204030204" pitchFamily="34" charset="0"/>
                <a:ea typeface="Calibri" panose="020F0502020204030204" pitchFamily="34" charset="0"/>
              </a:rPr>
              <a:t> </a:t>
            </a:r>
            <a:r>
              <a:rPr lang="en-US" sz="2000">
                <a:effectLst/>
                <a:latin typeface="Calibri" panose="020F0502020204030204" pitchFamily="34" charset="0"/>
                <a:ea typeface="Calibri" panose="020F0502020204030204" pitchFamily="34" charset="0"/>
              </a:rPr>
              <a:t>Outbreak Analytics</a:t>
            </a:r>
            <a:r>
              <a:rPr lang="en-US" sz="2000" spc="-15">
                <a:effectLst/>
                <a:latin typeface="Calibri" panose="020F0502020204030204" pitchFamily="34" charset="0"/>
                <a:ea typeface="Calibri" panose="020F0502020204030204" pitchFamily="34" charset="0"/>
              </a:rPr>
              <a:t> </a:t>
            </a:r>
            <a:r>
              <a:rPr lang="en-US" sz="2000">
                <a:effectLst/>
                <a:latin typeface="Calibri" panose="020F0502020204030204" pitchFamily="34" charset="0"/>
                <a:ea typeface="Calibri" panose="020F0502020204030204" pitchFamily="34" charset="0"/>
              </a:rPr>
              <a:t>(CFA)</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1528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E2F372-AC6D-9D1D-025B-A67BA3C2AF83}"/>
              </a:ext>
            </a:extLst>
          </p:cNvPr>
          <p:cNvSpPr>
            <a:spLocks noGrp="1"/>
          </p:cNvSpPr>
          <p:nvPr>
            <p:ph type="title"/>
          </p:nvPr>
        </p:nvSpPr>
        <p:spPr>
          <a:xfrm>
            <a:off x="355600" y="468067"/>
            <a:ext cx="11582400" cy="848674"/>
          </a:xfrm>
        </p:spPr>
        <p:txBody>
          <a:bodyPr anchor="t"/>
          <a:lstStyle/>
          <a:p>
            <a:pPr rtl="0" eaLnBrk="1" fontAlgn="auto" latinLnBrk="0" hangingPunct="1"/>
            <a:r>
              <a:rPr lang="en-US" sz="3600" b="0" i="0" kern="1200" spc="0" baseline="0">
                <a:ln>
                  <a:noFill/>
                </a:ln>
                <a:solidFill>
                  <a:srgbClr val="FFFFFF"/>
                </a:solidFill>
                <a:effectLst/>
                <a:latin typeface="Century Gothic" panose="020B0502020202020204" pitchFamily="34" charset="0"/>
                <a:ea typeface="+mn-ea"/>
                <a:cs typeface="+mn-cs"/>
              </a:rPr>
              <a:t>Center for Forecasting &amp; Outbreak Analytics (CFA)</a:t>
            </a:r>
            <a:endParaRPr lang="en-US">
              <a:effectLst/>
            </a:endParaRPr>
          </a:p>
        </p:txBody>
      </p:sp>
      <p:sp>
        <p:nvSpPr>
          <p:cNvPr id="4" name="Arrow: Right 3">
            <a:extLst>
              <a:ext uri="{FF2B5EF4-FFF2-40B4-BE49-F238E27FC236}">
                <a16:creationId xmlns:a16="http://schemas.microsoft.com/office/drawing/2014/main" id="{6783DA2A-21B7-3714-4C9C-7D0F03DE6B9B}"/>
              </a:ext>
              <a:ext uri="{C183D7F6-B498-43B3-948B-1728B52AA6E4}">
                <adec:decorative xmlns:adec="http://schemas.microsoft.com/office/drawing/2017/decorative" val="1"/>
              </a:ext>
            </a:extLst>
          </p:cNvPr>
          <p:cNvSpPr/>
          <p:nvPr/>
        </p:nvSpPr>
        <p:spPr>
          <a:xfrm rot="5400000">
            <a:off x="5029069" y="-1009711"/>
            <a:ext cx="2027250" cy="8720080"/>
          </a:xfrm>
          <a:prstGeom prst="rightArrow">
            <a:avLst>
              <a:gd name="adj1" fmla="val 50000"/>
              <a:gd name="adj2" fmla="val 100000"/>
            </a:avLst>
          </a:prstGeom>
          <a:solidFill>
            <a:srgbClr val="F78F4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4284D"/>
              </a:solidFill>
              <a:effectLst/>
              <a:uLnTx/>
              <a:uFillTx/>
              <a:latin typeface="Century Gothic"/>
              <a:ea typeface="+mn-ea"/>
              <a:cs typeface="+mn-cs"/>
            </a:endParaRPr>
          </a:p>
        </p:txBody>
      </p:sp>
      <p:sp>
        <p:nvSpPr>
          <p:cNvPr id="36" name="Arrow: Pentagon 35">
            <a:extLst>
              <a:ext uri="{FF2B5EF4-FFF2-40B4-BE49-F238E27FC236}">
                <a16:creationId xmlns:a16="http://schemas.microsoft.com/office/drawing/2014/main" id="{8B3D3DCA-1000-73DE-5AAE-6D902760981B}"/>
              </a:ext>
            </a:extLst>
          </p:cNvPr>
          <p:cNvSpPr/>
          <p:nvPr/>
        </p:nvSpPr>
        <p:spPr>
          <a:xfrm>
            <a:off x="1149255" y="1558738"/>
            <a:ext cx="10037249" cy="788848"/>
          </a:xfrm>
          <a:prstGeom prst="homePlate">
            <a:avLst>
              <a:gd name="adj" fmla="val 0"/>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284D"/>
                </a:solidFill>
                <a:effectLst/>
                <a:uLnTx/>
                <a:uFillTx/>
                <a:latin typeface="Century Gothic"/>
                <a:ea typeface="+mn-ea"/>
                <a:cs typeface="+mn-cs"/>
              </a:rPr>
              <a:t>VISION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4284D"/>
                </a:solidFill>
                <a:effectLst/>
                <a:uLnTx/>
                <a:uFillTx/>
                <a:latin typeface="Century Gothic"/>
                <a:ea typeface="+mn-ea"/>
                <a:cs typeface="+mn-cs"/>
              </a:rPr>
              <a:t>To empower people to save lives and protect communities from health threats.</a:t>
            </a:r>
          </a:p>
        </p:txBody>
      </p:sp>
      <p:sp>
        <p:nvSpPr>
          <p:cNvPr id="50" name="Arrow: Pentagon 49">
            <a:extLst>
              <a:ext uri="{FF2B5EF4-FFF2-40B4-BE49-F238E27FC236}">
                <a16:creationId xmlns:a16="http://schemas.microsoft.com/office/drawing/2014/main" id="{FF17B02C-5B5A-A6F8-3D5A-11ABDC066622}"/>
              </a:ext>
            </a:extLst>
          </p:cNvPr>
          <p:cNvSpPr/>
          <p:nvPr/>
        </p:nvSpPr>
        <p:spPr>
          <a:xfrm>
            <a:off x="1682655" y="2484436"/>
            <a:ext cx="8720078" cy="788847"/>
          </a:xfrm>
          <a:prstGeom prst="homePlate">
            <a:avLst>
              <a:gd name="adj" fmla="val 0"/>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284D"/>
                </a:solidFill>
                <a:effectLst/>
                <a:uLnTx/>
                <a:uFillTx/>
                <a:latin typeface="Century Gothic"/>
                <a:ea typeface="+mn-ea"/>
                <a:cs typeface="+mn-cs"/>
              </a:rPr>
              <a:t>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21650"/>
                </a:solidFill>
                <a:effectLst/>
                <a:uLnTx/>
                <a:uFillTx/>
                <a:latin typeface="Century Gothic"/>
                <a:ea typeface="+mn-ea"/>
                <a:cs typeface="+mn-cs"/>
              </a:rPr>
              <a:t>To harness cutting-edge analytics to improve response to public health emergencies.</a:t>
            </a:r>
          </a:p>
        </p:txBody>
      </p:sp>
      <p:sp>
        <p:nvSpPr>
          <p:cNvPr id="3" name="Arrow: Pentagon 2">
            <a:extLst>
              <a:ext uri="{FF2B5EF4-FFF2-40B4-BE49-F238E27FC236}">
                <a16:creationId xmlns:a16="http://schemas.microsoft.com/office/drawing/2014/main" id="{ECAF7F6E-73D2-D1A5-4146-36B4B2D61C1D}"/>
              </a:ext>
            </a:extLst>
          </p:cNvPr>
          <p:cNvSpPr/>
          <p:nvPr/>
        </p:nvSpPr>
        <p:spPr>
          <a:xfrm>
            <a:off x="3838026" y="3431081"/>
            <a:ext cx="4420221" cy="690877"/>
          </a:xfrm>
          <a:prstGeom prst="homePlate">
            <a:avLst>
              <a:gd name="adj" fmla="val 0"/>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284D"/>
                </a:solidFill>
                <a:effectLst/>
                <a:uLnTx/>
                <a:uFillTx/>
                <a:latin typeface="Century Gothic"/>
                <a:ea typeface="+mn-ea"/>
                <a:cs typeface="+mn-cs"/>
              </a:rPr>
              <a:t>GOALS</a:t>
            </a:r>
            <a:endParaRPr kumimoji="0" lang="en-US" sz="1800" b="0" i="0" u="none" strike="noStrike" kern="1200" cap="none" spc="0" normalizeH="0" baseline="0" noProof="0">
              <a:ln>
                <a:noFill/>
              </a:ln>
              <a:solidFill>
                <a:srgbClr val="04284D"/>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0F6477C5-2468-5076-4274-F74E17557A7D}"/>
              </a:ext>
            </a:extLst>
          </p:cNvPr>
          <p:cNvSpPr/>
          <p:nvPr/>
        </p:nvSpPr>
        <p:spPr>
          <a:xfrm>
            <a:off x="685412" y="4679869"/>
            <a:ext cx="2532268" cy="1742690"/>
          </a:xfrm>
          <a:prstGeom prst="rect">
            <a:avLst/>
          </a:prstGeom>
          <a:noFill/>
          <a:ln w="28575"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00" b="1" i="0" u="none" strike="noStrike" kern="1200" cap="none" spc="0" normalizeH="0" baseline="0" noProof="0">
              <a:ln w="6350" cap="flat">
                <a:noFill/>
                <a:miter lim="800000"/>
              </a:ln>
              <a:solidFill>
                <a:srgbClr val="93DA04"/>
              </a:solidFill>
              <a:effectLst/>
              <a:uLnTx/>
              <a:uFillTx/>
              <a:latin typeface="Century Gothic"/>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a:ln w="6350" cap="flat">
                  <a:noFill/>
                  <a:miter lim="800000"/>
                </a:ln>
                <a:solidFill>
                  <a:srgbClr val="F78F47"/>
                </a:solidFill>
                <a:effectLst/>
                <a:uLnTx/>
                <a:uFillTx/>
                <a:latin typeface="Century Gothic"/>
                <a:ea typeface="+mn-ea"/>
                <a:cs typeface="+mn-cs"/>
              </a:rPr>
              <a:t>Predict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 b="1" i="0" u="none" strike="noStrike" kern="1200" cap="none" spc="0" normalizeH="0" baseline="0" noProof="0">
              <a:ln w="6350" cap="flat">
                <a:noFill/>
                <a:miter lim="800000"/>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6350" cap="flat">
                  <a:noFill/>
                  <a:miter lim="800000"/>
                </a:ln>
                <a:solidFill>
                  <a:srgbClr val="FFFFFF"/>
                </a:solidFill>
                <a:effectLst/>
                <a:uLnTx/>
                <a:uFillTx/>
                <a:latin typeface="Century Gothic"/>
                <a:ea typeface="+mn-ea"/>
                <a:cs typeface="+mn-cs"/>
              </a:rPr>
              <a:t>Deliver actionable analysis and response-ready modeling tools.</a:t>
            </a: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6" name="Rectangle 25">
            <a:extLst>
              <a:ext uri="{FF2B5EF4-FFF2-40B4-BE49-F238E27FC236}">
                <a16:creationId xmlns:a16="http://schemas.microsoft.com/office/drawing/2014/main" id="{0DC7B403-99CB-E52A-E5FF-37012FB1C8AE}"/>
              </a:ext>
            </a:extLst>
          </p:cNvPr>
          <p:cNvSpPr/>
          <p:nvPr/>
        </p:nvSpPr>
        <p:spPr>
          <a:xfrm>
            <a:off x="3457382" y="4679866"/>
            <a:ext cx="2532268" cy="1742690"/>
          </a:xfrm>
          <a:prstGeom prst="rect">
            <a:avLst/>
          </a:prstGeom>
          <a:noFill/>
          <a:ln w="28575"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00" b="1" i="0" u="none" strike="noStrike" kern="1200" cap="none" spc="0" normalizeH="0" baseline="0" noProof="0">
              <a:ln w="6350" cap="flat">
                <a:noFill/>
                <a:miter lim="800000"/>
              </a:ln>
              <a:solidFill>
                <a:srgbClr val="93DA04"/>
              </a:solidFill>
              <a:effectLst/>
              <a:uLnTx/>
              <a:uFillTx/>
              <a:latin typeface="Century Gothic"/>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6350" cap="flat">
                  <a:noFill/>
                  <a:miter lim="800000"/>
                </a:ln>
                <a:solidFill>
                  <a:srgbClr val="F78F47"/>
                </a:solidFill>
                <a:effectLst/>
                <a:uLnTx/>
                <a:uFillTx/>
                <a:latin typeface="Century Gothic"/>
                <a:ea typeface="+mn-ea"/>
                <a:cs typeface="+mn-cs"/>
              </a:rPr>
              <a:t>Inform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 b="1" i="0" u="none" strike="noStrike" kern="1200" cap="none" spc="0" normalizeH="0" baseline="0" noProof="0">
              <a:ln w="6350" cap="flat">
                <a:noFill/>
                <a:miter lim="800000"/>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6350" cap="flat">
                  <a:noFill/>
                  <a:miter lim="800000"/>
                </a:ln>
                <a:solidFill>
                  <a:srgbClr val="FFFFFF"/>
                </a:solidFill>
                <a:effectLst/>
                <a:uLnTx/>
                <a:uFillTx/>
                <a:latin typeface="Century Gothic"/>
                <a:ea typeface="+mn-ea"/>
                <a:cs typeface="+mn-cs"/>
              </a:rPr>
              <a:t>Generate practical decision support communications products.</a:t>
            </a: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37005A8C-1B89-943F-FF70-A0396E373AF9}"/>
              </a:ext>
            </a:extLst>
          </p:cNvPr>
          <p:cNvSpPr/>
          <p:nvPr/>
        </p:nvSpPr>
        <p:spPr>
          <a:xfrm>
            <a:off x="6206205" y="4679866"/>
            <a:ext cx="2532269" cy="1742690"/>
          </a:xfrm>
          <a:prstGeom prst="rect">
            <a:avLst/>
          </a:prstGeom>
          <a:noFill/>
          <a:ln w="28575"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00" b="1" i="0" u="none" strike="noStrike" kern="1200" cap="none" spc="0" normalizeH="0" baseline="0" noProof="0">
              <a:ln w="6350" cap="flat">
                <a:noFill/>
                <a:miter lim="800000"/>
              </a:ln>
              <a:solidFill>
                <a:srgbClr val="93DA04"/>
              </a:solidFill>
              <a:effectLst/>
              <a:uLnTx/>
              <a:uFillTx/>
              <a:latin typeface="Century Gothic"/>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6350" cap="flat">
                  <a:noFill/>
                  <a:miter lim="800000"/>
                </a:ln>
                <a:solidFill>
                  <a:srgbClr val="F78F47"/>
                </a:solidFill>
                <a:effectLst/>
                <a:uLnTx/>
                <a:uFillTx/>
                <a:latin typeface="Century Gothic"/>
                <a:ea typeface="+mn-ea"/>
                <a:cs typeface="+mn-cs"/>
              </a:rPr>
              <a:t>Innovate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 b="1" i="0" u="none" strike="noStrike" kern="1200" cap="none" spc="0" normalizeH="0" baseline="0" noProof="0">
              <a:ln w="6350" cap="flat">
                <a:noFill/>
                <a:miter lim="800000"/>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6350" cap="flat">
                  <a:noFill/>
                  <a:miter lim="800000"/>
                </a:ln>
                <a:solidFill>
                  <a:srgbClr val="FFFFFF"/>
                </a:solidFill>
                <a:effectLst/>
                <a:uLnTx/>
                <a:uFillTx/>
                <a:latin typeface="Century Gothic"/>
                <a:ea typeface="+mn-ea"/>
                <a:cs typeface="+mn-cs"/>
              </a:rPr>
              <a:t>Drive technological and analytic innovation.</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59ED6D55-ED9A-B019-3B57-349C76D78FA7}"/>
              </a:ext>
            </a:extLst>
          </p:cNvPr>
          <p:cNvSpPr/>
          <p:nvPr/>
        </p:nvSpPr>
        <p:spPr>
          <a:xfrm>
            <a:off x="8931382" y="4679866"/>
            <a:ext cx="2532269" cy="1742690"/>
          </a:xfrm>
          <a:prstGeom prst="rect">
            <a:avLst/>
          </a:prstGeom>
          <a:noFill/>
          <a:ln w="28575"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00" b="1" i="0" u="none" strike="noStrike" kern="1200" cap="none" spc="0" normalizeH="0" baseline="0" noProof="0">
              <a:ln w="6350" cap="flat">
                <a:noFill/>
                <a:miter lim="800000"/>
              </a:ln>
              <a:solidFill>
                <a:srgbClr val="93DA04"/>
              </a:solidFill>
              <a:effectLst/>
              <a:uLnTx/>
              <a:uFillTx/>
              <a:latin typeface="Century Gothic"/>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6350" cap="flat">
                  <a:noFill/>
                  <a:miter lim="800000"/>
                </a:ln>
                <a:solidFill>
                  <a:srgbClr val="F78F47"/>
                </a:solidFill>
                <a:effectLst/>
                <a:uLnTx/>
                <a:uFillTx/>
                <a:latin typeface="Century Gothic"/>
                <a:ea typeface="+mn-ea"/>
                <a:cs typeface="+mn-cs"/>
              </a:rPr>
              <a:t>Advance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 b="1" i="0" u="none" strike="noStrike" kern="1200" cap="none" spc="0" normalizeH="0" baseline="0" noProof="0">
              <a:ln w="6350" cap="flat">
                <a:noFill/>
                <a:miter lim="800000"/>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6350" cap="flat">
                  <a:noFill/>
                  <a:miter lim="800000"/>
                </a:ln>
                <a:solidFill>
                  <a:srgbClr val="FFFFFF"/>
                </a:solidFill>
                <a:effectLst/>
                <a:uLnTx/>
                <a:uFillTx/>
                <a:latin typeface="Century Gothic"/>
                <a:ea typeface="+mn-ea"/>
                <a:cs typeface="+mn-cs"/>
              </a:rPr>
              <a:t>Build a world-class forecasting and outbreak analytics organization.</a:t>
            </a: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1910862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4FD8DE7-1135-EB94-DBCD-15A662CEB369}"/>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AB253712-B91A-EC05-B781-448DAB8AF416}"/>
              </a:ext>
            </a:extLst>
          </p:cNvPr>
          <p:cNvSpPr>
            <a:spLocks noGrp="1"/>
          </p:cNvSpPr>
          <p:nvPr>
            <p:ph type="title"/>
          </p:nvPr>
        </p:nvSpPr>
        <p:spPr>
          <a:xfrm>
            <a:off x="304516" y="377261"/>
            <a:ext cx="9764232" cy="547550"/>
          </a:xfrm>
        </p:spPr>
        <p:txBody>
          <a:bodyPr vert="horz" wrap="square" lIns="0" tIns="0" rIns="0" bIns="0" rtlCol="0" anchor="t" anchorCtr="0">
            <a:noAutofit/>
          </a:bodyPr>
          <a:lstStyle/>
          <a:p>
            <a:r>
              <a:rPr lang="en-US" sz="4000" b="0"/>
              <a:t>Implementing CFA</a:t>
            </a:r>
            <a:endParaRPr lang="en-US" sz="4000"/>
          </a:p>
        </p:txBody>
      </p:sp>
      <p:sp>
        <p:nvSpPr>
          <p:cNvPr id="7" name="TextBox 6">
            <a:extLst>
              <a:ext uri="{FF2B5EF4-FFF2-40B4-BE49-F238E27FC236}">
                <a16:creationId xmlns:a16="http://schemas.microsoft.com/office/drawing/2014/main" id="{92BD257E-8CCB-3373-0CF2-64DEFA84CAD1}"/>
              </a:ext>
            </a:extLst>
          </p:cNvPr>
          <p:cNvSpPr txBox="1"/>
          <p:nvPr/>
        </p:nvSpPr>
        <p:spPr>
          <a:xfrm>
            <a:off x="1489629" y="5807007"/>
            <a:ext cx="10329331" cy="615553"/>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300"/>
              </a:spcBef>
              <a:spcAft>
                <a:spcPts val="300"/>
              </a:spcAft>
            </a:pPr>
            <a:r>
              <a:rPr lang="en-US" sz="2000">
                <a:ea typeface="+mn-lt"/>
                <a:cs typeface="+mn-lt"/>
              </a:rPr>
              <a:t>CFA needs </a:t>
            </a:r>
            <a:r>
              <a:rPr lang="en-US" sz="2000" b="1">
                <a:solidFill>
                  <a:schemeClr val="accent4"/>
                </a:solidFill>
                <a:ea typeface="+mn-lt"/>
                <a:cs typeface="+mn-lt"/>
              </a:rPr>
              <a:t>good people</a:t>
            </a:r>
            <a:r>
              <a:rPr lang="en-US" sz="2000">
                <a:solidFill>
                  <a:schemeClr val="accent4"/>
                </a:solidFill>
                <a:ea typeface="+mn-lt"/>
                <a:cs typeface="+mn-lt"/>
              </a:rPr>
              <a:t> </a:t>
            </a:r>
            <a:r>
              <a:rPr lang="en-US" sz="2000">
                <a:ea typeface="+mn-lt"/>
                <a:cs typeface="+mn-lt"/>
              </a:rPr>
              <a:t>and </a:t>
            </a:r>
            <a:r>
              <a:rPr lang="en-US" sz="2000" b="1">
                <a:solidFill>
                  <a:schemeClr val="accent4"/>
                </a:solidFill>
                <a:ea typeface="+mn-lt"/>
                <a:cs typeface="+mn-lt"/>
              </a:rPr>
              <a:t>sustained support</a:t>
            </a:r>
            <a:r>
              <a:rPr lang="en-US" sz="2000">
                <a:solidFill>
                  <a:schemeClr val="accent4"/>
                </a:solidFill>
                <a:ea typeface="+mn-lt"/>
                <a:cs typeface="+mn-lt"/>
              </a:rPr>
              <a:t> </a:t>
            </a:r>
            <a:r>
              <a:rPr lang="en-US" sz="2000">
                <a:ea typeface="+mn-lt"/>
                <a:cs typeface="+mn-lt"/>
              </a:rPr>
              <a:t>to build a world-class forecasting and outbreak analytics organization.  </a:t>
            </a:r>
            <a:endParaRPr lang="en-US" sz="2000">
              <a:latin typeface="Century Gothic"/>
              <a:cs typeface="Calibri"/>
            </a:endParaRPr>
          </a:p>
        </p:txBody>
      </p:sp>
      <p:grpSp>
        <p:nvGrpSpPr>
          <p:cNvPr id="6" name="Group 5">
            <a:extLst>
              <a:ext uri="{FF2B5EF4-FFF2-40B4-BE49-F238E27FC236}">
                <a16:creationId xmlns:a16="http://schemas.microsoft.com/office/drawing/2014/main" id="{5775CDBA-C1E0-73C8-79F6-3C56C7CBB0EA}"/>
              </a:ext>
              <a:ext uri="{C183D7F6-B498-43B3-948B-1728B52AA6E4}">
                <adec:decorative xmlns:adec="http://schemas.microsoft.com/office/drawing/2017/decorative" val="1"/>
              </a:ext>
            </a:extLst>
          </p:cNvPr>
          <p:cNvGrpSpPr/>
          <p:nvPr/>
        </p:nvGrpSpPr>
        <p:grpSpPr>
          <a:xfrm>
            <a:off x="304516" y="1528761"/>
            <a:ext cx="12480487" cy="3849981"/>
            <a:chOff x="304516" y="1528761"/>
            <a:chExt cx="12480487" cy="3849981"/>
          </a:xfrm>
        </p:grpSpPr>
        <p:sp>
          <p:nvSpPr>
            <p:cNvPr id="8" name="Straight Connector 7">
              <a:extLst>
                <a:ext uri="{FF2B5EF4-FFF2-40B4-BE49-F238E27FC236}">
                  <a16:creationId xmlns:a16="http://schemas.microsoft.com/office/drawing/2014/main" id="{99FDB9E8-B49B-8240-7C07-305A45B281E4}"/>
                </a:ext>
              </a:extLst>
            </p:cNvPr>
            <p:cNvSpPr/>
            <p:nvPr/>
          </p:nvSpPr>
          <p:spPr>
            <a:xfrm>
              <a:off x="304516" y="3428999"/>
              <a:ext cx="11514443" cy="0"/>
            </a:xfrm>
            <a:prstGeom prst="line">
              <a:avLst/>
            </a:prstGeom>
            <a:solidFill>
              <a:schemeClr val="lt1">
                <a:alpha val="90000"/>
                <a:hueOff val="0"/>
                <a:satOff val="0"/>
                <a:lumOff val="0"/>
                <a:alphaOff val="0"/>
              </a:schemeClr>
            </a:solidFill>
            <a:ln w="44450" cap="flat" cmpd="sng" algn="ctr">
              <a:solidFill>
                <a:schemeClr val="accent4"/>
              </a:solidFill>
              <a:prstDash val="solid"/>
              <a:tailEnd type="triangle" w="lg" len="lg"/>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9" name="Teardrop 8">
              <a:extLst>
                <a:ext uri="{FF2B5EF4-FFF2-40B4-BE49-F238E27FC236}">
                  <a16:creationId xmlns:a16="http://schemas.microsoft.com/office/drawing/2014/main" id="{347EC308-D725-A803-B9CD-E9EA89EA665C}"/>
                </a:ext>
              </a:extLst>
            </p:cNvPr>
            <p:cNvSpPr/>
            <p:nvPr/>
          </p:nvSpPr>
          <p:spPr>
            <a:xfrm rot="8100000">
              <a:off x="382171" y="1679606"/>
              <a:ext cx="334352" cy="334352"/>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9">
              <a:extLst>
                <a:ext uri="{FF2B5EF4-FFF2-40B4-BE49-F238E27FC236}">
                  <a16:creationId xmlns:a16="http://schemas.microsoft.com/office/drawing/2014/main" id="{CA071129-14D0-1AB0-159F-006AF44B4F46}"/>
                </a:ext>
              </a:extLst>
            </p:cNvPr>
            <p:cNvSpPr/>
            <p:nvPr/>
          </p:nvSpPr>
          <p:spPr>
            <a:xfrm>
              <a:off x="419314" y="1716750"/>
              <a:ext cx="260065" cy="260065"/>
            </a:xfrm>
            <a:prstGeom prst="ellipse">
              <a:avLst/>
            </a:prstGeom>
            <a:solidFill>
              <a:schemeClr val="accent4">
                <a:alpha val="90000"/>
              </a:schemeClr>
            </a:solidFill>
            <a:ln w="1079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78093F31-A334-6620-C5C2-2B87954A4C3B}"/>
                </a:ext>
              </a:extLst>
            </p:cNvPr>
            <p:cNvSpPr/>
            <p:nvPr/>
          </p:nvSpPr>
          <p:spPr>
            <a:xfrm>
              <a:off x="785770" y="1998540"/>
              <a:ext cx="2733796" cy="1345793"/>
            </a:xfrm>
            <a:custGeom>
              <a:avLst/>
              <a:gdLst>
                <a:gd name="connsiteX0" fmla="*/ 0 w 2733796"/>
                <a:gd name="connsiteY0" fmla="*/ 0 h 1345793"/>
                <a:gd name="connsiteX1" fmla="*/ 2733796 w 2733796"/>
                <a:gd name="connsiteY1" fmla="*/ 0 h 1345793"/>
                <a:gd name="connsiteX2" fmla="*/ 2733796 w 2733796"/>
                <a:gd name="connsiteY2" fmla="*/ 1345793 h 1345793"/>
                <a:gd name="connsiteX3" fmla="*/ 0 w 2733796"/>
                <a:gd name="connsiteY3" fmla="*/ 1345793 h 1345793"/>
                <a:gd name="connsiteX4" fmla="*/ 0 w 2733796"/>
                <a:gd name="connsiteY4" fmla="*/ 0 h 134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796" h="1345793">
                  <a:moveTo>
                    <a:pt x="0" y="0"/>
                  </a:moveTo>
                  <a:lnTo>
                    <a:pt x="2733796" y="0"/>
                  </a:lnTo>
                  <a:lnTo>
                    <a:pt x="2733796" y="1345793"/>
                  </a:lnTo>
                  <a:lnTo>
                    <a:pt x="0" y="13457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b="1" kern="1200">
                  <a:solidFill>
                    <a:schemeClr val="bg1">
                      <a:lumMod val="10000"/>
                      <a:lumOff val="90000"/>
                    </a:schemeClr>
                  </a:solidFill>
                  <a:latin typeface="Century Gothic"/>
                </a:rPr>
                <a:t>5 staff</a:t>
              </a:r>
            </a:p>
            <a:p>
              <a:pPr marL="0" lvl="0" indent="0" algn="l" defTabSz="622300">
                <a:lnSpc>
                  <a:spcPct val="90000"/>
                </a:lnSpc>
                <a:spcBef>
                  <a:spcPct val="0"/>
                </a:spcBef>
                <a:spcAft>
                  <a:spcPct val="35000"/>
                </a:spcAft>
                <a:buNone/>
              </a:pPr>
              <a:r>
                <a:rPr lang="en-US" sz="1600" b="0" kern="1200">
                  <a:solidFill>
                    <a:schemeClr val="accent1"/>
                  </a:solidFill>
                </a:rPr>
                <a:t>American Rescue Plan Act provided multi-year, one-time supplemental </a:t>
              </a:r>
              <a:r>
                <a:rPr lang="en-US" sz="1600" b="0" kern="1200">
                  <a:solidFill>
                    <a:schemeClr val="accent1"/>
                  </a:solidFill>
                  <a:latin typeface="Century Gothic"/>
                </a:rPr>
                <a:t>funding of</a:t>
              </a:r>
              <a:r>
                <a:rPr lang="en-US" sz="1600" b="0" kern="1200">
                  <a:solidFill>
                    <a:schemeClr val="accent1"/>
                  </a:solidFill>
                </a:rPr>
                <a:t> $200M </a:t>
              </a:r>
              <a:endParaRPr lang="en-US" sz="1600" b="0" kern="1200">
                <a:solidFill>
                  <a:schemeClr val="accent1"/>
                </a:solidFill>
                <a:latin typeface="Century Gothic"/>
              </a:endParaRPr>
            </a:p>
          </p:txBody>
        </p:sp>
        <p:sp>
          <p:nvSpPr>
            <p:cNvPr id="12" name="Freeform: Shape 11">
              <a:extLst>
                <a:ext uri="{FF2B5EF4-FFF2-40B4-BE49-F238E27FC236}">
                  <a16:creationId xmlns:a16="http://schemas.microsoft.com/office/drawing/2014/main" id="{127D624C-FB3C-92CC-A4D7-4E73A5AB1C58}"/>
                </a:ext>
              </a:extLst>
            </p:cNvPr>
            <p:cNvSpPr/>
            <p:nvPr/>
          </p:nvSpPr>
          <p:spPr>
            <a:xfrm>
              <a:off x="785770" y="1610359"/>
              <a:ext cx="2733796" cy="472846"/>
            </a:xfrm>
            <a:custGeom>
              <a:avLst/>
              <a:gdLst>
                <a:gd name="connsiteX0" fmla="*/ 0 w 2733796"/>
                <a:gd name="connsiteY0" fmla="*/ 0 h 472846"/>
                <a:gd name="connsiteX1" fmla="*/ 2733796 w 2733796"/>
                <a:gd name="connsiteY1" fmla="*/ 0 h 472846"/>
                <a:gd name="connsiteX2" fmla="*/ 2733796 w 2733796"/>
                <a:gd name="connsiteY2" fmla="*/ 472846 h 472846"/>
                <a:gd name="connsiteX3" fmla="*/ 0 w 2733796"/>
                <a:gd name="connsiteY3" fmla="*/ 472846 h 472846"/>
                <a:gd name="connsiteX4" fmla="*/ 0 w 2733796"/>
                <a:gd name="connsiteY4" fmla="*/ 0 h 47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796" h="472846">
                  <a:moveTo>
                    <a:pt x="0" y="0"/>
                  </a:moveTo>
                  <a:lnTo>
                    <a:pt x="2733796" y="0"/>
                  </a:lnTo>
                  <a:lnTo>
                    <a:pt x="2733796" y="472846"/>
                  </a:lnTo>
                  <a:lnTo>
                    <a:pt x="0" y="4728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2000" kern="1200">
                  <a:solidFill>
                    <a:schemeClr val="accent1"/>
                  </a:solidFill>
                  <a:latin typeface="Century Gothic"/>
                </a:rPr>
                <a:t>November 2021</a:t>
              </a:r>
            </a:p>
          </p:txBody>
        </p:sp>
        <p:sp>
          <p:nvSpPr>
            <p:cNvPr id="13" name="Straight Connector 12">
              <a:extLst>
                <a:ext uri="{FF2B5EF4-FFF2-40B4-BE49-F238E27FC236}">
                  <a16:creationId xmlns:a16="http://schemas.microsoft.com/office/drawing/2014/main" id="{71C518D9-3B03-C255-CBF0-AAEE635FBC5C}"/>
                </a:ext>
              </a:extLst>
            </p:cNvPr>
            <p:cNvSpPr/>
            <p:nvPr/>
          </p:nvSpPr>
          <p:spPr>
            <a:xfrm>
              <a:off x="549347" y="2083206"/>
              <a:ext cx="0" cy="1345793"/>
            </a:xfrm>
            <a:prstGeom prst="line">
              <a:avLst/>
            </a:prstGeom>
            <a:noFill/>
            <a:ln w="1270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5" name="Teardrop 14">
              <a:extLst>
                <a:ext uri="{FF2B5EF4-FFF2-40B4-BE49-F238E27FC236}">
                  <a16:creationId xmlns:a16="http://schemas.microsoft.com/office/drawing/2014/main" id="{BDCE2A6D-5E5C-9097-1F35-DE0535964A38}"/>
                </a:ext>
              </a:extLst>
            </p:cNvPr>
            <p:cNvSpPr/>
            <p:nvPr/>
          </p:nvSpPr>
          <p:spPr>
            <a:xfrm rot="18900000">
              <a:off x="2022950" y="4844039"/>
              <a:ext cx="334352" cy="334352"/>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15">
              <a:extLst>
                <a:ext uri="{FF2B5EF4-FFF2-40B4-BE49-F238E27FC236}">
                  <a16:creationId xmlns:a16="http://schemas.microsoft.com/office/drawing/2014/main" id="{27E2CA42-4DC1-FF5E-59C7-E9EEF3FEEF06}"/>
                </a:ext>
              </a:extLst>
            </p:cNvPr>
            <p:cNvSpPr/>
            <p:nvPr/>
          </p:nvSpPr>
          <p:spPr>
            <a:xfrm>
              <a:off x="2060093" y="4881183"/>
              <a:ext cx="260065" cy="260065"/>
            </a:xfrm>
            <a:prstGeom prst="ellipse">
              <a:avLst/>
            </a:prstGeom>
            <a:solidFill>
              <a:schemeClr val="accent4">
                <a:alpha val="90000"/>
              </a:schemeClr>
            </a:solidFill>
            <a:ln w="1079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6C465D4F-6DF2-C857-AD7F-9E3562B37FEA}"/>
                </a:ext>
              </a:extLst>
            </p:cNvPr>
            <p:cNvSpPr/>
            <p:nvPr/>
          </p:nvSpPr>
          <p:spPr>
            <a:xfrm>
              <a:off x="2426549" y="3428999"/>
              <a:ext cx="2733796" cy="1345793"/>
            </a:xfrm>
            <a:custGeom>
              <a:avLst/>
              <a:gdLst>
                <a:gd name="connsiteX0" fmla="*/ 0 w 2733796"/>
                <a:gd name="connsiteY0" fmla="*/ 0 h 1345793"/>
                <a:gd name="connsiteX1" fmla="*/ 2733796 w 2733796"/>
                <a:gd name="connsiteY1" fmla="*/ 0 h 1345793"/>
                <a:gd name="connsiteX2" fmla="*/ 2733796 w 2733796"/>
                <a:gd name="connsiteY2" fmla="*/ 1345793 h 1345793"/>
                <a:gd name="connsiteX3" fmla="*/ 0 w 2733796"/>
                <a:gd name="connsiteY3" fmla="*/ 1345793 h 1345793"/>
                <a:gd name="connsiteX4" fmla="*/ 0 w 2733796"/>
                <a:gd name="connsiteY4" fmla="*/ 0 h 134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796" h="1345793">
                  <a:moveTo>
                    <a:pt x="0" y="0"/>
                  </a:moveTo>
                  <a:lnTo>
                    <a:pt x="2733796" y="0"/>
                  </a:lnTo>
                  <a:lnTo>
                    <a:pt x="2733796" y="1345793"/>
                  </a:lnTo>
                  <a:lnTo>
                    <a:pt x="0" y="13457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b="1" kern="1200">
                  <a:solidFill>
                    <a:schemeClr val="bg1">
                      <a:lumMod val="10000"/>
                      <a:lumOff val="90000"/>
                    </a:schemeClr>
                  </a:solidFill>
                  <a:latin typeface="Century Gothic"/>
                </a:rPr>
                <a:t>8 staff</a:t>
              </a:r>
            </a:p>
          </p:txBody>
        </p:sp>
        <p:sp>
          <p:nvSpPr>
            <p:cNvPr id="18" name="Freeform: Shape 17">
              <a:extLst>
                <a:ext uri="{FF2B5EF4-FFF2-40B4-BE49-F238E27FC236}">
                  <a16:creationId xmlns:a16="http://schemas.microsoft.com/office/drawing/2014/main" id="{ACB3E699-7F62-2AC7-D08E-10B5D207C3E2}"/>
                </a:ext>
              </a:extLst>
            </p:cNvPr>
            <p:cNvSpPr/>
            <p:nvPr/>
          </p:nvSpPr>
          <p:spPr>
            <a:xfrm>
              <a:off x="2426549" y="4774792"/>
              <a:ext cx="2733796" cy="472846"/>
            </a:xfrm>
            <a:custGeom>
              <a:avLst/>
              <a:gdLst>
                <a:gd name="connsiteX0" fmla="*/ 0 w 2733796"/>
                <a:gd name="connsiteY0" fmla="*/ 0 h 472846"/>
                <a:gd name="connsiteX1" fmla="*/ 2733796 w 2733796"/>
                <a:gd name="connsiteY1" fmla="*/ 0 h 472846"/>
                <a:gd name="connsiteX2" fmla="*/ 2733796 w 2733796"/>
                <a:gd name="connsiteY2" fmla="*/ 472846 h 472846"/>
                <a:gd name="connsiteX3" fmla="*/ 0 w 2733796"/>
                <a:gd name="connsiteY3" fmla="*/ 472846 h 472846"/>
                <a:gd name="connsiteX4" fmla="*/ 0 w 2733796"/>
                <a:gd name="connsiteY4" fmla="*/ 0 h 47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796" h="472846">
                  <a:moveTo>
                    <a:pt x="0" y="0"/>
                  </a:moveTo>
                  <a:lnTo>
                    <a:pt x="2733796" y="0"/>
                  </a:lnTo>
                  <a:lnTo>
                    <a:pt x="2733796" y="472846"/>
                  </a:lnTo>
                  <a:lnTo>
                    <a:pt x="0" y="4728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0650" bIns="0" numCol="1" spcCol="1270" anchor="ctr" anchorCtr="0">
              <a:noAutofit/>
            </a:bodyPr>
            <a:lstStyle/>
            <a:p>
              <a:pPr marL="0" lvl="0" indent="0" algn="l" defTabSz="844550" rtl="0">
                <a:lnSpc>
                  <a:spcPct val="90000"/>
                </a:lnSpc>
                <a:spcBef>
                  <a:spcPct val="0"/>
                </a:spcBef>
                <a:spcAft>
                  <a:spcPct val="35000"/>
                </a:spcAft>
                <a:buNone/>
                <a:defRPr b="1"/>
              </a:pPr>
              <a:r>
                <a:rPr lang="en-US" sz="2000" kern="1200">
                  <a:solidFill>
                    <a:schemeClr val="accent1"/>
                  </a:solidFill>
                  <a:latin typeface="Century Gothic"/>
                </a:rPr>
                <a:t>May 2022</a:t>
              </a:r>
              <a:endParaRPr lang="en-US" sz="2000" kern="1200">
                <a:solidFill>
                  <a:schemeClr val="accent1"/>
                </a:solidFill>
              </a:endParaRPr>
            </a:p>
          </p:txBody>
        </p:sp>
        <p:sp>
          <p:nvSpPr>
            <p:cNvPr id="19" name="Straight Connector 18">
              <a:extLst>
                <a:ext uri="{FF2B5EF4-FFF2-40B4-BE49-F238E27FC236}">
                  <a16:creationId xmlns:a16="http://schemas.microsoft.com/office/drawing/2014/main" id="{82A76851-FB25-AE49-CEC8-2F001DABA082}"/>
                </a:ext>
              </a:extLst>
            </p:cNvPr>
            <p:cNvSpPr/>
            <p:nvPr/>
          </p:nvSpPr>
          <p:spPr>
            <a:xfrm>
              <a:off x="2190126" y="3428999"/>
              <a:ext cx="0" cy="1345793"/>
            </a:xfrm>
            <a:prstGeom prst="line">
              <a:avLst/>
            </a:prstGeom>
            <a:noFill/>
            <a:ln w="1270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1" name="Teardrop 20">
              <a:extLst>
                <a:ext uri="{FF2B5EF4-FFF2-40B4-BE49-F238E27FC236}">
                  <a16:creationId xmlns:a16="http://schemas.microsoft.com/office/drawing/2014/main" id="{5EF9EF67-38E6-798B-0B75-2B3D4023BD50}"/>
                </a:ext>
              </a:extLst>
            </p:cNvPr>
            <p:cNvSpPr/>
            <p:nvPr/>
          </p:nvSpPr>
          <p:spPr>
            <a:xfrm rot="8100000">
              <a:off x="3663729" y="1679606"/>
              <a:ext cx="334352" cy="334352"/>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Oval 21">
              <a:extLst>
                <a:ext uri="{FF2B5EF4-FFF2-40B4-BE49-F238E27FC236}">
                  <a16:creationId xmlns:a16="http://schemas.microsoft.com/office/drawing/2014/main" id="{02A09A17-07F3-3034-ED20-C0E6FA1DE741}"/>
                </a:ext>
              </a:extLst>
            </p:cNvPr>
            <p:cNvSpPr/>
            <p:nvPr/>
          </p:nvSpPr>
          <p:spPr>
            <a:xfrm>
              <a:off x="3700872" y="1716750"/>
              <a:ext cx="260065" cy="260065"/>
            </a:xfrm>
            <a:prstGeom prst="ellipse">
              <a:avLst/>
            </a:prstGeom>
            <a:solidFill>
              <a:schemeClr val="accent4">
                <a:alpha val="90000"/>
              </a:schemeClr>
            </a:solidFill>
            <a:ln w="1079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1A5E5F9C-162D-A3E0-A4A6-CE76EAB322B7}"/>
                </a:ext>
              </a:extLst>
            </p:cNvPr>
            <p:cNvSpPr/>
            <p:nvPr/>
          </p:nvSpPr>
          <p:spPr>
            <a:xfrm>
              <a:off x="4067328" y="2083206"/>
              <a:ext cx="2733796" cy="1345793"/>
            </a:xfrm>
            <a:custGeom>
              <a:avLst/>
              <a:gdLst>
                <a:gd name="connsiteX0" fmla="*/ 0 w 2733796"/>
                <a:gd name="connsiteY0" fmla="*/ 0 h 1345793"/>
                <a:gd name="connsiteX1" fmla="*/ 2733796 w 2733796"/>
                <a:gd name="connsiteY1" fmla="*/ 0 h 1345793"/>
                <a:gd name="connsiteX2" fmla="*/ 2733796 w 2733796"/>
                <a:gd name="connsiteY2" fmla="*/ 1345793 h 1345793"/>
                <a:gd name="connsiteX3" fmla="*/ 0 w 2733796"/>
                <a:gd name="connsiteY3" fmla="*/ 1345793 h 1345793"/>
                <a:gd name="connsiteX4" fmla="*/ 0 w 2733796"/>
                <a:gd name="connsiteY4" fmla="*/ 0 h 134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796" h="1345793">
                  <a:moveTo>
                    <a:pt x="0" y="0"/>
                  </a:moveTo>
                  <a:lnTo>
                    <a:pt x="2733796" y="0"/>
                  </a:lnTo>
                  <a:lnTo>
                    <a:pt x="2733796" y="1345793"/>
                  </a:lnTo>
                  <a:lnTo>
                    <a:pt x="0" y="13457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600" b="0" kern="1200">
                  <a:solidFill>
                    <a:schemeClr val="accent1"/>
                  </a:solidFill>
                  <a:latin typeface="Century Gothic"/>
                  <a:cs typeface="Calibri"/>
                </a:rPr>
                <a:t>CFA's first base appropriation of $50M for FY 2023</a:t>
              </a:r>
              <a:endParaRPr lang="en-US" sz="1600" kern="1200">
                <a:solidFill>
                  <a:schemeClr val="accent1"/>
                </a:solidFill>
                <a:latin typeface="Century Gothic"/>
              </a:endParaRPr>
            </a:p>
          </p:txBody>
        </p:sp>
        <p:sp>
          <p:nvSpPr>
            <p:cNvPr id="24" name="Freeform: Shape 23">
              <a:extLst>
                <a:ext uri="{FF2B5EF4-FFF2-40B4-BE49-F238E27FC236}">
                  <a16:creationId xmlns:a16="http://schemas.microsoft.com/office/drawing/2014/main" id="{0FD2E902-9629-3422-F052-2B9CA900158C}"/>
                </a:ext>
              </a:extLst>
            </p:cNvPr>
            <p:cNvSpPr/>
            <p:nvPr/>
          </p:nvSpPr>
          <p:spPr>
            <a:xfrm>
              <a:off x="4067328" y="1610359"/>
              <a:ext cx="2733796" cy="472846"/>
            </a:xfrm>
            <a:custGeom>
              <a:avLst/>
              <a:gdLst>
                <a:gd name="connsiteX0" fmla="*/ 0 w 2733796"/>
                <a:gd name="connsiteY0" fmla="*/ 0 h 472846"/>
                <a:gd name="connsiteX1" fmla="*/ 2733796 w 2733796"/>
                <a:gd name="connsiteY1" fmla="*/ 0 h 472846"/>
                <a:gd name="connsiteX2" fmla="*/ 2733796 w 2733796"/>
                <a:gd name="connsiteY2" fmla="*/ 472846 h 472846"/>
                <a:gd name="connsiteX3" fmla="*/ 0 w 2733796"/>
                <a:gd name="connsiteY3" fmla="*/ 472846 h 472846"/>
                <a:gd name="connsiteX4" fmla="*/ 0 w 2733796"/>
                <a:gd name="connsiteY4" fmla="*/ 0 h 47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796" h="472846">
                  <a:moveTo>
                    <a:pt x="0" y="0"/>
                  </a:moveTo>
                  <a:lnTo>
                    <a:pt x="2733796" y="0"/>
                  </a:lnTo>
                  <a:lnTo>
                    <a:pt x="2733796" y="472846"/>
                  </a:lnTo>
                  <a:lnTo>
                    <a:pt x="0" y="4728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2000" kern="1200">
                  <a:solidFill>
                    <a:schemeClr val="accent1"/>
                  </a:solidFill>
                  <a:latin typeface="Century Gothic"/>
                  <a:cs typeface="Calibri"/>
                </a:rPr>
                <a:t>December 2022</a:t>
              </a:r>
            </a:p>
          </p:txBody>
        </p:sp>
        <p:sp>
          <p:nvSpPr>
            <p:cNvPr id="25" name="Straight Connector 24">
              <a:extLst>
                <a:ext uri="{FF2B5EF4-FFF2-40B4-BE49-F238E27FC236}">
                  <a16:creationId xmlns:a16="http://schemas.microsoft.com/office/drawing/2014/main" id="{85E71A34-B8EF-8084-9712-B2734E328497}"/>
                </a:ext>
              </a:extLst>
            </p:cNvPr>
            <p:cNvSpPr/>
            <p:nvPr/>
          </p:nvSpPr>
          <p:spPr>
            <a:xfrm>
              <a:off x="3830905" y="2083206"/>
              <a:ext cx="0" cy="1345793"/>
            </a:xfrm>
            <a:prstGeom prst="line">
              <a:avLst/>
            </a:prstGeom>
            <a:noFill/>
            <a:ln w="1270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7" name="Teardrop 26">
              <a:extLst>
                <a:ext uri="{FF2B5EF4-FFF2-40B4-BE49-F238E27FC236}">
                  <a16:creationId xmlns:a16="http://schemas.microsoft.com/office/drawing/2014/main" id="{BEE4E3E0-870F-9C16-E92B-E44188785F68}"/>
                </a:ext>
              </a:extLst>
            </p:cNvPr>
            <p:cNvSpPr/>
            <p:nvPr/>
          </p:nvSpPr>
          <p:spPr>
            <a:xfrm rot="18900000">
              <a:off x="6396456" y="4815260"/>
              <a:ext cx="334352" cy="334352"/>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Oval 27">
              <a:extLst>
                <a:ext uri="{FF2B5EF4-FFF2-40B4-BE49-F238E27FC236}">
                  <a16:creationId xmlns:a16="http://schemas.microsoft.com/office/drawing/2014/main" id="{8942A557-04C3-ABA9-73F8-0713F2064CAA}"/>
                </a:ext>
              </a:extLst>
            </p:cNvPr>
            <p:cNvSpPr/>
            <p:nvPr/>
          </p:nvSpPr>
          <p:spPr>
            <a:xfrm>
              <a:off x="6434668" y="4852549"/>
              <a:ext cx="260065" cy="260065"/>
            </a:xfrm>
            <a:prstGeom prst="ellipse">
              <a:avLst/>
            </a:prstGeom>
            <a:solidFill>
              <a:schemeClr val="accent4">
                <a:alpha val="90000"/>
              </a:schemeClr>
            </a:solidFill>
            <a:ln w="1079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9" name="Freeform: Shape 28">
              <a:extLst>
                <a:ext uri="{FF2B5EF4-FFF2-40B4-BE49-F238E27FC236}">
                  <a16:creationId xmlns:a16="http://schemas.microsoft.com/office/drawing/2014/main" id="{69EE64D9-0124-6C12-0DE5-D55BF0AEEF8D}"/>
                </a:ext>
              </a:extLst>
            </p:cNvPr>
            <p:cNvSpPr/>
            <p:nvPr/>
          </p:nvSpPr>
          <p:spPr>
            <a:xfrm>
              <a:off x="6801124" y="3414013"/>
              <a:ext cx="2733796" cy="1345793"/>
            </a:xfrm>
            <a:custGeom>
              <a:avLst/>
              <a:gdLst>
                <a:gd name="connsiteX0" fmla="*/ 0 w 2733796"/>
                <a:gd name="connsiteY0" fmla="*/ 0 h 1345793"/>
                <a:gd name="connsiteX1" fmla="*/ 2733796 w 2733796"/>
                <a:gd name="connsiteY1" fmla="*/ 0 h 1345793"/>
                <a:gd name="connsiteX2" fmla="*/ 2733796 w 2733796"/>
                <a:gd name="connsiteY2" fmla="*/ 1345793 h 1345793"/>
                <a:gd name="connsiteX3" fmla="*/ 0 w 2733796"/>
                <a:gd name="connsiteY3" fmla="*/ 1345793 h 1345793"/>
                <a:gd name="connsiteX4" fmla="*/ 0 w 2733796"/>
                <a:gd name="connsiteY4" fmla="*/ 0 h 134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796" h="1345793">
                  <a:moveTo>
                    <a:pt x="0" y="0"/>
                  </a:moveTo>
                  <a:lnTo>
                    <a:pt x="2733796" y="0"/>
                  </a:lnTo>
                  <a:lnTo>
                    <a:pt x="2733796" y="1345793"/>
                  </a:lnTo>
                  <a:lnTo>
                    <a:pt x="0" y="13457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b="1" kern="1200">
                  <a:solidFill>
                    <a:schemeClr val="bg1">
                      <a:lumMod val="10000"/>
                      <a:lumOff val="90000"/>
                    </a:schemeClr>
                  </a:solidFill>
                  <a:latin typeface="Century Gothic"/>
                </a:rPr>
                <a:t>25 staff</a:t>
              </a:r>
            </a:p>
          </p:txBody>
        </p:sp>
        <p:sp>
          <p:nvSpPr>
            <p:cNvPr id="30" name="Freeform: Shape 29">
              <a:extLst>
                <a:ext uri="{FF2B5EF4-FFF2-40B4-BE49-F238E27FC236}">
                  <a16:creationId xmlns:a16="http://schemas.microsoft.com/office/drawing/2014/main" id="{1F4E9C38-78E2-7781-2B74-F49D4BA637A3}"/>
                </a:ext>
              </a:extLst>
            </p:cNvPr>
            <p:cNvSpPr/>
            <p:nvPr/>
          </p:nvSpPr>
          <p:spPr>
            <a:xfrm>
              <a:off x="6801124" y="4759806"/>
              <a:ext cx="2733796" cy="472846"/>
            </a:xfrm>
            <a:custGeom>
              <a:avLst/>
              <a:gdLst>
                <a:gd name="connsiteX0" fmla="*/ 0 w 2733796"/>
                <a:gd name="connsiteY0" fmla="*/ 0 h 472846"/>
                <a:gd name="connsiteX1" fmla="*/ 2733796 w 2733796"/>
                <a:gd name="connsiteY1" fmla="*/ 0 h 472846"/>
                <a:gd name="connsiteX2" fmla="*/ 2733796 w 2733796"/>
                <a:gd name="connsiteY2" fmla="*/ 472846 h 472846"/>
                <a:gd name="connsiteX3" fmla="*/ 0 w 2733796"/>
                <a:gd name="connsiteY3" fmla="*/ 472846 h 472846"/>
                <a:gd name="connsiteX4" fmla="*/ 0 w 2733796"/>
                <a:gd name="connsiteY4" fmla="*/ 0 h 47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796" h="472846">
                  <a:moveTo>
                    <a:pt x="0" y="0"/>
                  </a:moveTo>
                  <a:lnTo>
                    <a:pt x="2733796" y="0"/>
                  </a:lnTo>
                  <a:lnTo>
                    <a:pt x="2733796" y="472846"/>
                  </a:lnTo>
                  <a:lnTo>
                    <a:pt x="0" y="4728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2000" kern="1200">
                  <a:solidFill>
                    <a:schemeClr val="accent1"/>
                  </a:solidFill>
                  <a:latin typeface="Century Gothic"/>
                </a:rPr>
                <a:t>January 2023</a:t>
              </a:r>
            </a:p>
          </p:txBody>
        </p:sp>
        <p:sp>
          <p:nvSpPr>
            <p:cNvPr id="31" name="Straight Connector 30">
              <a:extLst>
                <a:ext uri="{FF2B5EF4-FFF2-40B4-BE49-F238E27FC236}">
                  <a16:creationId xmlns:a16="http://schemas.microsoft.com/office/drawing/2014/main" id="{5FD8F2EC-0AE3-981B-B8F8-C0B601667B07}"/>
                </a:ext>
              </a:extLst>
            </p:cNvPr>
            <p:cNvSpPr/>
            <p:nvPr/>
          </p:nvSpPr>
          <p:spPr>
            <a:xfrm>
              <a:off x="6564701" y="3414013"/>
              <a:ext cx="0" cy="1345793"/>
            </a:xfrm>
            <a:prstGeom prst="line">
              <a:avLst/>
            </a:prstGeom>
            <a:noFill/>
            <a:ln w="1270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33" name="Teardrop 32">
              <a:extLst>
                <a:ext uri="{FF2B5EF4-FFF2-40B4-BE49-F238E27FC236}">
                  <a16:creationId xmlns:a16="http://schemas.microsoft.com/office/drawing/2014/main" id="{1A60C885-116F-562D-7BF2-23FDC6E0C4B7}"/>
                </a:ext>
              </a:extLst>
            </p:cNvPr>
            <p:cNvSpPr/>
            <p:nvPr/>
          </p:nvSpPr>
          <p:spPr>
            <a:xfrm rot="8100000">
              <a:off x="7091005" y="1618144"/>
              <a:ext cx="334352" cy="334352"/>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Oval 33">
              <a:extLst>
                <a:ext uri="{FF2B5EF4-FFF2-40B4-BE49-F238E27FC236}">
                  <a16:creationId xmlns:a16="http://schemas.microsoft.com/office/drawing/2014/main" id="{8A560742-8117-7D89-A526-7C425D8E578F}"/>
                </a:ext>
              </a:extLst>
            </p:cNvPr>
            <p:cNvSpPr/>
            <p:nvPr/>
          </p:nvSpPr>
          <p:spPr>
            <a:xfrm>
              <a:off x="7128149" y="1660747"/>
              <a:ext cx="260065" cy="260065"/>
            </a:xfrm>
            <a:prstGeom prst="ellipse">
              <a:avLst/>
            </a:prstGeom>
            <a:solidFill>
              <a:schemeClr val="accent4">
                <a:alpha val="90000"/>
              </a:schemeClr>
            </a:solidFill>
            <a:ln w="1079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5" name="Freeform: Shape 34">
              <a:extLst>
                <a:ext uri="{FF2B5EF4-FFF2-40B4-BE49-F238E27FC236}">
                  <a16:creationId xmlns:a16="http://schemas.microsoft.com/office/drawing/2014/main" id="{CB6D99B6-474C-F444-4F6A-1F774902E296}"/>
                </a:ext>
              </a:extLst>
            </p:cNvPr>
            <p:cNvSpPr/>
            <p:nvPr/>
          </p:nvSpPr>
          <p:spPr>
            <a:xfrm>
              <a:off x="10001874" y="4032949"/>
              <a:ext cx="2035450" cy="1345793"/>
            </a:xfrm>
            <a:custGeom>
              <a:avLst/>
              <a:gdLst>
                <a:gd name="connsiteX0" fmla="*/ 0 w 2733796"/>
                <a:gd name="connsiteY0" fmla="*/ 0 h 1345793"/>
                <a:gd name="connsiteX1" fmla="*/ 2733796 w 2733796"/>
                <a:gd name="connsiteY1" fmla="*/ 0 h 1345793"/>
                <a:gd name="connsiteX2" fmla="*/ 2733796 w 2733796"/>
                <a:gd name="connsiteY2" fmla="*/ 1345793 h 1345793"/>
                <a:gd name="connsiteX3" fmla="*/ 0 w 2733796"/>
                <a:gd name="connsiteY3" fmla="*/ 1345793 h 1345793"/>
                <a:gd name="connsiteX4" fmla="*/ 0 w 2733796"/>
                <a:gd name="connsiteY4" fmla="*/ 0 h 134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796" h="1345793">
                  <a:moveTo>
                    <a:pt x="0" y="0"/>
                  </a:moveTo>
                  <a:lnTo>
                    <a:pt x="2733796" y="0"/>
                  </a:lnTo>
                  <a:lnTo>
                    <a:pt x="2733796" y="1345793"/>
                  </a:lnTo>
                  <a:lnTo>
                    <a:pt x="0" y="13457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defTabSz="622300">
                <a:lnSpc>
                  <a:spcPct val="90000"/>
                </a:lnSpc>
                <a:spcBef>
                  <a:spcPct val="0"/>
                </a:spcBef>
                <a:spcAft>
                  <a:spcPct val="35000"/>
                </a:spcAft>
              </a:pPr>
              <a:r>
                <a:rPr lang="en-US" b="1" kern="1200">
                  <a:solidFill>
                    <a:schemeClr val="bg1">
                      <a:lumMod val="10000"/>
                      <a:lumOff val="90000"/>
                    </a:schemeClr>
                  </a:solidFill>
                  <a:latin typeface="Century Gothic"/>
                </a:rPr>
                <a:t>68 staff</a:t>
              </a:r>
              <a:r>
                <a:rPr lang="en-US" b="1">
                  <a:solidFill>
                    <a:schemeClr val="bg1">
                      <a:lumMod val="10000"/>
                      <a:lumOff val="90000"/>
                    </a:schemeClr>
                  </a:solidFill>
                  <a:latin typeface="Century Gothic"/>
                </a:rPr>
                <a:t> </a:t>
              </a:r>
              <a:endParaRPr lang="en-US" sz="1600" b="1" kern="1200">
                <a:solidFill>
                  <a:schemeClr val="bg1">
                    <a:lumMod val="10000"/>
                    <a:lumOff val="90000"/>
                  </a:schemeClr>
                </a:solidFill>
                <a:latin typeface="Century Gothic"/>
              </a:endParaRPr>
            </a:p>
            <a:p>
              <a:pPr marL="0" lvl="0" indent="0" algn="l" defTabSz="622300">
                <a:lnSpc>
                  <a:spcPct val="90000"/>
                </a:lnSpc>
                <a:spcBef>
                  <a:spcPct val="0"/>
                </a:spcBef>
                <a:spcAft>
                  <a:spcPct val="35000"/>
                </a:spcAft>
                <a:buNone/>
              </a:pPr>
              <a:r>
                <a:rPr lang="en-US" sz="1600" b="0" kern="1200">
                  <a:solidFill>
                    <a:schemeClr val="accent1"/>
                  </a:solidFill>
                  <a:latin typeface="Century Gothic"/>
                </a:rPr>
                <a:t>49% positions filled</a:t>
              </a:r>
            </a:p>
          </p:txBody>
        </p:sp>
        <p:sp>
          <p:nvSpPr>
            <p:cNvPr id="36" name="Freeform: Shape 35">
              <a:extLst>
                <a:ext uri="{FF2B5EF4-FFF2-40B4-BE49-F238E27FC236}">
                  <a16:creationId xmlns:a16="http://schemas.microsoft.com/office/drawing/2014/main" id="{5164D5E3-C472-EA50-BE59-41107D138411}"/>
                </a:ext>
              </a:extLst>
            </p:cNvPr>
            <p:cNvSpPr/>
            <p:nvPr/>
          </p:nvSpPr>
          <p:spPr>
            <a:xfrm>
              <a:off x="7494604" y="1568004"/>
              <a:ext cx="2733796" cy="472846"/>
            </a:xfrm>
            <a:custGeom>
              <a:avLst/>
              <a:gdLst>
                <a:gd name="connsiteX0" fmla="*/ 0 w 2733796"/>
                <a:gd name="connsiteY0" fmla="*/ 0 h 472846"/>
                <a:gd name="connsiteX1" fmla="*/ 2733796 w 2733796"/>
                <a:gd name="connsiteY1" fmla="*/ 0 h 472846"/>
                <a:gd name="connsiteX2" fmla="*/ 2733796 w 2733796"/>
                <a:gd name="connsiteY2" fmla="*/ 472846 h 472846"/>
                <a:gd name="connsiteX3" fmla="*/ 0 w 2733796"/>
                <a:gd name="connsiteY3" fmla="*/ 472846 h 472846"/>
                <a:gd name="connsiteX4" fmla="*/ 0 w 2733796"/>
                <a:gd name="connsiteY4" fmla="*/ 0 h 47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796" h="472846">
                  <a:moveTo>
                    <a:pt x="0" y="0"/>
                  </a:moveTo>
                  <a:lnTo>
                    <a:pt x="2733796" y="0"/>
                  </a:lnTo>
                  <a:lnTo>
                    <a:pt x="2733796" y="472846"/>
                  </a:lnTo>
                  <a:lnTo>
                    <a:pt x="0" y="4728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2000" kern="1200">
                  <a:solidFill>
                    <a:schemeClr val="accent1"/>
                  </a:solidFill>
                  <a:latin typeface="Century Gothic"/>
                </a:rPr>
                <a:t>March 2023</a:t>
              </a:r>
            </a:p>
          </p:txBody>
        </p:sp>
        <p:sp>
          <p:nvSpPr>
            <p:cNvPr id="37" name="Straight Connector 36">
              <a:extLst>
                <a:ext uri="{FF2B5EF4-FFF2-40B4-BE49-F238E27FC236}">
                  <a16:creationId xmlns:a16="http://schemas.microsoft.com/office/drawing/2014/main" id="{6723B4E7-1EF9-E4F5-8EAE-48E5A3A7A77E}"/>
                </a:ext>
              </a:extLst>
            </p:cNvPr>
            <p:cNvSpPr/>
            <p:nvPr/>
          </p:nvSpPr>
          <p:spPr>
            <a:xfrm>
              <a:off x="7258181" y="2040851"/>
              <a:ext cx="0" cy="1345793"/>
            </a:xfrm>
            <a:prstGeom prst="line">
              <a:avLst/>
            </a:prstGeom>
            <a:noFill/>
            <a:ln w="1270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39" name="Teardrop 38">
              <a:extLst>
                <a:ext uri="{FF2B5EF4-FFF2-40B4-BE49-F238E27FC236}">
                  <a16:creationId xmlns:a16="http://schemas.microsoft.com/office/drawing/2014/main" id="{C3226BF5-3F40-BD7B-EBF6-76625FB2C6AF}"/>
                </a:ext>
              </a:extLst>
            </p:cNvPr>
            <p:cNvSpPr/>
            <p:nvPr/>
          </p:nvSpPr>
          <p:spPr>
            <a:xfrm rot="18900000">
              <a:off x="9640402" y="4851540"/>
              <a:ext cx="334352" cy="334352"/>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Oval 39">
              <a:extLst>
                <a:ext uri="{FF2B5EF4-FFF2-40B4-BE49-F238E27FC236}">
                  <a16:creationId xmlns:a16="http://schemas.microsoft.com/office/drawing/2014/main" id="{392836CA-4A35-802C-204E-1466A06E92A0}"/>
                </a:ext>
              </a:extLst>
            </p:cNvPr>
            <p:cNvSpPr/>
            <p:nvPr/>
          </p:nvSpPr>
          <p:spPr>
            <a:xfrm>
              <a:off x="9671103" y="4880908"/>
              <a:ext cx="260065" cy="260065"/>
            </a:xfrm>
            <a:prstGeom prst="ellipse">
              <a:avLst/>
            </a:prstGeom>
            <a:solidFill>
              <a:schemeClr val="accent4">
                <a:alpha val="90000"/>
              </a:schemeClr>
            </a:solidFill>
            <a:ln w="1079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41" name="Freeform: Shape 40">
              <a:extLst>
                <a:ext uri="{FF2B5EF4-FFF2-40B4-BE49-F238E27FC236}">
                  <a16:creationId xmlns:a16="http://schemas.microsoft.com/office/drawing/2014/main" id="{CA02769F-434B-8E87-C0E8-357C7E6719D0}"/>
                </a:ext>
              </a:extLst>
            </p:cNvPr>
            <p:cNvSpPr/>
            <p:nvPr/>
          </p:nvSpPr>
          <p:spPr>
            <a:xfrm>
              <a:off x="7463129" y="1528761"/>
              <a:ext cx="2733796" cy="1345793"/>
            </a:xfrm>
            <a:custGeom>
              <a:avLst/>
              <a:gdLst>
                <a:gd name="connsiteX0" fmla="*/ 0 w 2733796"/>
                <a:gd name="connsiteY0" fmla="*/ 0 h 1345793"/>
                <a:gd name="connsiteX1" fmla="*/ 2733796 w 2733796"/>
                <a:gd name="connsiteY1" fmla="*/ 0 h 1345793"/>
                <a:gd name="connsiteX2" fmla="*/ 2733796 w 2733796"/>
                <a:gd name="connsiteY2" fmla="*/ 1345793 h 1345793"/>
                <a:gd name="connsiteX3" fmla="*/ 0 w 2733796"/>
                <a:gd name="connsiteY3" fmla="*/ 1345793 h 1345793"/>
                <a:gd name="connsiteX4" fmla="*/ 0 w 2733796"/>
                <a:gd name="connsiteY4" fmla="*/ 0 h 134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796" h="1345793">
                  <a:moveTo>
                    <a:pt x="0" y="0"/>
                  </a:moveTo>
                  <a:lnTo>
                    <a:pt x="2733796" y="0"/>
                  </a:lnTo>
                  <a:lnTo>
                    <a:pt x="2733796" y="1345793"/>
                  </a:lnTo>
                  <a:lnTo>
                    <a:pt x="0" y="13457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lvl="0" indent="0" algn="l" defTabSz="622300" rtl="0">
                <a:lnSpc>
                  <a:spcPct val="90000"/>
                </a:lnSpc>
                <a:spcBef>
                  <a:spcPct val="0"/>
                </a:spcBef>
                <a:spcAft>
                  <a:spcPct val="35000"/>
                </a:spcAft>
                <a:buNone/>
              </a:pPr>
              <a:endParaRPr lang="en-US" sz="1600" b="0" kern="1200">
                <a:latin typeface="Century Gothic"/>
              </a:endParaRPr>
            </a:p>
            <a:p>
              <a:pPr marL="0" lvl="0" indent="0" algn="l" defTabSz="622300" rtl="0">
                <a:lnSpc>
                  <a:spcPct val="90000"/>
                </a:lnSpc>
                <a:spcBef>
                  <a:spcPct val="0"/>
                </a:spcBef>
                <a:spcAft>
                  <a:spcPct val="35000"/>
                </a:spcAft>
                <a:buNone/>
              </a:pPr>
              <a:endParaRPr lang="en-US" sz="1600">
                <a:latin typeface="Century Gothic"/>
              </a:endParaRPr>
            </a:p>
            <a:p>
              <a:pPr marL="0" lvl="0" indent="0" algn="l" defTabSz="622300" rtl="0">
                <a:lnSpc>
                  <a:spcPct val="90000"/>
                </a:lnSpc>
                <a:spcBef>
                  <a:spcPct val="0"/>
                </a:spcBef>
                <a:spcAft>
                  <a:spcPct val="35000"/>
                </a:spcAft>
                <a:buNone/>
              </a:pPr>
              <a:endParaRPr lang="en-US" sz="1600" b="0" kern="1200">
                <a:latin typeface="Century Gothic"/>
              </a:endParaRPr>
            </a:p>
            <a:p>
              <a:pPr marL="0" lvl="0" indent="0" algn="l" defTabSz="622300" rtl="0">
                <a:lnSpc>
                  <a:spcPct val="90000"/>
                </a:lnSpc>
                <a:spcBef>
                  <a:spcPct val="0"/>
                </a:spcBef>
                <a:spcAft>
                  <a:spcPct val="35000"/>
                </a:spcAft>
                <a:buNone/>
              </a:pPr>
              <a:r>
                <a:rPr lang="en-US" sz="1600" b="0" kern="1200">
                  <a:latin typeface="Century Gothic"/>
                </a:rPr>
                <a:t>President requests $100M in annual appropriations for FY 2024</a:t>
              </a:r>
            </a:p>
          </p:txBody>
        </p:sp>
        <p:sp>
          <p:nvSpPr>
            <p:cNvPr id="42" name="Freeform: Shape 41">
              <a:extLst>
                <a:ext uri="{FF2B5EF4-FFF2-40B4-BE49-F238E27FC236}">
                  <a16:creationId xmlns:a16="http://schemas.microsoft.com/office/drawing/2014/main" id="{9C662026-0BF9-5AC4-90F5-656DDA6CEF43}"/>
                </a:ext>
              </a:extLst>
            </p:cNvPr>
            <p:cNvSpPr/>
            <p:nvPr/>
          </p:nvSpPr>
          <p:spPr>
            <a:xfrm>
              <a:off x="10051207" y="4801813"/>
              <a:ext cx="2733796" cy="472846"/>
            </a:xfrm>
            <a:custGeom>
              <a:avLst/>
              <a:gdLst>
                <a:gd name="connsiteX0" fmla="*/ 0 w 2733796"/>
                <a:gd name="connsiteY0" fmla="*/ 0 h 472846"/>
                <a:gd name="connsiteX1" fmla="*/ 2733796 w 2733796"/>
                <a:gd name="connsiteY1" fmla="*/ 0 h 472846"/>
                <a:gd name="connsiteX2" fmla="*/ 2733796 w 2733796"/>
                <a:gd name="connsiteY2" fmla="*/ 472846 h 472846"/>
                <a:gd name="connsiteX3" fmla="*/ 0 w 2733796"/>
                <a:gd name="connsiteY3" fmla="*/ 472846 h 472846"/>
                <a:gd name="connsiteX4" fmla="*/ 0 w 2733796"/>
                <a:gd name="connsiteY4" fmla="*/ 0 h 47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796" h="472846">
                  <a:moveTo>
                    <a:pt x="0" y="0"/>
                  </a:moveTo>
                  <a:lnTo>
                    <a:pt x="2733796" y="0"/>
                  </a:lnTo>
                  <a:lnTo>
                    <a:pt x="2733796" y="472846"/>
                  </a:lnTo>
                  <a:lnTo>
                    <a:pt x="0" y="4728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0650" bIns="0" numCol="1" spcCol="1270" anchor="ctr" anchorCtr="0">
              <a:noAutofit/>
            </a:bodyPr>
            <a:lstStyle/>
            <a:p>
              <a:pPr marL="0" lvl="0" indent="0" algn="l" defTabSz="844550" rtl="0">
                <a:lnSpc>
                  <a:spcPct val="90000"/>
                </a:lnSpc>
                <a:spcBef>
                  <a:spcPct val="0"/>
                </a:spcBef>
                <a:spcAft>
                  <a:spcPct val="35000"/>
                </a:spcAft>
                <a:buNone/>
                <a:defRPr b="1"/>
              </a:pPr>
              <a:r>
                <a:rPr lang="en-US" sz="2000" kern="1200">
                  <a:latin typeface="Century Gothic"/>
                </a:rPr>
                <a:t>February 2024</a:t>
              </a:r>
            </a:p>
          </p:txBody>
        </p:sp>
        <p:sp>
          <p:nvSpPr>
            <p:cNvPr id="43" name="Straight Connector 42">
              <a:extLst>
                <a:ext uri="{FF2B5EF4-FFF2-40B4-BE49-F238E27FC236}">
                  <a16:creationId xmlns:a16="http://schemas.microsoft.com/office/drawing/2014/main" id="{D57FCA1E-3A6D-A10E-ADA2-E49ACA963F0F}"/>
                </a:ext>
              </a:extLst>
            </p:cNvPr>
            <p:cNvSpPr/>
            <p:nvPr/>
          </p:nvSpPr>
          <p:spPr>
            <a:xfrm>
              <a:off x="9814784" y="3456020"/>
              <a:ext cx="0" cy="1345793"/>
            </a:xfrm>
            <a:prstGeom prst="line">
              <a:avLst/>
            </a:prstGeom>
            <a:noFill/>
            <a:ln w="1270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4" name="Oval 43">
              <a:extLst>
                <a:ext uri="{FF2B5EF4-FFF2-40B4-BE49-F238E27FC236}">
                  <a16:creationId xmlns:a16="http://schemas.microsoft.com/office/drawing/2014/main" id="{35C4AA9E-18A1-C80A-5D70-B96BAE9D9796}"/>
                </a:ext>
              </a:extLst>
            </p:cNvPr>
            <p:cNvSpPr/>
            <p:nvPr/>
          </p:nvSpPr>
          <p:spPr>
            <a:xfrm>
              <a:off x="7228401" y="3383167"/>
              <a:ext cx="85112" cy="85112"/>
            </a:xfrm>
            <a:prstGeom prst="ellipse">
              <a:avLst/>
            </a:prstGeom>
            <a:solidFill>
              <a:schemeClr val="tx1"/>
            </a:solidFill>
            <a:ln w="508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sp>
      </p:grpSp>
      <p:pic>
        <p:nvPicPr>
          <p:cNvPr id="3" name="Graphic 2">
            <a:extLst>
              <a:ext uri="{FF2B5EF4-FFF2-40B4-BE49-F238E27FC236}">
                <a16:creationId xmlns:a16="http://schemas.microsoft.com/office/drawing/2014/main" id="{9FDF242A-A6F8-376E-A9F3-5FF4222C347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3040" y="5702299"/>
            <a:ext cx="914400" cy="914400"/>
          </a:xfrm>
          <a:prstGeom prst="rect">
            <a:avLst/>
          </a:prstGeom>
        </p:spPr>
      </p:pic>
      <p:sp>
        <p:nvSpPr>
          <p:cNvPr id="45" name="Oval 44">
            <a:extLst>
              <a:ext uri="{FF2B5EF4-FFF2-40B4-BE49-F238E27FC236}">
                <a16:creationId xmlns:a16="http://schemas.microsoft.com/office/drawing/2014/main" id="{5DCB656D-AB12-06BB-D114-623923CD8B46}"/>
              </a:ext>
              <a:ext uri="{C183D7F6-B498-43B3-948B-1728B52AA6E4}">
                <adec:decorative xmlns:adec="http://schemas.microsoft.com/office/drawing/2017/decorative" val="1"/>
              </a:ext>
            </a:extLst>
          </p:cNvPr>
          <p:cNvSpPr/>
          <p:nvPr/>
        </p:nvSpPr>
        <p:spPr>
          <a:xfrm>
            <a:off x="9778615" y="3383167"/>
            <a:ext cx="85112" cy="85112"/>
          </a:xfrm>
          <a:prstGeom prst="ellipse">
            <a:avLst/>
          </a:prstGeom>
          <a:solidFill>
            <a:schemeClr val="tx1"/>
          </a:solidFill>
          <a:ln w="508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sp>
      <p:sp>
        <p:nvSpPr>
          <p:cNvPr id="46" name="Oval 45">
            <a:extLst>
              <a:ext uri="{FF2B5EF4-FFF2-40B4-BE49-F238E27FC236}">
                <a16:creationId xmlns:a16="http://schemas.microsoft.com/office/drawing/2014/main" id="{5517E696-798F-28BB-2648-4C6B1E2EAB06}"/>
              </a:ext>
              <a:ext uri="{C183D7F6-B498-43B3-948B-1728B52AA6E4}">
                <adec:decorative xmlns:adec="http://schemas.microsoft.com/office/drawing/2017/decorative" val="1"/>
              </a:ext>
            </a:extLst>
          </p:cNvPr>
          <p:cNvSpPr/>
          <p:nvPr/>
        </p:nvSpPr>
        <p:spPr>
          <a:xfrm>
            <a:off x="3805711" y="3383167"/>
            <a:ext cx="85112" cy="85112"/>
          </a:xfrm>
          <a:prstGeom prst="ellipse">
            <a:avLst/>
          </a:prstGeom>
          <a:solidFill>
            <a:schemeClr val="tx1"/>
          </a:solidFill>
          <a:ln w="508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sp>
      <p:sp>
        <p:nvSpPr>
          <p:cNvPr id="47" name="Oval 46">
            <a:extLst>
              <a:ext uri="{FF2B5EF4-FFF2-40B4-BE49-F238E27FC236}">
                <a16:creationId xmlns:a16="http://schemas.microsoft.com/office/drawing/2014/main" id="{E1F4AFA3-5113-9C07-923A-B837D738FF65}"/>
              </a:ext>
              <a:ext uri="{C183D7F6-B498-43B3-948B-1728B52AA6E4}">
                <adec:decorative xmlns:adec="http://schemas.microsoft.com/office/drawing/2017/decorative" val="1"/>
              </a:ext>
            </a:extLst>
          </p:cNvPr>
          <p:cNvSpPr/>
          <p:nvPr/>
        </p:nvSpPr>
        <p:spPr>
          <a:xfrm>
            <a:off x="2153740" y="3383167"/>
            <a:ext cx="85112" cy="85112"/>
          </a:xfrm>
          <a:prstGeom prst="ellipse">
            <a:avLst/>
          </a:prstGeom>
          <a:solidFill>
            <a:schemeClr val="tx1"/>
          </a:solidFill>
          <a:ln w="508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sp>
      <p:sp>
        <p:nvSpPr>
          <p:cNvPr id="48" name="Oval 47">
            <a:extLst>
              <a:ext uri="{FF2B5EF4-FFF2-40B4-BE49-F238E27FC236}">
                <a16:creationId xmlns:a16="http://schemas.microsoft.com/office/drawing/2014/main" id="{D0F18943-9A9D-9207-773F-3D1BD4A43A0B}"/>
              </a:ext>
              <a:ext uri="{C183D7F6-B498-43B3-948B-1728B52AA6E4}">
                <adec:decorative xmlns:adec="http://schemas.microsoft.com/office/drawing/2017/decorative" val="1"/>
              </a:ext>
            </a:extLst>
          </p:cNvPr>
          <p:cNvSpPr/>
          <p:nvPr/>
        </p:nvSpPr>
        <p:spPr>
          <a:xfrm>
            <a:off x="502433" y="3399816"/>
            <a:ext cx="85112" cy="85112"/>
          </a:xfrm>
          <a:prstGeom prst="ellipse">
            <a:avLst/>
          </a:prstGeom>
          <a:solidFill>
            <a:schemeClr val="tx1"/>
          </a:solidFill>
          <a:ln w="508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sp>
      <p:sp>
        <p:nvSpPr>
          <p:cNvPr id="49" name="Oval 48">
            <a:extLst>
              <a:ext uri="{FF2B5EF4-FFF2-40B4-BE49-F238E27FC236}">
                <a16:creationId xmlns:a16="http://schemas.microsoft.com/office/drawing/2014/main" id="{35B6FEA2-3CDA-E662-3C03-99C84ECD2102}"/>
              </a:ext>
              <a:ext uri="{C183D7F6-B498-43B3-948B-1728B52AA6E4}">
                <adec:decorative xmlns:adec="http://schemas.microsoft.com/office/drawing/2017/decorative" val="1"/>
              </a:ext>
            </a:extLst>
          </p:cNvPr>
          <p:cNvSpPr/>
          <p:nvPr/>
        </p:nvSpPr>
        <p:spPr>
          <a:xfrm>
            <a:off x="6521260" y="3399816"/>
            <a:ext cx="85112" cy="85112"/>
          </a:xfrm>
          <a:prstGeom prst="ellipse">
            <a:avLst/>
          </a:prstGeom>
          <a:solidFill>
            <a:schemeClr val="tx1"/>
          </a:solidFill>
          <a:ln w="508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sp>
    </p:spTree>
    <p:extLst>
      <p:ext uri="{BB962C8B-B14F-4D97-AF65-F5344CB8AC3E}">
        <p14:creationId xmlns:p14="http://schemas.microsoft.com/office/powerpoint/2010/main" val="2513652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4FD8DE7-1135-EB94-DBCD-15A662CEB369}"/>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AB253712-B91A-EC05-B781-448DAB8AF416}"/>
              </a:ext>
            </a:extLst>
          </p:cNvPr>
          <p:cNvSpPr>
            <a:spLocks noGrp="1"/>
          </p:cNvSpPr>
          <p:nvPr>
            <p:ph type="title"/>
          </p:nvPr>
        </p:nvSpPr>
        <p:spPr>
          <a:xfrm>
            <a:off x="395560" y="597204"/>
            <a:ext cx="7202226" cy="833299"/>
          </a:xfrm>
        </p:spPr>
        <p:txBody>
          <a:bodyPr vert="horz" wrap="square" lIns="0" tIns="0" rIns="0" bIns="0" rtlCol="0" anchor="t" anchorCtr="0">
            <a:noAutofit/>
          </a:bodyPr>
          <a:lstStyle/>
          <a:p>
            <a:r>
              <a:rPr lang="en-US" sz="4000" b="0"/>
              <a:t>CFA's 2023 Accomplishments</a:t>
            </a:r>
            <a:endParaRPr lang="en-US" sz="4000"/>
          </a:p>
        </p:txBody>
      </p:sp>
      <p:sp>
        <p:nvSpPr>
          <p:cNvPr id="10" name="Oval 9">
            <a:extLst>
              <a:ext uri="{FF2B5EF4-FFF2-40B4-BE49-F238E27FC236}">
                <a16:creationId xmlns:a16="http://schemas.microsoft.com/office/drawing/2014/main" id="{B38391DA-4DEF-1725-7803-176A6ED251BF}"/>
              </a:ext>
              <a:ext uri="{C183D7F6-B498-43B3-948B-1728B52AA6E4}">
                <adec:decorative xmlns:adec="http://schemas.microsoft.com/office/drawing/2017/decorative" val="1"/>
              </a:ext>
            </a:extLst>
          </p:cNvPr>
          <p:cNvSpPr/>
          <p:nvPr/>
        </p:nvSpPr>
        <p:spPr>
          <a:xfrm>
            <a:off x="7762874" y="175533"/>
            <a:ext cx="1382486" cy="1349828"/>
          </a:xfrm>
          <a:prstGeom prst="ellipse">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4284D"/>
              </a:solidFill>
              <a:effectLst/>
              <a:uLnTx/>
              <a:uFillTx/>
              <a:latin typeface="Century Gothic"/>
              <a:ea typeface="+mn-ea"/>
              <a:cs typeface="+mn-cs"/>
            </a:endParaRPr>
          </a:p>
        </p:txBody>
      </p:sp>
      <p:pic>
        <p:nvPicPr>
          <p:cNvPr id="9" name="Graphic 8" descr="Megaphone outline">
            <a:extLst>
              <a:ext uri="{FF2B5EF4-FFF2-40B4-BE49-F238E27FC236}">
                <a16:creationId xmlns:a16="http://schemas.microsoft.com/office/drawing/2014/main" id="{6D837C67-C9E2-0A79-C9E2-8C59129A7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0000">
            <a:off x="7894197" y="263214"/>
            <a:ext cx="1103806" cy="1110342"/>
          </a:xfrm>
          <a:prstGeom prst="rect">
            <a:avLst/>
          </a:prstGeom>
        </p:spPr>
      </p:pic>
      <p:sp>
        <p:nvSpPr>
          <p:cNvPr id="8" name="Arrow: Right 7">
            <a:extLst>
              <a:ext uri="{FF2B5EF4-FFF2-40B4-BE49-F238E27FC236}">
                <a16:creationId xmlns:a16="http://schemas.microsoft.com/office/drawing/2014/main" id="{1F6532EA-A77C-30DC-D5E0-BE5D389AC775}"/>
              </a:ext>
              <a:ext uri="{C183D7F6-B498-43B3-948B-1728B52AA6E4}">
                <adec:decorative xmlns:adec="http://schemas.microsoft.com/office/drawing/2017/decorative" val="1"/>
              </a:ext>
            </a:extLst>
          </p:cNvPr>
          <p:cNvSpPr/>
          <p:nvPr/>
        </p:nvSpPr>
        <p:spPr>
          <a:xfrm>
            <a:off x="188562" y="1810526"/>
            <a:ext cx="2860177" cy="539600"/>
          </a:xfrm>
          <a:prstGeom prst="rightArrow">
            <a:avLst>
              <a:gd name="adj1" fmla="val 100000"/>
              <a:gd name="adj2" fmla="val 56751"/>
            </a:avLst>
          </a:prstGeom>
          <a:solidFill>
            <a:srgbClr val="C7DCDD"/>
          </a:solidFill>
          <a:ln w="6350" cap="sq">
            <a:solidFill>
              <a:srgbClr val="C7DCDD"/>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284D"/>
                </a:solidFill>
                <a:effectLst/>
                <a:uLnTx/>
                <a:uFillTx/>
                <a:latin typeface="Century Gothic"/>
                <a:ea typeface="+mn-ea"/>
                <a:cs typeface="+mn-cs"/>
              </a:rPr>
              <a:t>Better Data</a:t>
            </a:r>
            <a:endParaRPr kumimoji="0" lang="en-US" sz="1800" b="0" i="0" u="none" strike="noStrike" kern="1200" cap="none" spc="0" normalizeH="0" baseline="0" noProof="0">
              <a:ln>
                <a:noFill/>
              </a:ln>
              <a:solidFill>
                <a:srgbClr val="04284D"/>
              </a:solidFill>
              <a:effectLst/>
              <a:uLnTx/>
              <a:uFillTx/>
              <a:latin typeface="Century Gothic"/>
              <a:ea typeface="+mn-ea"/>
              <a:cs typeface="+mn-cs"/>
            </a:endParaRPr>
          </a:p>
        </p:txBody>
      </p:sp>
      <p:pic>
        <p:nvPicPr>
          <p:cNvPr id="12" name="Picture 11" descr="Graphic of connections">
            <a:extLst>
              <a:ext uri="{FF2B5EF4-FFF2-40B4-BE49-F238E27FC236}">
                <a16:creationId xmlns:a16="http://schemas.microsoft.com/office/drawing/2014/main" id="{0FED3FE8-2E06-406E-8122-65944359EF0D}"/>
              </a:ext>
            </a:extLst>
          </p:cNvPr>
          <p:cNvPicPr>
            <a:picLocks noChangeAspect="1"/>
          </p:cNvPicPr>
          <p:nvPr/>
        </p:nvPicPr>
        <p:blipFill>
          <a:blip r:embed="rId5"/>
          <a:stretch>
            <a:fillRect/>
          </a:stretch>
        </p:blipFill>
        <p:spPr>
          <a:xfrm>
            <a:off x="3324223" y="1756681"/>
            <a:ext cx="666750" cy="644979"/>
          </a:xfrm>
          <a:prstGeom prst="rect">
            <a:avLst/>
          </a:prstGeom>
        </p:spPr>
      </p:pic>
      <p:sp>
        <p:nvSpPr>
          <p:cNvPr id="13" name="Arrow: Right 12">
            <a:extLst>
              <a:ext uri="{FF2B5EF4-FFF2-40B4-BE49-F238E27FC236}">
                <a16:creationId xmlns:a16="http://schemas.microsoft.com/office/drawing/2014/main" id="{133A9DEA-D908-8583-0F07-F5957067565E}"/>
              </a:ext>
              <a:ext uri="{C183D7F6-B498-43B3-948B-1728B52AA6E4}">
                <adec:decorative xmlns:adec="http://schemas.microsoft.com/office/drawing/2017/decorative" val="1"/>
              </a:ext>
            </a:extLst>
          </p:cNvPr>
          <p:cNvSpPr/>
          <p:nvPr/>
        </p:nvSpPr>
        <p:spPr>
          <a:xfrm>
            <a:off x="4150962" y="1810526"/>
            <a:ext cx="2762206" cy="539600"/>
          </a:xfrm>
          <a:prstGeom prst="rightArrow">
            <a:avLst>
              <a:gd name="adj1" fmla="val 100000"/>
              <a:gd name="adj2" fmla="val 56751"/>
            </a:avLst>
          </a:prstGeom>
          <a:solidFill>
            <a:srgbClr val="C7DCDD"/>
          </a:solidFill>
          <a:ln w="6350" cap="sq">
            <a:solidFill>
              <a:srgbClr val="C7DCDD"/>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284D"/>
                </a:solidFill>
                <a:effectLst/>
                <a:uLnTx/>
                <a:uFillTx/>
                <a:latin typeface="Century Gothic"/>
                <a:ea typeface="+mn-ea"/>
                <a:cs typeface="+mn-cs"/>
              </a:rPr>
              <a:t>Quality Tools</a:t>
            </a:r>
            <a:endParaRPr kumimoji="0" lang="en-US" sz="1800" b="0" i="0" u="none" strike="noStrike" kern="1200" cap="none" spc="0" normalizeH="0" baseline="0" noProof="0">
              <a:ln>
                <a:noFill/>
              </a:ln>
              <a:solidFill>
                <a:srgbClr val="04284D"/>
              </a:solidFill>
              <a:effectLst/>
              <a:uLnTx/>
              <a:uFillTx/>
              <a:latin typeface="Century Gothic"/>
              <a:ea typeface="+mn-ea"/>
              <a:cs typeface="+mn-cs"/>
            </a:endParaRPr>
          </a:p>
        </p:txBody>
      </p:sp>
      <p:pic>
        <p:nvPicPr>
          <p:cNvPr id="11" name="Picture 10" descr="Graphic of data">
            <a:extLst>
              <a:ext uri="{FF2B5EF4-FFF2-40B4-BE49-F238E27FC236}">
                <a16:creationId xmlns:a16="http://schemas.microsoft.com/office/drawing/2014/main" id="{8A7A0D9E-F7FA-08AB-0D6D-3369E9EB1D26}"/>
              </a:ext>
            </a:extLst>
          </p:cNvPr>
          <p:cNvPicPr>
            <a:picLocks noChangeAspect="1"/>
          </p:cNvPicPr>
          <p:nvPr/>
        </p:nvPicPr>
        <p:blipFill>
          <a:blip r:embed="rId6"/>
          <a:stretch>
            <a:fillRect/>
          </a:stretch>
        </p:blipFill>
        <p:spPr>
          <a:xfrm>
            <a:off x="7079797" y="1669596"/>
            <a:ext cx="819150" cy="819150"/>
          </a:xfrm>
          <a:prstGeom prst="rect">
            <a:avLst/>
          </a:prstGeom>
        </p:spPr>
      </p:pic>
      <p:sp>
        <p:nvSpPr>
          <p:cNvPr id="14" name="Arrow: Right 13">
            <a:extLst>
              <a:ext uri="{FF2B5EF4-FFF2-40B4-BE49-F238E27FC236}">
                <a16:creationId xmlns:a16="http://schemas.microsoft.com/office/drawing/2014/main" id="{1670CED8-F4CC-CCD8-FE2C-5E27ACDCFF88}"/>
              </a:ext>
              <a:ext uri="{C183D7F6-B498-43B3-948B-1728B52AA6E4}">
                <adec:decorative xmlns:adec="http://schemas.microsoft.com/office/drawing/2017/decorative" val="1"/>
              </a:ext>
            </a:extLst>
          </p:cNvPr>
          <p:cNvSpPr/>
          <p:nvPr/>
        </p:nvSpPr>
        <p:spPr>
          <a:xfrm>
            <a:off x="8243990" y="1810525"/>
            <a:ext cx="3610054" cy="539600"/>
          </a:xfrm>
          <a:prstGeom prst="rightArrow">
            <a:avLst>
              <a:gd name="adj1" fmla="val 100000"/>
              <a:gd name="adj2" fmla="val 56751"/>
            </a:avLst>
          </a:prstGeom>
          <a:solidFill>
            <a:srgbClr val="C7DCDD"/>
          </a:solidFill>
          <a:ln w="6350" cap="sq">
            <a:solidFill>
              <a:srgbClr val="C7DCDD"/>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284D"/>
                </a:solidFill>
                <a:effectLst/>
                <a:uLnTx/>
                <a:uFillTx/>
                <a:latin typeface="Century Gothic"/>
                <a:ea typeface="+mn-ea"/>
                <a:cs typeface="+mn-cs"/>
              </a:rPr>
              <a:t>Increased collaboration</a:t>
            </a:r>
            <a:endParaRPr kumimoji="0" lang="en-US" sz="1800" b="0" i="0" u="none" strike="noStrike" kern="1200" cap="none" spc="0" normalizeH="0" baseline="0" noProof="0">
              <a:ln>
                <a:noFill/>
              </a:ln>
              <a:solidFill>
                <a:srgbClr val="04284D"/>
              </a:solidFill>
              <a:effectLst/>
              <a:uLnTx/>
              <a:uFillTx/>
              <a:latin typeface="Century Gothic"/>
              <a:ea typeface="+mn-ea"/>
              <a:cs typeface="+mn-cs"/>
            </a:endParaRPr>
          </a:p>
        </p:txBody>
      </p:sp>
      <p:sp>
        <p:nvSpPr>
          <p:cNvPr id="17" name="Rectangle 16">
            <a:extLst>
              <a:ext uri="{FF2B5EF4-FFF2-40B4-BE49-F238E27FC236}">
                <a16:creationId xmlns:a16="http://schemas.microsoft.com/office/drawing/2014/main" id="{A95C0ABC-DFC4-79E3-C578-7B1217B150CC}"/>
              </a:ext>
              <a:ext uri="{C183D7F6-B498-43B3-948B-1728B52AA6E4}">
                <adec:decorative xmlns:adec="http://schemas.microsoft.com/office/drawing/2017/decorative" val="1"/>
              </a:ext>
            </a:extLst>
          </p:cNvPr>
          <p:cNvSpPr/>
          <p:nvPr/>
        </p:nvSpPr>
        <p:spPr>
          <a:xfrm>
            <a:off x="307880" y="2901351"/>
            <a:ext cx="2816272" cy="2100941"/>
          </a:xfrm>
          <a:prstGeom prst="rect">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4284D"/>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10524D5F-3C15-7AFD-F2D9-DCA93C7C62D4}"/>
              </a:ext>
            </a:extLst>
          </p:cNvPr>
          <p:cNvSpPr/>
          <p:nvPr/>
        </p:nvSpPr>
        <p:spPr>
          <a:xfrm>
            <a:off x="397442" y="3017143"/>
            <a:ext cx="2591711" cy="1912173"/>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r>
              <a:rPr kumimoji="0" lang="en-US" sz="1800" b="0" i="0" u="none" strike="noStrike" kern="1200" cap="none" spc="0" normalizeH="0" baseline="0" noProof="0">
                <a:ln>
                  <a:noFill/>
                </a:ln>
                <a:solidFill>
                  <a:srgbClr val="FFFFFF"/>
                </a:solidFill>
                <a:effectLst/>
                <a:uLnTx/>
                <a:uFillTx/>
                <a:latin typeface="Century Gothic"/>
                <a:ea typeface="+mn-ea"/>
                <a:cs typeface="Arial"/>
              </a:rPr>
              <a:t>Wastewater monitoring</a:t>
            </a:r>
          </a:p>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r>
              <a:rPr kumimoji="0" lang="en-US" sz="1800" b="0" i="0" u="none" strike="noStrike" kern="1200" cap="none" spc="0" normalizeH="0" baseline="0" noProof="0">
                <a:ln>
                  <a:noFill/>
                </a:ln>
                <a:solidFill>
                  <a:srgbClr val="FFFFFF"/>
                </a:solidFill>
                <a:effectLst/>
                <a:uLnTx/>
                <a:uFillTx/>
                <a:latin typeface="Century Gothic"/>
                <a:ea typeface="+mn-ea"/>
                <a:cs typeface="Arial"/>
              </a:rPr>
              <a:t>Refactored COVID-19 pipeline</a:t>
            </a:r>
          </a:p>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r>
              <a:rPr kumimoji="0" lang="en-US" sz="1800" b="0" i="0" u="none" strike="noStrike" kern="1200" cap="none" spc="0" normalizeH="0" baseline="0" noProof="0">
                <a:ln>
                  <a:noFill/>
                </a:ln>
                <a:solidFill>
                  <a:srgbClr val="FFFFFF"/>
                </a:solidFill>
                <a:effectLst/>
                <a:uLnTx/>
                <a:uFillTx/>
                <a:latin typeface="Century Gothic"/>
                <a:ea typeface="+mn-ea"/>
                <a:cs typeface="Arial"/>
              </a:rPr>
              <a:t>Virtual Analyst Platform</a:t>
            </a:r>
          </a:p>
        </p:txBody>
      </p:sp>
      <p:sp>
        <p:nvSpPr>
          <p:cNvPr id="19" name="Rectangle 18">
            <a:extLst>
              <a:ext uri="{FF2B5EF4-FFF2-40B4-BE49-F238E27FC236}">
                <a16:creationId xmlns:a16="http://schemas.microsoft.com/office/drawing/2014/main" id="{EE148C31-2E94-6AB4-500D-3B2409148322}"/>
              </a:ext>
              <a:ext uri="{C183D7F6-B498-43B3-948B-1728B52AA6E4}">
                <adec:decorative xmlns:adec="http://schemas.microsoft.com/office/drawing/2017/decorative" val="1"/>
              </a:ext>
            </a:extLst>
          </p:cNvPr>
          <p:cNvSpPr/>
          <p:nvPr/>
        </p:nvSpPr>
        <p:spPr>
          <a:xfrm>
            <a:off x="3611164" y="2901350"/>
            <a:ext cx="3941244" cy="2100942"/>
          </a:xfrm>
          <a:prstGeom prst="rect">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4284D"/>
              </a:solidFill>
              <a:effectLst/>
              <a:uLnTx/>
              <a:uFillTx/>
              <a:latin typeface="Century Gothic"/>
              <a:ea typeface="+mn-ea"/>
              <a:cs typeface="+mn-cs"/>
            </a:endParaRPr>
          </a:p>
        </p:txBody>
      </p:sp>
      <p:sp>
        <p:nvSpPr>
          <p:cNvPr id="15" name="Rectangle 14">
            <a:extLst>
              <a:ext uri="{FF2B5EF4-FFF2-40B4-BE49-F238E27FC236}">
                <a16:creationId xmlns:a16="http://schemas.microsoft.com/office/drawing/2014/main" id="{37839AEC-0333-C6B1-3C3A-56ED116CF3AC}"/>
              </a:ext>
            </a:extLst>
          </p:cNvPr>
          <p:cNvSpPr/>
          <p:nvPr/>
        </p:nvSpPr>
        <p:spPr>
          <a:xfrm>
            <a:off x="3685021" y="3197690"/>
            <a:ext cx="3764854" cy="1604845"/>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solidFill>
                  <a:srgbClr val="FFFFFF"/>
                </a:solidFill>
                <a:effectLst/>
                <a:uLnTx/>
                <a:uFillTx/>
                <a:latin typeface="Century Gothic"/>
                <a:ea typeface="+mn-ea"/>
                <a:cs typeface="Arial"/>
              </a:rPr>
              <a:t>Respiratory Disease Season Outlook</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solidFill>
                  <a:srgbClr val="FFFFFF"/>
                </a:solidFill>
                <a:effectLst/>
                <a:uLnTx/>
                <a:uFillTx/>
                <a:latin typeface="Century Gothic"/>
                <a:ea typeface="+mn-ea"/>
                <a:cs typeface="Arial"/>
              </a:rPr>
              <a:t>FluSight influenza modeling</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700" b="0" i="0" u="none" strike="noStrike" kern="1200" cap="none" spc="0" normalizeH="0" baseline="0" noProof="0">
                <a:ln>
                  <a:noFill/>
                </a:ln>
                <a:solidFill>
                  <a:srgbClr val="FFFFFF"/>
                </a:solidFill>
                <a:effectLst/>
                <a:uLnTx/>
                <a:uFillTx/>
                <a:latin typeface="Century Gothic"/>
                <a:ea typeface="+mn-ea"/>
                <a:cs typeface="Arial"/>
              </a:rPr>
              <a:t>COVID &amp; flu growth estimates</a:t>
            </a:r>
            <a:r>
              <a:rPr kumimoji="0" lang="en-US" sz="1600" b="0" i="0" u="none" strike="noStrike" kern="1200" cap="none" spc="0" normalizeH="0" baseline="0" noProof="0">
                <a:ln>
                  <a:noFill/>
                </a:ln>
                <a:solidFill>
                  <a:srgbClr val="FFFFFF"/>
                </a:solidFill>
                <a:effectLst/>
                <a:uLnTx/>
                <a:uFillTx/>
                <a:latin typeface="Century Gothic"/>
                <a:ea typeface="+mn-ea"/>
                <a:cs typeface="Arial"/>
              </a:rPr>
              <a:t> </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solidFill>
                  <a:srgbClr val="FFFFFF"/>
                </a:solidFill>
                <a:effectLst/>
                <a:uLnTx/>
                <a:uFillTx/>
                <a:latin typeface="Century Gothic"/>
                <a:ea typeface="+mn-ea"/>
                <a:cs typeface="Arial"/>
              </a:rPr>
              <a:t>Ongoing disease monitoring</a:t>
            </a:r>
          </a:p>
        </p:txBody>
      </p:sp>
      <p:sp>
        <p:nvSpPr>
          <p:cNvPr id="18" name="Rectangle 17">
            <a:extLst>
              <a:ext uri="{FF2B5EF4-FFF2-40B4-BE49-F238E27FC236}">
                <a16:creationId xmlns:a16="http://schemas.microsoft.com/office/drawing/2014/main" id="{B0C00919-5BC9-6090-B56A-B52D883F6760}"/>
              </a:ext>
              <a:ext uri="{C183D7F6-B498-43B3-948B-1728B52AA6E4}">
                <adec:decorative xmlns:adec="http://schemas.microsoft.com/office/drawing/2017/decorative" val="1"/>
              </a:ext>
            </a:extLst>
          </p:cNvPr>
          <p:cNvSpPr/>
          <p:nvPr/>
        </p:nvSpPr>
        <p:spPr>
          <a:xfrm>
            <a:off x="8025851" y="2897713"/>
            <a:ext cx="3831771" cy="2099793"/>
          </a:xfrm>
          <a:prstGeom prst="rect">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4284D"/>
              </a:solidFill>
              <a:effectLst/>
              <a:uLnTx/>
              <a:uFillTx/>
              <a:latin typeface="Century Gothic"/>
              <a:ea typeface="+mn-ea"/>
              <a:cs typeface="+mn-cs"/>
            </a:endParaRPr>
          </a:p>
        </p:txBody>
      </p:sp>
      <p:sp>
        <p:nvSpPr>
          <p:cNvPr id="16" name="Rectangle 15">
            <a:extLst>
              <a:ext uri="{FF2B5EF4-FFF2-40B4-BE49-F238E27FC236}">
                <a16:creationId xmlns:a16="http://schemas.microsoft.com/office/drawing/2014/main" id="{E03D37EF-7E31-8A87-B1A7-7CC075DD6DFC}"/>
              </a:ext>
            </a:extLst>
          </p:cNvPr>
          <p:cNvSpPr/>
          <p:nvPr/>
        </p:nvSpPr>
        <p:spPr>
          <a:xfrm>
            <a:off x="8116679" y="2982993"/>
            <a:ext cx="3483726" cy="1753410"/>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r>
              <a:rPr kumimoji="0" lang="en-US" sz="1800" b="0" i="0" u="none" strike="noStrike" kern="1200" cap="none" spc="0" normalizeH="0" baseline="0" noProof="0">
                <a:ln>
                  <a:noFill/>
                </a:ln>
                <a:solidFill>
                  <a:srgbClr val="FFFFFF"/>
                </a:solidFill>
                <a:effectLst/>
                <a:uLnTx/>
                <a:uFillTx/>
                <a:latin typeface="Century Gothic"/>
                <a:ea typeface="+mn-ea"/>
                <a:cs typeface="Calibri"/>
              </a:rPr>
              <a:t>Respiratory Virus Response Modeling Task Force</a:t>
            </a: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r>
              <a:rPr kumimoji="0" lang="en-US" sz="1800" b="0" i="0" u="none" strike="noStrike" kern="1200" cap="none" spc="0" normalizeH="0" baseline="0" noProof="0">
                <a:ln>
                  <a:noFill/>
                </a:ln>
                <a:solidFill>
                  <a:srgbClr val="FFFFFF"/>
                </a:solidFill>
                <a:effectLst/>
                <a:uLnTx/>
                <a:uFillTx/>
                <a:latin typeface="Century Gothic"/>
                <a:ea typeface="+mn-ea"/>
                <a:cs typeface="Arial"/>
              </a:rPr>
              <a:t>Insight Net: Nat'l Outbreak Analytics &amp; Disease Modeling Network</a:t>
            </a: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r>
              <a:rPr kumimoji="0" lang="en-US" sz="1800" b="0" i="0" u="none" strike="noStrike" kern="1200" cap="none" spc="0" normalizeH="0" baseline="0" noProof="0">
                <a:ln>
                  <a:noFill/>
                </a:ln>
                <a:solidFill>
                  <a:srgbClr val="FFFFFF"/>
                </a:solidFill>
                <a:effectLst/>
                <a:uLnTx/>
                <a:uFillTx/>
                <a:latin typeface="Century Gothic"/>
                <a:ea typeface="+mn-ea"/>
                <a:cs typeface="Arial"/>
              </a:rPr>
              <a:t>International collaboration</a:t>
            </a:r>
          </a:p>
        </p:txBody>
      </p:sp>
      <p:sp>
        <p:nvSpPr>
          <p:cNvPr id="7" name="TextBox 6">
            <a:extLst>
              <a:ext uri="{FF2B5EF4-FFF2-40B4-BE49-F238E27FC236}">
                <a16:creationId xmlns:a16="http://schemas.microsoft.com/office/drawing/2014/main" id="{92BD257E-8CCB-3373-0CF2-64DEFA84CAD1}"/>
              </a:ext>
            </a:extLst>
          </p:cNvPr>
          <p:cNvSpPr txBox="1"/>
          <p:nvPr/>
        </p:nvSpPr>
        <p:spPr>
          <a:xfrm>
            <a:off x="390449" y="5632893"/>
            <a:ext cx="10947946" cy="677108"/>
          </a:xfrm>
          <a:prstGeom prst="rect">
            <a:avLst/>
          </a:prstGeom>
          <a:noFill/>
          <a:ln w="6350">
            <a:noFill/>
            <a:miter lim="800000"/>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ED7D31"/>
                </a:solidFill>
                <a:effectLst/>
                <a:uLnTx/>
                <a:uFillTx/>
                <a:latin typeface="Century Gothic"/>
                <a:ea typeface="+mn-ea"/>
                <a:cs typeface="Calibri"/>
              </a:rPr>
              <a:t>Impact:</a:t>
            </a:r>
            <a:r>
              <a:rPr kumimoji="0" lang="en-US" sz="2400" b="1" i="0" u="none" strike="noStrike" kern="1200" cap="none" spc="0" normalizeH="0" baseline="0" noProof="0">
                <a:ln>
                  <a:noFill/>
                </a:ln>
                <a:solidFill>
                  <a:srgbClr val="000000"/>
                </a:solidFill>
                <a:effectLst/>
                <a:uLnTx/>
                <a:uFillTx/>
                <a:latin typeface="Century Gothic"/>
                <a:ea typeface="+mn-ea"/>
                <a:cs typeface="Calibri"/>
              </a:rPr>
              <a:t> </a:t>
            </a:r>
            <a:r>
              <a:rPr kumimoji="0" lang="en-US" sz="2000" b="0" i="0" u="none" strike="noStrike" kern="1200" cap="none" spc="0" normalizeH="0" baseline="0" noProof="0">
                <a:ln>
                  <a:noFill/>
                </a:ln>
                <a:solidFill>
                  <a:srgbClr val="FFFFFF"/>
                </a:solidFill>
                <a:effectLst/>
                <a:uLnTx/>
                <a:uFillTx/>
                <a:latin typeface="Century Gothic"/>
                <a:ea typeface="+mn-ea"/>
                <a:cs typeface="Calibri"/>
              </a:rPr>
              <a:t>Spurring innovation and development of more accurate and actionable disease outbreak analytics to rapidly share with public health decision-makers.</a:t>
            </a:r>
            <a:endParaRPr kumimoji="0" lang="en-US" sz="1800" b="0" i="0" u="none" strike="noStrike" kern="1200" cap="none" spc="0" normalizeH="0" baseline="0" noProof="0">
              <a:ln>
                <a:noFill/>
              </a:ln>
              <a:solidFill>
                <a:srgbClr val="FFFFFF"/>
              </a:solidFill>
              <a:effectLst/>
              <a:uLnTx/>
              <a:uFillTx/>
              <a:latin typeface="Century Gothic"/>
              <a:ea typeface="+mn-ea"/>
              <a:cs typeface="Calibri"/>
            </a:endParaRPr>
          </a:p>
        </p:txBody>
      </p:sp>
    </p:spTree>
    <p:extLst>
      <p:ext uri="{BB962C8B-B14F-4D97-AF65-F5344CB8AC3E}">
        <p14:creationId xmlns:p14="http://schemas.microsoft.com/office/powerpoint/2010/main" val="1405403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4FD8DE7-1135-EB94-DBCD-15A662CEB369}"/>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AB253712-B91A-EC05-B781-448DAB8AF416}"/>
              </a:ext>
            </a:extLst>
          </p:cNvPr>
          <p:cNvSpPr>
            <a:spLocks noGrp="1"/>
          </p:cNvSpPr>
          <p:nvPr>
            <p:ph type="title"/>
          </p:nvPr>
        </p:nvSpPr>
        <p:spPr>
          <a:xfrm>
            <a:off x="304516" y="377261"/>
            <a:ext cx="9764232" cy="547550"/>
          </a:xfrm>
        </p:spPr>
        <p:txBody>
          <a:bodyPr vert="horz" wrap="square" lIns="0" tIns="0" rIns="0" bIns="0" rtlCol="0" anchor="t" anchorCtr="0">
            <a:noAutofit/>
          </a:bodyPr>
          <a:lstStyle/>
          <a:p>
            <a:r>
              <a:rPr lang="en-US" sz="2800" b="0"/>
              <a:t>Example: COVID-19 and Influenza Growth Estimates</a:t>
            </a:r>
            <a:endParaRPr lang="en-US" sz="2800"/>
          </a:p>
        </p:txBody>
      </p:sp>
      <p:sp>
        <p:nvSpPr>
          <p:cNvPr id="8" name="Arrow: Right 7">
            <a:extLst>
              <a:ext uri="{FF2B5EF4-FFF2-40B4-BE49-F238E27FC236}">
                <a16:creationId xmlns:a16="http://schemas.microsoft.com/office/drawing/2014/main" id="{1F6532EA-A77C-30DC-D5E0-BE5D389AC775}"/>
              </a:ext>
              <a:ext uri="{C183D7F6-B498-43B3-948B-1728B52AA6E4}">
                <adec:decorative xmlns:adec="http://schemas.microsoft.com/office/drawing/2017/decorative" val="1"/>
              </a:ext>
            </a:extLst>
          </p:cNvPr>
          <p:cNvSpPr/>
          <p:nvPr/>
        </p:nvSpPr>
        <p:spPr>
          <a:xfrm>
            <a:off x="3505" y="1146498"/>
            <a:ext cx="11732034" cy="452515"/>
          </a:xfrm>
          <a:prstGeom prst="rightArrow">
            <a:avLst>
              <a:gd name="adj1" fmla="val 100000"/>
              <a:gd name="adj2" fmla="val 56751"/>
            </a:avLst>
          </a:prstGeom>
          <a:solidFill>
            <a:srgbClr val="C7DCDD"/>
          </a:solidFill>
          <a:ln w="6350" cap="sq">
            <a:solidFill>
              <a:srgbClr val="C7DCDD"/>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4284D"/>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0C38DFC0-7D9F-798A-4698-B475FEF7E9F0}"/>
              </a:ext>
            </a:extLst>
          </p:cNvPr>
          <p:cNvSpPr txBox="1"/>
          <p:nvPr/>
        </p:nvSpPr>
        <p:spPr>
          <a:xfrm>
            <a:off x="304801" y="1197432"/>
            <a:ext cx="10896597" cy="307777"/>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284D"/>
                </a:solidFill>
                <a:effectLst/>
                <a:uLnTx/>
                <a:uFillTx/>
                <a:latin typeface="Century Gothic"/>
                <a:ea typeface="+mn-ea"/>
                <a:cs typeface="Calibri"/>
              </a:rPr>
              <a:t>CDC’s first public state-level estimates of disease transmission rates </a:t>
            </a:r>
            <a:r>
              <a:rPr kumimoji="0" lang="en-US" sz="2000" b="0" i="1" u="none" strike="noStrike" kern="1200" cap="none" spc="0" normalizeH="0" baseline="0" noProof="0">
                <a:ln>
                  <a:noFill/>
                </a:ln>
                <a:solidFill>
                  <a:srgbClr val="04284D"/>
                </a:solidFill>
                <a:effectLst/>
                <a:uLnTx/>
                <a:uFillTx/>
                <a:latin typeface="Century Gothic"/>
                <a:ea typeface="+mn-ea"/>
                <a:cs typeface="Calibri"/>
              </a:rPr>
              <a:t>R</a:t>
            </a:r>
            <a:r>
              <a:rPr kumimoji="0" lang="en-US" sz="2000" b="0" i="1" u="none" strike="noStrike" kern="1200" cap="none" spc="0" normalizeH="0" baseline="-25000" noProof="0">
                <a:ln>
                  <a:noFill/>
                </a:ln>
                <a:solidFill>
                  <a:srgbClr val="04284D"/>
                </a:solidFill>
                <a:effectLst/>
                <a:uLnTx/>
                <a:uFillTx/>
                <a:latin typeface="Century Gothic"/>
                <a:ea typeface="+mn-ea"/>
                <a:cs typeface="Calibri"/>
              </a:rPr>
              <a:t>t</a:t>
            </a:r>
            <a:r>
              <a:rPr kumimoji="0" lang="en-US" sz="2000" b="0" i="0" u="none" strike="noStrike" kern="1200" cap="none" spc="0" normalizeH="0" baseline="-25000" noProof="0">
                <a:ln>
                  <a:noFill/>
                </a:ln>
                <a:solidFill>
                  <a:srgbClr val="04284D"/>
                </a:solidFill>
                <a:effectLst/>
                <a:uLnTx/>
                <a:uFillTx/>
                <a:latin typeface="Century Gothic"/>
                <a:ea typeface="+mn-ea"/>
                <a:cs typeface="Calibri"/>
              </a:rPr>
              <a:t> </a:t>
            </a:r>
            <a:r>
              <a:rPr kumimoji="0" lang="en-US" sz="2000" b="0" i="0" u="none" strike="noStrike" kern="1200" cap="none" spc="0" normalizeH="0" baseline="0" noProof="0">
                <a:ln>
                  <a:noFill/>
                </a:ln>
                <a:solidFill>
                  <a:srgbClr val="04284D"/>
                </a:solidFill>
                <a:effectLst/>
                <a:uLnTx/>
                <a:uFillTx/>
                <a:latin typeface="Century Gothic"/>
                <a:ea typeface="+mn-ea"/>
                <a:cs typeface="Calibri"/>
              </a:rPr>
              <a:t> (COVID-19 &amp; flu)</a:t>
            </a:r>
            <a:endParaRPr kumimoji="0" lang="en-US" sz="2000" b="0" i="1" u="none" strike="noStrike" kern="1200" cap="none" spc="0" normalizeH="0" baseline="0" noProof="0">
              <a:ln>
                <a:noFill/>
              </a:ln>
              <a:solidFill>
                <a:srgbClr val="04284D"/>
              </a:solidFill>
              <a:effectLst/>
              <a:uLnTx/>
              <a:uFillTx/>
              <a:latin typeface="Century Gothic"/>
              <a:ea typeface="+mn-ea"/>
              <a:cs typeface="Calibri"/>
            </a:endParaRPr>
          </a:p>
        </p:txBody>
      </p:sp>
      <p:sp>
        <p:nvSpPr>
          <p:cNvPr id="2" name="Rectangle 1">
            <a:extLst>
              <a:ext uri="{FF2B5EF4-FFF2-40B4-BE49-F238E27FC236}">
                <a16:creationId xmlns:a16="http://schemas.microsoft.com/office/drawing/2014/main" id="{10524D5F-3C15-7AFD-F2D9-DCA93C7C62D4}"/>
              </a:ext>
            </a:extLst>
          </p:cNvPr>
          <p:cNvSpPr/>
          <p:nvPr/>
        </p:nvSpPr>
        <p:spPr>
          <a:xfrm>
            <a:off x="194189" y="1842931"/>
            <a:ext cx="4064279" cy="3828198"/>
          </a:xfrm>
          <a:prstGeom prst="rect">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r>
              <a:rPr kumimoji="0" lang="en-US" sz="1600" b="0" i="1" u="none" strike="noStrike" kern="1200" cap="none" spc="0" normalizeH="0" baseline="0" noProof="0">
                <a:ln>
                  <a:noFill/>
                </a:ln>
                <a:solidFill>
                  <a:srgbClr val="FFFFFF"/>
                </a:solidFill>
                <a:effectLst/>
                <a:uLnTx/>
                <a:uFillTx/>
                <a:latin typeface="Century Gothic"/>
                <a:ea typeface="+mn-ea"/>
                <a:cs typeface="Calibri"/>
              </a:rPr>
              <a:t>R</a:t>
            </a:r>
            <a:r>
              <a:rPr kumimoji="0" lang="en-US" sz="1600" b="0" i="1" u="none" strike="noStrike" kern="1200" cap="none" spc="0" normalizeH="0" baseline="-25000" noProof="0">
                <a:ln>
                  <a:noFill/>
                </a:ln>
                <a:solidFill>
                  <a:srgbClr val="FFFFFF"/>
                </a:solidFill>
                <a:effectLst/>
                <a:uLnTx/>
                <a:uFillTx/>
                <a:latin typeface="Century Gothic"/>
                <a:ea typeface="+mn-ea"/>
                <a:cs typeface="Calibri"/>
              </a:rPr>
              <a:t>t</a:t>
            </a:r>
            <a:r>
              <a:rPr kumimoji="0" lang="en-US" sz="1600" b="0" i="0" u="none" strike="noStrike" kern="1200" cap="none" spc="0" normalizeH="0" baseline="0" noProof="0">
                <a:ln>
                  <a:noFill/>
                </a:ln>
                <a:solidFill>
                  <a:srgbClr val="FFFFFF"/>
                </a:solidFill>
                <a:effectLst/>
                <a:uLnTx/>
                <a:uFillTx/>
                <a:latin typeface="Century Gothic"/>
                <a:ea typeface="+mn-ea"/>
                <a:cs typeface="Calibri"/>
              </a:rPr>
              <a:t> = effective reproductive number</a:t>
            </a:r>
            <a:endParaRPr kumimoji="0" lang="en-US" sz="1800" b="0" i="0" u="none" strike="noStrike" kern="1200" cap="none" spc="0" normalizeH="0" baseline="0" noProof="0">
              <a:ln>
                <a:noFill/>
              </a:ln>
              <a:solidFill>
                <a:srgbClr val="FFFFFF"/>
              </a:solidFill>
              <a:effectLst/>
              <a:uLnTx/>
              <a:uFillTx/>
              <a:latin typeface="Century Gothic"/>
              <a:ea typeface="+mn-ea"/>
              <a:cs typeface="Calibri"/>
            </a:endParaRPr>
          </a:p>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r>
              <a:rPr kumimoji="0" lang="en-US" sz="1600" b="0" i="1" u="none" strike="noStrike" kern="1200" cap="none" spc="0" normalizeH="0" baseline="0" noProof="0">
                <a:ln>
                  <a:noFill/>
                </a:ln>
                <a:solidFill>
                  <a:srgbClr val="FFFFFF"/>
                </a:solidFill>
                <a:effectLst/>
                <a:uLnTx/>
                <a:uFillTx/>
                <a:latin typeface="Century Gothic"/>
                <a:ea typeface="+mn-ea"/>
                <a:cs typeface="Calibri"/>
              </a:rPr>
              <a:t>R</a:t>
            </a:r>
            <a:r>
              <a:rPr kumimoji="0" lang="en-US" sz="1600" b="0" i="1" u="none" strike="noStrike" kern="1200" cap="none" spc="0" normalizeH="0" baseline="-25000" noProof="0">
                <a:ln>
                  <a:noFill/>
                </a:ln>
                <a:solidFill>
                  <a:srgbClr val="FFFFFF"/>
                </a:solidFill>
                <a:effectLst/>
                <a:uLnTx/>
                <a:uFillTx/>
                <a:latin typeface="Century Gothic"/>
                <a:ea typeface="+mn-ea"/>
                <a:cs typeface="Calibri"/>
              </a:rPr>
              <a:t>t</a:t>
            </a:r>
            <a:r>
              <a:rPr kumimoji="0" lang="en-US" sz="1600" b="0" i="0" u="none" strike="noStrike" kern="1200" cap="none" spc="0" normalizeH="0" baseline="0" noProof="0">
                <a:ln>
                  <a:noFill/>
                </a:ln>
                <a:solidFill>
                  <a:srgbClr val="FFFFFF"/>
                </a:solidFill>
                <a:effectLst/>
                <a:uLnTx/>
                <a:uFillTx/>
                <a:latin typeface="Century Gothic"/>
                <a:ea typeface="+mn-ea"/>
                <a:cs typeface="Calibri"/>
              </a:rPr>
              <a:t>  estimates = a measure of how efficiently a disease is spreading</a:t>
            </a: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r>
              <a:rPr kumimoji="0" lang="en-US" sz="1600" b="0" i="0" u="none" strike="noStrike" kern="1200" cap="none" spc="0" normalizeH="0" baseline="0" noProof="0">
                <a:ln>
                  <a:noFill/>
                </a:ln>
                <a:solidFill>
                  <a:srgbClr val="FFFFFF"/>
                </a:solidFill>
                <a:effectLst/>
                <a:uLnTx/>
                <a:uFillTx/>
                <a:latin typeface="Century Gothic"/>
                <a:ea typeface="+mn-ea"/>
                <a:cs typeface="Calibri"/>
              </a:rPr>
              <a:t>State-level specificity for COVID-19 and influenza</a:t>
            </a:r>
            <a:endParaRPr kumimoji="0" lang="en-US" sz="1800" b="0" i="0" u="none" strike="noStrike" kern="1200" cap="none" spc="0" normalizeH="0" baseline="0" noProof="0">
              <a:ln>
                <a:noFill/>
              </a:ln>
              <a:solidFill>
                <a:srgbClr val="FFFFFF"/>
              </a:solidFill>
              <a:effectLst/>
              <a:uLnTx/>
              <a:uFillTx/>
              <a:latin typeface="Century Gothic"/>
              <a:ea typeface="+mn-ea"/>
              <a:cs typeface="Calibri"/>
            </a:endParaRPr>
          </a:p>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r>
              <a:rPr kumimoji="0" lang="en-US" sz="1600" b="0" i="0" u="none" strike="noStrike" kern="1200" cap="none" spc="0" normalizeH="0" baseline="0" noProof="0">
                <a:ln>
                  <a:noFill/>
                </a:ln>
                <a:solidFill>
                  <a:srgbClr val="FFFFFF"/>
                </a:solidFill>
                <a:effectLst/>
                <a:uLnTx/>
                <a:uFillTx/>
                <a:latin typeface="Century Gothic"/>
                <a:ea typeface="+mn-ea"/>
                <a:cs typeface="Calibri"/>
              </a:rPr>
              <a:t>Publicly available and updated weekly on CFA website</a:t>
            </a: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r>
              <a:rPr kumimoji="0" lang="en-US" sz="1600" b="0" i="0" u="none" strike="noStrike" kern="1200" cap="none" spc="0" normalizeH="0" baseline="0" noProof="0">
                <a:ln>
                  <a:noFill/>
                </a:ln>
                <a:solidFill>
                  <a:srgbClr val="FFFFFF"/>
                </a:solidFill>
                <a:effectLst/>
                <a:uLnTx/>
                <a:uFillTx/>
                <a:latin typeface="Century Gothic"/>
                <a:ea typeface="+mn-ea"/>
                <a:cs typeface="Calibri"/>
              </a:rPr>
              <a:t>Based on CFA &amp; NCIRD collaboration, using reported hospitalization data </a:t>
            </a:r>
          </a:p>
        </p:txBody>
      </p:sp>
      <p:sp>
        <p:nvSpPr>
          <p:cNvPr id="3" name="Rectangle 2">
            <a:extLst>
              <a:ext uri="{FF2B5EF4-FFF2-40B4-BE49-F238E27FC236}">
                <a16:creationId xmlns:a16="http://schemas.microsoft.com/office/drawing/2014/main" id="{F26C4BC8-051C-59F1-13F7-2716F3673254}"/>
              </a:ext>
              <a:ext uri="{C183D7F6-B498-43B3-948B-1728B52AA6E4}">
                <adec:decorative xmlns:adec="http://schemas.microsoft.com/office/drawing/2017/decorative" val="1"/>
              </a:ext>
            </a:extLst>
          </p:cNvPr>
          <p:cNvSpPr/>
          <p:nvPr/>
        </p:nvSpPr>
        <p:spPr>
          <a:xfrm>
            <a:off x="4531743" y="1770382"/>
            <a:ext cx="7295633" cy="4062877"/>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4284D"/>
              </a:solidFill>
              <a:effectLst/>
              <a:uLnTx/>
              <a:uFillTx/>
              <a:latin typeface="Century Gothic"/>
              <a:ea typeface="+mn-ea"/>
              <a:cs typeface="+mn-cs"/>
            </a:endParaRPr>
          </a:p>
        </p:txBody>
      </p:sp>
      <p:pic>
        <p:nvPicPr>
          <p:cNvPr id="6" name="Picture 5" descr="Map of current epidemic growth status for states and territories, influenza, as of December 30, 2023">
            <a:extLst>
              <a:ext uri="{FF2B5EF4-FFF2-40B4-BE49-F238E27FC236}">
                <a16:creationId xmlns:a16="http://schemas.microsoft.com/office/drawing/2014/main" id="{D9C6E841-2EDD-23C0-D883-C6CA5D73B962}"/>
              </a:ext>
            </a:extLst>
          </p:cNvPr>
          <p:cNvPicPr>
            <a:picLocks noChangeAspect="1"/>
          </p:cNvPicPr>
          <p:nvPr/>
        </p:nvPicPr>
        <p:blipFill rotWithShape="1">
          <a:blip r:embed="rId3"/>
          <a:srcRect l="4690" t="-6061" r="12898" b="5303"/>
          <a:stretch/>
        </p:blipFill>
        <p:spPr>
          <a:xfrm>
            <a:off x="4534119" y="1838784"/>
            <a:ext cx="7212796" cy="3883096"/>
          </a:xfrm>
          <a:prstGeom prst="rect">
            <a:avLst/>
          </a:prstGeom>
          <a:ln>
            <a:noFill/>
          </a:ln>
        </p:spPr>
      </p:pic>
      <p:sp>
        <p:nvSpPr>
          <p:cNvPr id="10" name="TextBox 9">
            <a:extLst>
              <a:ext uri="{FF2B5EF4-FFF2-40B4-BE49-F238E27FC236}">
                <a16:creationId xmlns:a16="http://schemas.microsoft.com/office/drawing/2014/main" id="{1609516E-6492-D338-B44C-56BA75396C44}"/>
              </a:ext>
            </a:extLst>
          </p:cNvPr>
          <p:cNvSpPr txBox="1"/>
          <p:nvPr/>
        </p:nvSpPr>
        <p:spPr>
          <a:xfrm>
            <a:off x="7487425" y="1769569"/>
            <a:ext cx="4128292" cy="659528"/>
          </a:xfrm>
          <a:prstGeom prst="rect">
            <a:avLst/>
          </a:prstGeom>
          <a:noFill/>
          <a:ln w="6350">
            <a:noFill/>
            <a:miter lim="800000"/>
          </a:ln>
        </p:spPr>
        <p:txBody>
          <a:bodyPr vert="horz"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a:ea typeface="+mn-ea"/>
                <a:cs typeface="+mn-cs"/>
              </a:rPr>
              <a:t>Current Epidemic Growth Status (Based on </a:t>
            </a:r>
            <a:r>
              <a:rPr kumimoji="0" lang="en-US" sz="1200" b="0" i="1" u="none" strike="noStrike" kern="1200" cap="none" spc="0" normalizeH="0" baseline="0" noProof="0">
                <a:ln>
                  <a:noFill/>
                </a:ln>
                <a:solidFill>
                  <a:srgbClr val="000000"/>
                </a:solidFill>
                <a:effectLst/>
                <a:uLnTx/>
                <a:uFillTx/>
                <a:latin typeface="Century Gothic"/>
                <a:ea typeface="+mn-ea"/>
                <a:cs typeface="+mn-cs"/>
              </a:rPr>
              <a:t>R</a:t>
            </a:r>
            <a:r>
              <a:rPr kumimoji="0" lang="en-US" sz="1200" b="0" i="1" u="none" strike="noStrike" kern="1200" cap="none" spc="0" normalizeH="0" baseline="-25000" noProof="0">
                <a:ln>
                  <a:noFill/>
                </a:ln>
                <a:solidFill>
                  <a:srgbClr val="000000"/>
                </a:solidFill>
                <a:effectLst/>
                <a:uLnTx/>
                <a:uFillTx/>
                <a:latin typeface="Century Gothic"/>
                <a:ea typeface="+mn-ea"/>
                <a:cs typeface="+mn-cs"/>
              </a:rPr>
              <a:t>t</a:t>
            </a:r>
            <a:r>
              <a:rPr kumimoji="0" lang="en-US" sz="1200" b="0" i="0" u="none" strike="noStrike" kern="1200" cap="none" spc="0" normalizeH="0" baseline="0" noProof="0">
                <a:ln>
                  <a:noFill/>
                </a:ln>
                <a:solidFill>
                  <a:srgbClr val="000000"/>
                </a:solidFill>
                <a:effectLst/>
                <a:uLnTx/>
                <a:uFillTx/>
                <a:latin typeface="Century Gothic"/>
                <a:ea typeface="+mn-ea"/>
                <a:cs typeface="+mn-cs"/>
              </a:rPr>
              <a:t>) for States and Territories, Influenza</a:t>
            </a:r>
            <a:r>
              <a:rPr kumimoji="0" lang="en-US" sz="1200" b="1" i="0" u="none" strike="noStrike" kern="1200" cap="none" spc="0" normalizeH="0" baseline="0" noProof="0">
                <a:ln>
                  <a:noFill/>
                </a:ln>
                <a:solidFill>
                  <a:srgbClr val="000000"/>
                </a:solidFill>
                <a:effectLst/>
                <a:uLnTx/>
                <a:uFillTx/>
                <a:latin typeface="Century Gothic"/>
                <a:ea typeface="+mn-ea"/>
                <a:cs typeface="+mn-cs"/>
              </a:rPr>
              <a:t>, </a:t>
            </a:r>
            <a:r>
              <a:rPr kumimoji="0" lang="en-US" sz="1200" b="0" i="0" u="none" strike="noStrike" kern="1200" cap="none" spc="0" normalizeH="0" baseline="0" noProof="0">
                <a:ln>
                  <a:noFill/>
                </a:ln>
                <a:solidFill>
                  <a:srgbClr val="000000"/>
                </a:solidFill>
                <a:effectLst/>
                <a:uLnTx/>
                <a:uFillTx/>
                <a:latin typeface="Century Gothic"/>
                <a:ea typeface="+mn-ea"/>
                <a:cs typeface="+mn-cs"/>
              </a:rPr>
              <a:t>as of December 30, 2023</a:t>
            </a:r>
          </a:p>
        </p:txBody>
      </p:sp>
      <p:sp>
        <p:nvSpPr>
          <p:cNvPr id="7" name="TextBox 6">
            <a:extLst>
              <a:ext uri="{FF2B5EF4-FFF2-40B4-BE49-F238E27FC236}">
                <a16:creationId xmlns:a16="http://schemas.microsoft.com/office/drawing/2014/main" id="{92BD257E-8CCB-3373-0CF2-64DEFA84CAD1}"/>
              </a:ext>
            </a:extLst>
          </p:cNvPr>
          <p:cNvSpPr txBox="1"/>
          <p:nvPr/>
        </p:nvSpPr>
        <p:spPr>
          <a:xfrm>
            <a:off x="194187" y="5976608"/>
            <a:ext cx="11624537" cy="646331"/>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FFCFAE">
                    <a:lumMod val="75000"/>
                  </a:srgbClr>
                </a:solidFill>
                <a:effectLst/>
                <a:uLnTx/>
                <a:uFillTx/>
                <a:latin typeface="Century Gothic"/>
                <a:ea typeface="+mn-ea"/>
                <a:cs typeface="Calibri"/>
              </a:rPr>
              <a:t>Impact: </a:t>
            </a:r>
            <a:r>
              <a:rPr kumimoji="0" lang="en-US" sz="1800" b="0" i="0" u="none" strike="noStrike" kern="1200" cap="none" spc="0" normalizeH="0" baseline="0" noProof="0">
                <a:ln>
                  <a:noFill/>
                </a:ln>
                <a:solidFill>
                  <a:srgbClr val="FFFFFF"/>
                </a:solidFill>
                <a:effectLst/>
                <a:uLnTx/>
                <a:uFillTx/>
                <a:latin typeface="Century Gothic"/>
                <a:ea typeface="+mn-ea"/>
                <a:cs typeface="Calibri"/>
              </a:rPr>
              <a:t>Knowing if COVID-19 or flu infections are currently increasing or decreasing helps jurisdictions and health care systems better prepare, plan for, and respond to these seasonal diseases</a:t>
            </a: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2772274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58DA0B-078A-2544-47AD-DD993F4C23B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A79B94CF-6EB5-FD1C-9B1B-C6E782F6B406}"/>
              </a:ext>
            </a:extLst>
          </p:cNvPr>
          <p:cNvSpPr>
            <a:spLocks noGrp="1"/>
          </p:cNvSpPr>
          <p:nvPr>
            <p:ph type="title"/>
          </p:nvPr>
        </p:nvSpPr>
        <p:spPr>
          <a:xfrm>
            <a:off x="384675" y="368603"/>
            <a:ext cx="7202226" cy="833299"/>
          </a:xfrm>
        </p:spPr>
        <p:txBody>
          <a:bodyPr vert="horz" wrap="square" lIns="0" tIns="0" rIns="0" bIns="0" rtlCol="0" anchor="t" anchorCtr="0">
            <a:noAutofit/>
          </a:bodyPr>
          <a:lstStyle/>
          <a:p>
            <a:r>
              <a:rPr lang="en-US" sz="4800" b="0"/>
              <a:t>Insight Net</a:t>
            </a:r>
          </a:p>
        </p:txBody>
      </p:sp>
      <p:sp>
        <p:nvSpPr>
          <p:cNvPr id="8" name="Arrow: Right 7">
            <a:extLst>
              <a:ext uri="{FF2B5EF4-FFF2-40B4-BE49-F238E27FC236}">
                <a16:creationId xmlns:a16="http://schemas.microsoft.com/office/drawing/2014/main" id="{5FCC5204-85A4-47A6-BBA2-C163E49D7CB2}"/>
              </a:ext>
              <a:ext uri="{C183D7F6-B498-43B3-948B-1728B52AA6E4}">
                <adec:decorative xmlns:adec="http://schemas.microsoft.com/office/drawing/2017/decorative" val="1"/>
              </a:ext>
            </a:extLst>
          </p:cNvPr>
          <p:cNvSpPr/>
          <p:nvPr/>
        </p:nvSpPr>
        <p:spPr>
          <a:xfrm>
            <a:off x="3505" y="1353327"/>
            <a:ext cx="9685520" cy="517828"/>
          </a:xfrm>
          <a:prstGeom prst="rightArrow">
            <a:avLst>
              <a:gd name="adj1" fmla="val 100000"/>
              <a:gd name="adj2" fmla="val 56751"/>
            </a:avLst>
          </a:prstGeom>
          <a:solidFill>
            <a:srgbClr val="C7DCDD"/>
          </a:solidFill>
          <a:ln w="6350" cap="sq">
            <a:solidFill>
              <a:srgbClr val="C7DCDD"/>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4284D"/>
              </a:solidFill>
              <a:effectLst/>
              <a:uLnTx/>
              <a:uFillTx/>
              <a:latin typeface="Century Gothic"/>
              <a:ea typeface="+mn-ea"/>
              <a:cs typeface="+mn-cs"/>
            </a:endParaRPr>
          </a:p>
        </p:txBody>
      </p:sp>
      <p:sp>
        <p:nvSpPr>
          <p:cNvPr id="13" name="Oval 12" descr="Oval with &quot;$262.5M investment over five years&quot;">
            <a:extLst>
              <a:ext uri="{FF2B5EF4-FFF2-40B4-BE49-F238E27FC236}">
                <a16:creationId xmlns:a16="http://schemas.microsoft.com/office/drawing/2014/main" id="{90C197C6-B905-3EF5-F7AA-ABB59779DE25}"/>
              </a:ext>
            </a:extLst>
          </p:cNvPr>
          <p:cNvSpPr/>
          <p:nvPr/>
        </p:nvSpPr>
        <p:spPr>
          <a:xfrm>
            <a:off x="9537245" y="121103"/>
            <a:ext cx="2438400" cy="1491343"/>
          </a:xfrm>
          <a:prstGeom prst="ellipse">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4284D"/>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753E7619-B415-6F8F-1DBF-6BCF1454377C}"/>
              </a:ext>
            </a:extLst>
          </p:cNvPr>
          <p:cNvSpPr txBox="1"/>
          <p:nvPr/>
        </p:nvSpPr>
        <p:spPr>
          <a:xfrm>
            <a:off x="9807623" y="294011"/>
            <a:ext cx="1903648" cy="1138773"/>
          </a:xfrm>
          <a:prstGeom prst="rect">
            <a:avLst/>
          </a:prstGeom>
          <a:noFill/>
          <a:ln w="6350">
            <a:noFill/>
            <a:miter lim="800000"/>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entury Gothic"/>
                <a:ea typeface="+mn-ea"/>
                <a:cs typeface="+mn-cs"/>
              </a:rPr>
              <a:t>$262.5M</a:t>
            </a:r>
            <a:r>
              <a:rPr kumimoji="0" lang="en-US" sz="3600" b="1" i="0" u="none" strike="noStrike" kern="1200" cap="none" spc="0" normalizeH="0" baseline="0" noProof="0">
                <a:ln>
                  <a:noFill/>
                </a:ln>
                <a:solidFill>
                  <a:srgbClr val="000000"/>
                </a:solidFill>
                <a:effectLst/>
                <a:uLnTx/>
                <a:uFillTx/>
                <a:latin typeface="Century Gothic"/>
                <a:ea typeface="+mn-ea"/>
                <a:cs typeface="+mn-cs"/>
              </a:rPr>
              <a:t> </a:t>
            </a:r>
            <a:r>
              <a:rPr kumimoji="0" lang="en-US" sz="1600" b="0" i="0" u="none" strike="noStrike" kern="1200" cap="none" spc="0" normalizeH="0" baseline="0" noProof="0">
                <a:ln>
                  <a:noFill/>
                </a:ln>
                <a:solidFill>
                  <a:srgbClr val="000000"/>
                </a:solidFill>
                <a:effectLst/>
                <a:uLnTx/>
                <a:uFillTx/>
                <a:latin typeface="Century Gothic"/>
                <a:ea typeface="+mn-ea"/>
                <a:cs typeface="+mn-cs"/>
              </a:rPr>
              <a:t>investment over five years</a:t>
            </a:r>
          </a:p>
        </p:txBody>
      </p:sp>
      <p:sp>
        <p:nvSpPr>
          <p:cNvPr id="9" name="TextBox 8">
            <a:extLst>
              <a:ext uri="{FF2B5EF4-FFF2-40B4-BE49-F238E27FC236}">
                <a16:creationId xmlns:a16="http://schemas.microsoft.com/office/drawing/2014/main" id="{7E4BFA69-B37F-8244-4C60-0B82D0349DAA}"/>
              </a:ext>
            </a:extLst>
          </p:cNvPr>
          <p:cNvSpPr txBox="1"/>
          <p:nvPr/>
        </p:nvSpPr>
        <p:spPr>
          <a:xfrm>
            <a:off x="381000" y="1469573"/>
            <a:ext cx="11353798" cy="307777"/>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000" b="0" i="0" u="none" strike="noStrike" kern="1200" cap="none" spc="0" normalizeH="0" baseline="0" noProof="0">
                <a:ln>
                  <a:noFill/>
                </a:ln>
                <a:solidFill>
                  <a:srgbClr val="04284D"/>
                </a:solidFill>
                <a:effectLst/>
                <a:uLnTx/>
                <a:uFillTx/>
                <a:latin typeface="Century Gothic"/>
                <a:ea typeface="+mn-ea"/>
                <a:cs typeface="+mn-cs"/>
              </a:rPr>
              <a:t>The first national network for outbreak analytics &amp; disease modeling</a:t>
            </a:r>
          </a:p>
        </p:txBody>
      </p:sp>
      <p:pic>
        <p:nvPicPr>
          <p:cNvPr id="5" name="Picture 4" descr="Map">
            <a:extLst>
              <a:ext uri="{FF2B5EF4-FFF2-40B4-BE49-F238E27FC236}">
                <a16:creationId xmlns:a16="http://schemas.microsoft.com/office/drawing/2014/main" id="{1949492B-331A-F8DC-7268-6B557FD7F0B4}"/>
              </a:ext>
            </a:extLst>
          </p:cNvPr>
          <p:cNvPicPr>
            <a:picLocks noChangeAspect="1"/>
          </p:cNvPicPr>
          <p:nvPr/>
        </p:nvPicPr>
        <p:blipFill>
          <a:blip r:embed="rId3"/>
          <a:stretch>
            <a:fillRect/>
          </a:stretch>
        </p:blipFill>
        <p:spPr>
          <a:xfrm>
            <a:off x="283029" y="2157413"/>
            <a:ext cx="5943600" cy="3958317"/>
          </a:xfrm>
          <a:prstGeom prst="rect">
            <a:avLst/>
          </a:prstGeom>
        </p:spPr>
      </p:pic>
      <p:sp>
        <p:nvSpPr>
          <p:cNvPr id="2" name="Rectangle 1">
            <a:extLst>
              <a:ext uri="{FF2B5EF4-FFF2-40B4-BE49-F238E27FC236}">
                <a16:creationId xmlns:a16="http://schemas.microsoft.com/office/drawing/2014/main" id="{184927BF-4229-DBB3-E12E-F83F96AB0BFF}"/>
              </a:ext>
            </a:extLst>
          </p:cNvPr>
          <p:cNvSpPr/>
          <p:nvPr/>
        </p:nvSpPr>
        <p:spPr>
          <a:xfrm>
            <a:off x="6544543" y="2241986"/>
            <a:ext cx="5420573" cy="2600167"/>
          </a:xfrm>
          <a:prstGeom prst="rect">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FFFFFF"/>
                </a:solidFill>
                <a:effectLst/>
                <a:uLnTx/>
                <a:uFillTx/>
                <a:latin typeface="Century Gothic"/>
                <a:ea typeface="+mn-ea"/>
                <a:cs typeface="+mn-cs"/>
              </a:rPr>
              <a:t>Established in 2023 to improve outbreak response and enhance the federal, state, and local ability to control epidemics and pandemics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FFFFFF"/>
                </a:solidFill>
                <a:effectLst/>
                <a:uLnTx/>
                <a:uFillTx/>
                <a:latin typeface="Century Gothic"/>
                <a:ea typeface="+mn-ea"/>
                <a:cs typeface="+mn-cs"/>
              </a:rPr>
              <a:t>Network of performers </a:t>
            </a:r>
            <a:r>
              <a:rPr kumimoji="0" lang="en-US" sz="1800" b="0" i="0" u="none" strike="noStrike" kern="1200" cap="none" spc="0" normalizeH="0" baseline="0" noProof="0">
                <a:ln>
                  <a:noFill/>
                </a:ln>
                <a:solidFill>
                  <a:srgbClr val="FFFFFF"/>
                </a:solidFill>
                <a:effectLst/>
                <a:uLnTx/>
                <a:uFillTx/>
                <a:latin typeface="Century Gothic"/>
                <a:ea typeface="+mn-ea"/>
                <a:cs typeface="+mn-cs"/>
              </a:rPr>
              <a:t>from public and private sectors designing, testing, and implementing forecasting tools &amp; techniques</a:t>
            </a:r>
          </a:p>
        </p:txBody>
      </p:sp>
      <p:sp>
        <p:nvSpPr>
          <p:cNvPr id="11" name="TextBox 1" descr="Map of US states and territories, showing 13 primary Insight Net awardees and partners. *Colors indicate awardee type.&#10;">
            <a:extLst>
              <a:ext uri="{FF2B5EF4-FFF2-40B4-BE49-F238E27FC236}">
                <a16:creationId xmlns:a16="http://schemas.microsoft.com/office/drawing/2014/main" id="{37EFDC6A-3C04-22E8-B50F-2A119D0BB952}"/>
              </a:ext>
            </a:extLst>
          </p:cNvPr>
          <p:cNvSpPr txBox="1"/>
          <p:nvPr/>
        </p:nvSpPr>
        <p:spPr>
          <a:xfrm>
            <a:off x="288471" y="6241718"/>
            <a:ext cx="6074314" cy="461665"/>
          </a:xfrm>
          <a:prstGeom prst="rect">
            <a:avLst/>
          </a:prstGeom>
          <a:noFill/>
          <a:ln>
            <a:noFill/>
          </a:ln>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a:ln w="6350" cap="flat">
                  <a:noFill/>
                  <a:miter lim="800000"/>
                </a:ln>
                <a:solidFill>
                  <a:srgbClr val="FFFFFF"/>
                </a:solidFill>
                <a:effectLst/>
                <a:uLnTx/>
                <a:uFillTx/>
                <a:latin typeface="Century Gothic"/>
                <a:ea typeface="+mn-ea"/>
                <a:cs typeface="+mn-cs"/>
              </a:rPr>
              <a:t>Map of US states and territories, showing 13 primary Insight Net awardees and partners. *Colors indicate awardee type.</a:t>
            </a:r>
          </a:p>
        </p:txBody>
      </p:sp>
      <p:sp>
        <p:nvSpPr>
          <p:cNvPr id="6" name="TextBox 1">
            <a:extLst>
              <a:ext uri="{FF2B5EF4-FFF2-40B4-BE49-F238E27FC236}">
                <a16:creationId xmlns:a16="http://schemas.microsoft.com/office/drawing/2014/main" id="{6220162E-8882-5EE5-7830-9DB08C0F77E7}"/>
              </a:ext>
            </a:extLst>
          </p:cNvPr>
          <p:cNvSpPr txBox="1"/>
          <p:nvPr/>
        </p:nvSpPr>
        <p:spPr>
          <a:xfrm>
            <a:off x="6934993" y="5214967"/>
            <a:ext cx="1526130" cy="1077218"/>
          </a:xfrm>
          <a:prstGeom prst="rect">
            <a:avLst/>
          </a:prstGeom>
          <a:noFill/>
          <a:ln w="6350">
            <a:noFill/>
            <a:miter lim="800000"/>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ABAB6"/>
                </a:solidFill>
                <a:effectLst/>
                <a:uLnTx/>
                <a:uFillTx/>
                <a:latin typeface="Century Gothic"/>
                <a:ea typeface="+mn-ea"/>
                <a:cs typeface="+mn-cs"/>
              </a:rPr>
              <a:t>13</a:t>
            </a:r>
            <a:r>
              <a:rPr kumimoji="0" lang="en-US" sz="3200" b="1" i="0" u="none" strike="noStrike" kern="1200" cap="none" spc="0" normalizeH="0" baseline="0" noProof="0">
                <a:ln>
                  <a:noFill/>
                </a:ln>
                <a:solidFill>
                  <a:srgbClr val="F78F47"/>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entury Gothic"/>
                <a:ea typeface="+mn-ea"/>
                <a:cs typeface="+mn-cs"/>
              </a:rPr>
              <a:t>Primary awardees</a:t>
            </a:r>
          </a:p>
        </p:txBody>
      </p:sp>
      <p:sp>
        <p:nvSpPr>
          <p:cNvPr id="7" name="TextBox 2">
            <a:extLst>
              <a:ext uri="{FF2B5EF4-FFF2-40B4-BE49-F238E27FC236}">
                <a16:creationId xmlns:a16="http://schemas.microsoft.com/office/drawing/2014/main" id="{7FD933C2-556E-C75A-338F-CE4E1BB7D789}"/>
              </a:ext>
            </a:extLst>
          </p:cNvPr>
          <p:cNvSpPr txBox="1"/>
          <p:nvPr/>
        </p:nvSpPr>
        <p:spPr>
          <a:xfrm>
            <a:off x="8600508" y="5214967"/>
            <a:ext cx="1776501" cy="1077218"/>
          </a:xfrm>
          <a:prstGeom prst="rect">
            <a:avLst/>
          </a:prstGeom>
          <a:noFill/>
          <a:ln w="6350">
            <a:noFill/>
            <a:miter lim="800000"/>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ABAB6"/>
                </a:solidFill>
                <a:effectLst/>
                <a:uLnTx/>
                <a:uFillTx/>
                <a:latin typeface="Century Gothic"/>
                <a:ea typeface="+mn-ea"/>
                <a:cs typeface="+mn-cs"/>
              </a:rPr>
              <a:t>&gt;100</a:t>
            </a:r>
            <a:r>
              <a:rPr kumimoji="0" lang="en-US" sz="3200" b="1" i="0" u="none" strike="noStrike" kern="1200" cap="none" spc="0" normalizeH="0" baseline="0" noProof="0">
                <a:ln>
                  <a:noFill/>
                </a:ln>
                <a:solidFill>
                  <a:srgbClr val="F78F47"/>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entury Gothic"/>
                <a:ea typeface="+mn-ea"/>
                <a:cs typeface="+mn-cs"/>
              </a:rPr>
              <a:t>Secondary &amp; Tertiary Partners</a:t>
            </a:r>
          </a:p>
        </p:txBody>
      </p:sp>
      <p:sp>
        <p:nvSpPr>
          <p:cNvPr id="3" name="TextBox 1">
            <a:extLst>
              <a:ext uri="{FF2B5EF4-FFF2-40B4-BE49-F238E27FC236}">
                <a16:creationId xmlns:a16="http://schemas.microsoft.com/office/drawing/2014/main" id="{0D312251-0308-30C9-71B9-0AAD653D78BD}"/>
              </a:ext>
            </a:extLst>
          </p:cNvPr>
          <p:cNvSpPr txBox="1"/>
          <p:nvPr/>
        </p:nvSpPr>
        <p:spPr>
          <a:xfrm>
            <a:off x="10223532" y="5301211"/>
            <a:ext cx="1863587" cy="892552"/>
          </a:xfrm>
          <a:prstGeom prst="rect">
            <a:avLst/>
          </a:prstGeom>
          <a:noFill/>
          <a:ln w="6350">
            <a:noFill/>
            <a:miter lim="800000"/>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ABAB6"/>
                </a:solidFill>
                <a:effectLst/>
                <a:uLnTx/>
                <a:uFillTx/>
                <a:latin typeface="Century Gothic"/>
                <a:ea typeface="+mn-ea"/>
                <a:cs typeface="+mn-cs"/>
              </a:rPr>
              <a:t>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a:ea typeface="+mn-ea"/>
                <a:cs typeface="+mn-cs"/>
              </a:rPr>
              <a:t>States</a:t>
            </a:r>
          </a:p>
        </p:txBody>
      </p:sp>
    </p:spTree>
    <p:extLst>
      <p:ext uri="{BB962C8B-B14F-4D97-AF65-F5344CB8AC3E}">
        <p14:creationId xmlns:p14="http://schemas.microsoft.com/office/powerpoint/2010/main" val="883084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AFD3D53-4573-9634-1890-DD906497BE8F}"/>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E53FC259-156F-D225-A3CA-A0C449952260}"/>
              </a:ext>
            </a:extLst>
          </p:cNvPr>
          <p:cNvSpPr>
            <a:spLocks noGrp="1"/>
          </p:cNvSpPr>
          <p:nvPr>
            <p:ph type="title"/>
          </p:nvPr>
        </p:nvSpPr>
        <p:spPr>
          <a:xfrm>
            <a:off x="341132" y="640746"/>
            <a:ext cx="7202226" cy="833299"/>
          </a:xfrm>
        </p:spPr>
        <p:txBody>
          <a:bodyPr vert="horz" wrap="square" lIns="0" tIns="0" rIns="0" bIns="0" rtlCol="0" anchor="t" anchorCtr="0">
            <a:noAutofit/>
          </a:bodyPr>
          <a:lstStyle/>
          <a:p>
            <a:r>
              <a:rPr lang="en-US" sz="4000" b="0"/>
              <a:t>CFA's 2024 Goals</a:t>
            </a:r>
            <a:endParaRPr lang="en-US" sz="4000"/>
          </a:p>
        </p:txBody>
      </p:sp>
      <p:sp>
        <p:nvSpPr>
          <p:cNvPr id="6" name="Oval 5" descr="Oval with icon of checklist">
            <a:extLst>
              <a:ext uri="{FF2B5EF4-FFF2-40B4-BE49-F238E27FC236}">
                <a16:creationId xmlns:a16="http://schemas.microsoft.com/office/drawing/2014/main" id="{63DE34EA-DED1-E76B-A772-F77E17BA89C8}"/>
              </a:ext>
            </a:extLst>
          </p:cNvPr>
          <p:cNvSpPr/>
          <p:nvPr/>
        </p:nvSpPr>
        <p:spPr>
          <a:xfrm>
            <a:off x="5084989" y="306161"/>
            <a:ext cx="1349829" cy="1251857"/>
          </a:xfrm>
          <a:prstGeom prst="ellipse">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4284D"/>
              </a:solidFill>
              <a:effectLst/>
              <a:uLnTx/>
              <a:uFillTx/>
              <a:latin typeface="Century Gothic"/>
              <a:ea typeface="+mn-ea"/>
              <a:cs typeface="+mn-cs"/>
            </a:endParaRPr>
          </a:p>
        </p:txBody>
      </p:sp>
      <p:pic>
        <p:nvPicPr>
          <p:cNvPr id="9" name="Graphic 8" descr="Clipboard Checked with solid fill">
            <a:extLst>
              <a:ext uri="{FF2B5EF4-FFF2-40B4-BE49-F238E27FC236}">
                <a16:creationId xmlns:a16="http://schemas.microsoft.com/office/drawing/2014/main" id="{7AA3F90C-F5FB-8BAD-9CCA-760A11C8E2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1343" y="478971"/>
            <a:ext cx="914400" cy="914400"/>
          </a:xfrm>
          <a:prstGeom prst="rect">
            <a:avLst/>
          </a:prstGeom>
        </p:spPr>
      </p:pic>
      <p:sp>
        <p:nvSpPr>
          <p:cNvPr id="8" name="Arrow: Right 7">
            <a:extLst>
              <a:ext uri="{FF2B5EF4-FFF2-40B4-BE49-F238E27FC236}">
                <a16:creationId xmlns:a16="http://schemas.microsoft.com/office/drawing/2014/main" id="{FE3063D6-6FD3-BCA1-043D-B9131CFAC343}"/>
              </a:ext>
              <a:ext uri="{C183D7F6-B498-43B3-948B-1728B52AA6E4}">
                <adec:decorative xmlns:adec="http://schemas.microsoft.com/office/drawing/2017/decorative" val="1"/>
              </a:ext>
            </a:extLst>
          </p:cNvPr>
          <p:cNvSpPr/>
          <p:nvPr/>
        </p:nvSpPr>
        <p:spPr>
          <a:xfrm>
            <a:off x="340962" y="1843184"/>
            <a:ext cx="2860177" cy="539600"/>
          </a:xfrm>
          <a:prstGeom prst="rightArrow">
            <a:avLst>
              <a:gd name="adj1" fmla="val 100000"/>
              <a:gd name="adj2" fmla="val 56751"/>
            </a:avLst>
          </a:prstGeom>
          <a:solidFill>
            <a:srgbClr val="C7DCDD"/>
          </a:solidFill>
          <a:ln w="6350" cap="sq">
            <a:solidFill>
              <a:srgbClr val="C7DCDD"/>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284D"/>
                </a:solidFill>
                <a:effectLst/>
                <a:uLnTx/>
                <a:uFillTx/>
                <a:latin typeface="Century Gothic"/>
                <a:ea typeface="+mn-ea"/>
                <a:cs typeface="+mn-cs"/>
              </a:rPr>
              <a:t>Even Better Data</a:t>
            </a:r>
            <a:endParaRPr kumimoji="0" lang="en-US" sz="1800" b="0" i="0" u="none" strike="noStrike" kern="1200" cap="none" spc="0" normalizeH="0" baseline="0" noProof="0">
              <a:ln>
                <a:noFill/>
              </a:ln>
              <a:solidFill>
                <a:srgbClr val="04284D"/>
              </a:solidFill>
              <a:effectLst/>
              <a:uLnTx/>
              <a:uFillTx/>
              <a:latin typeface="Century Gothic"/>
              <a:ea typeface="+mn-ea"/>
              <a:cs typeface="+mn-cs"/>
            </a:endParaRPr>
          </a:p>
        </p:txBody>
      </p:sp>
      <p:pic>
        <p:nvPicPr>
          <p:cNvPr id="12" name="Picture 11" descr="Graphic of connections">
            <a:extLst>
              <a:ext uri="{FF2B5EF4-FFF2-40B4-BE49-F238E27FC236}">
                <a16:creationId xmlns:a16="http://schemas.microsoft.com/office/drawing/2014/main" id="{C8F04095-1AB1-0959-2A3D-3420F494E000}"/>
              </a:ext>
            </a:extLst>
          </p:cNvPr>
          <p:cNvPicPr>
            <a:picLocks noChangeAspect="1"/>
          </p:cNvPicPr>
          <p:nvPr/>
        </p:nvPicPr>
        <p:blipFill>
          <a:blip r:embed="rId5"/>
          <a:stretch>
            <a:fillRect/>
          </a:stretch>
        </p:blipFill>
        <p:spPr>
          <a:xfrm>
            <a:off x="3335109" y="1789339"/>
            <a:ext cx="666750" cy="644979"/>
          </a:xfrm>
          <a:prstGeom prst="rect">
            <a:avLst/>
          </a:prstGeom>
        </p:spPr>
      </p:pic>
      <p:sp>
        <p:nvSpPr>
          <p:cNvPr id="13" name="Arrow: Right 12">
            <a:extLst>
              <a:ext uri="{FF2B5EF4-FFF2-40B4-BE49-F238E27FC236}">
                <a16:creationId xmlns:a16="http://schemas.microsoft.com/office/drawing/2014/main" id="{BBAF6BE8-D1BC-3291-0359-5403C6F33DAE}"/>
              </a:ext>
              <a:ext uri="{C183D7F6-B498-43B3-948B-1728B52AA6E4}">
                <adec:decorative xmlns:adec="http://schemas.microsoft.com/office/drawing/2017/decorative" val="1"/>
              </a:ext>
            </a:extLst>
          </p:cNvPr>
          <p:cNvSpPr/>
          <p:nvPr/>
        </p:nvSpPr>
        <p:spPr>
          <a:xfrm>
            <a:off x="4161848" y="1843184"/>
            <a:ext cx="2762206" cy="539600"/>
          </a:xfrm>
          <a:prstGeom prst="rightArrow">
            <a:avLst>
              <a:gd name="adj1" fmla="val 100000"/>
              <a:gd name="adj2" fmla="val 56751"/>
            </a:avLst>
          </a:prstGeom>
          <a:solidFill>
            <a:srgbClr val="C7DCDD"/>
          </a:solidFill>
          <a:ln w="6350" cap="sq">
            <a:solidFill>
              <a:srgbClr val="C7DCDD"/>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284D"/>
                </a:solidFill>
                <a:effectLst/>
                <a:uLnTx/>
                <a:uFillTx/>
                <a:latin typeface="Century Gothic"/>
                <a:ea typeface="+mn-ea"/>
                <a:cs typeface="+mn-cs"/>
              </a:rPr>
              <a:t>Better Tools</a:t>
            </a:r>
            <a:endParaRPr kumimoji="0" lang="en-US" sz="1800" b="0" i="0" u="none" strike="noStrike" kern="1200" cap="none" spc="0" normalizeH="0" baseline="0" noProof="0">
              <a:ln>
                <a:noFill/>
              </a:ln>
              <a:solidFill>
                <a:srgbClr val="04284D"/>
              </a:solidFill>
              <a:effectLst/>
              <a:uLnTx/>
              <a:uFillTx/>
              <a:latin typeface="Century Gothic"/>
              <a:ea typeface="+mn-ea"/>
              <a:cs typeface="+mn-cs"/>
            </a:endParaRPr>
          </a:p>
        </p:txBody>
      </p:sp>
      <p:pic>
        <p:nvPicPr>
          <p:cNvPr id="11" name="Picture 10" descr="Graphic of data">
            <a:extLst>
              <a:ext uri="{FF2B5EF4-FFF2-40B4-BE49-F238E27FC236}">
                <a16:creationId xmlns:a16="http://schemas.microsoft.com/office/drawing/2014/main" id="{9FA27BCF-B337-AD41-4D6E-1F931BB043EE}"/>
              </a:ext>
            </a:extLst>
          </p:cNvPr>
          <p:cNvPicPr>
            <a:picLocks noChangeAspect="1"/>
          </p:cNvPicPr>
          <p:nvPr/>
        </p:nvPicPr>
        <p:blipFill>
          <a:blip r:embed="rId6"/>
          <a:stretch>
            <a:fillRect/>
          </a:stretch>
        </p:blipFill>
        <p:spPr>
          <a:xfrm>
            <a:off x="7090683" y="1702254"/>
            <a:ext cx="819150" cy="819150"/>
          </a:xfrm>
          <a:prstGeom prst="rect">
            <a:avLst/>
          </a:prstGeom>
        </p:spPr>
      </p:pic>
      <p:sp>
        <p:nvSpPr>
          <p:cNvPr id="14" name="Arrow: Right 13">
            <a:extLst>
              <a:ext uri="{FF2B5EF4-FFF2-40B4-BE49-F238E27FC236}">
                <a16:creationId xmlns:a16="http://schemas.microsoft.com/office/drawing/2014/main" id="{3A870A21-1DAD-18E8-FF11-CE759024BF08}"/>
              </a:ext>
              <a:ext uri="{C183D7F6-B498-43B3-948B-1728B52AA6E4}">
                <adec:decorative xmlns:adec="http://schemas.microsoft.com/office/drawing/2017/decorative" val="1"/>
              </a:ext>
            </a:extLst>
          </p:cNvPr>
          <p:cNvSpPr/>
          <p:nvPr/>
        </p:nvSpPr>
        <p:spPr>
          <a:xfrm>
            <a:off x="8156904" y="1843183"/>
            <a:ext cx="3491549" cy="539600"/>
          </a:xfrm>
          <a:prstGeom prst="rightArrow">
            <a:avLst>
              <a:gd name="adj1" fmla="val 100000"/>
              <a:gd name="adj2" fmla="val 56751"/>
            </a:avLst>
          </a:prstGeom>
          <a:solidFill>
            <a:srgbClr val="C7DCDD"/>
          </a:solidFill>
          <a:ln w="6350" cap="sq">
            <a:solidFill>
              <a:srgbClr val="C7DCDD"/>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284D"/>
                </a:solidFill>
                <a:effectLst/>
                <a:uLnTx/>
                <a:uFillTx/>
                <a:latin typeface="Century Gothic"/>
                <a:ea typeface="+mn-ea"/>
                <a:cs typeface="+mn-cs"/>
              </a:rPr>
              <a:t>More access &amp; support</a:t>
            </a:r>
            <a:endParaRPr kumimoji="0" lang="en-US" sz="1800" b="0" i="0" u="none" strike="noStrike" kern="1200" cap="none" spc="0" normalizeH="0" baseline="0" noProof="0">
              <a:ln>
                <a:noFill/>
              </a:ln>
              <a:solidFill>
                <a:srgbClr val="04284D"/>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B68E79DF-906B-96D0-4C72-EF0160B8667F}"/>
              </a:ext>
              <a:ext uri="{C183D7F6-B498-43B3-948B-1728B52AA6E4}">
                <adec:decorative xmlns:adec="http://schemas.microsoft.com/office/drawing/2017/decorative" val="1"/>
              </a:ext>
            </a:extLst>
          </p:cNvPr>
          <p:cNvSpPr/>
          <p:nvPr/>
        </p:nvSpPr>
        <p:spPr>
          <a:xfrm>
            <a:off x="337459" y="2776022"/>
            <a:ext cx="3205837" cy="2251825"/>
          </a:xfrm>
          <a:prstGeom prst="rect">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Arial"/>
            </a:endParaRPr>
          </a:p>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Arial"/>
            </a:endParaRPr>
          </a:p>
        </p:txBody>
      </p:sp>
      <p:sp>
        <p:nvSpPr>
          <p:cNvPr id="15" name="Rectangle 14">
            <a:extLst>
              <a:ext uri="{FF2B5EF4-FFF2-40B4-BE49-F238E27FC236}">
                <a16:creationId xmlns:a16="http://schemas.microsoft.com/office/drawing/2014/main" id="{ACEDE2BD-17DE-7452-73B6-B193AAD7B87B}"/>
              </a:ext>
              <a:ext uri="{C183D7F6-B498-43B3-948B-1728B52AA6E4}">
                <adec:decorative xmlns:adec="http://schemas.microsoft.com/office/drawing/2017/decorative" val="1"/>
              </a:ext>
            </a:extLst>
          </p:cNvPr>
          <p:cNvSpPr/>
          <p:nvPr/>
        </p:nvSpPr>
        <p:spPr>
          <a:xfrm>
            <a:off x="4013504" y="2776022"/>
            <a:ext cx="3647011" cy="2251825"/>
          </a:xfrm>
          <a:prstGeom prst="rect">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Calibri"/>
            </a:endParaRPr>
          </a:p>
          <a:p>
            <a:pPr marL="342900" marR="0" lvl="0" indent="-342900" algn="l" defTabSz="914400" rtl="0" eaLnBrk="1" fontAlgn="auto" latinLnBrk="0" hangingPunct="1">
              <a:lnSpc>
                <a:spcPct val="100000"/>
              </a:lnSpc>
              <a:spcBef>
                <a:spcPts val="300"/>
              </a:spcBef>
              <a:spcAft>
                <a:spcPts val="300"/>
              </a:spcAft>
              <a:buClrTx/>
              <a:buSzTx/>
              <a:buFont typeface="Arial,Sans-Serif"/>
              <a:buChar char="•"/>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Arial"/>
            </a:endParaRPr>
          </a:p>
        </p:txBody>
      </p:sp>
      <p:sp>
        <p:nvSpPr>
          <p:cNvPr id="16" name="Rectangle 15">
            <a:extLst>
              <a:ext uri="{FF2B5EF4-FFF2-40B4-BE49-F238E27FC236}">
                <a16:creationId xmlns:a16="http://schemas.microsoft.com/office/drawing/2014/main" id="{1FD5F394-A7D4-6419-FEEB-43A2A76EF904}"/>
              </a:ext>
              <a:ext uri="{C183D7F6-B498-43B3-948B-1728B52AA6E4}">
                <adec:decorative xmlns:adec="http://schemas.microsoft.com/office/drawing/2017/decorative" val="1"/>
              </a:ext>
            </a:extLst>
          </p:cNvPr>
          <p:cNvSpPr/>
          <p:nvPr/>
        </p:nvSpPr>
        <p:spPr>
          <a:xfrm>
            <a:off x="8033659" y="2776021"/>
            <a:ext cx="3832068" cy="2251825"/>
          </a:xfrm>
          <a:prstGeom prst="rect">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Arial"/>
            </a:endParaRPr>
          </a:p>
        </p:txBody>
      </p:sp>
      <p:sp>
        <p:nvSpPr>
          <p:cNvPr id="10" name="TextBox 9">
            <a:extLst>
              <a:ext uri="{FF2B5EF4-FFF2-40B4-BE49-F238E27FC236}">
                <a16:creationId xmlns:a16="http://schemas.microsoft.com/office/drawing/2014/main" id="{6390B608-D900-FFD2-F190-437A216A9F57}"/>
              </a:ext>
            </a:extLst>
          </p:cNvPr>
          <p:cNvSpPr txBox="1"/>
          <p:nvPr/>
        </p:nvSpPr>
        <p:spPr>
          <a:xfrm>
            <a:off x="517070" y="3173773"/>
            <a:ext cx="2929773"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ct val="0"/>
              </a:spcBef>
              <a:spcAft>
                <a:spcPts val="0"/>
              </a:spcAft>
              <a:buClrTx/>
              <a:buSzTx/>
              <a:buFont typeface="Arial"/>
              <a:buChar char="•"/>
              <a:tabLst/>
              <a:defRPr/>
            </a:pPr>
            <a:r>
              <a:rPr kumimoji="0" lang="en-US" sz="1800" b="0" i="0" u="none" strike="noStrike" kern="1200" cap="none" spc="0" normalizeH="0" baseline="0" noProof="0">
                <a:ln w="6350" cap="flat">
                  <a:noFill/>
                  <a:miter lim="800000"/>
                </a:ln>
                <a:solidFill>
                  <a:srgbClr val="FFFFFF"/>
                </a:solidFill>
                <a:effectLst/>
                <a:uLnTx/>
                <a:uFillTx/>
                <a:latin typeface="Century Gothic"/>
                <a:ea typeface="+mn-ea"/>
                <a:cs typeface="+mn-cs"/>
              </a:rPr>
              <a:t>W</a:t>
            </a:r>
            <a:r>
              <a:rPr kumimoji="0" lang="en-US" sz="1800" b="0" i="0" u="none" strike="noStrike" kern="1200" cap="none" spc="0" normalizeH="0" baseline="0" noProof="0">
                <a:ln w="6350" cap="flat">
                  <a:noFill/>
                  <a:miter lim="800000"/>
                </a:ln>
                <a:solidFill>
                  <a:srgbClr val="FFFFFF"/>
                </a:solidFill>
                <a:effectLst/>
                <a:uLnTx/>
                <a:uFillTx/>
                <a:latin typeface="Century Gothic"/>
                <a:ea typeface="+mn-ea"/>
                <a:cs typeface="Calibri"/>
              </a:rPr>
              <a:t>astewater monitoring for more diseases</a:t>
            </a:r>
          </a:p>
          <a:p>
            <a:pPr marL="285750" marR="0" lvl="0" indent="-285750" algn="l" defTabSz="914400" rtl="0" eaLnBrk="1" fontAlgn="auto" latinLnBrk="0" hangingPunct="1">
              <a:lnSpc>
                <a:spcPct val="100000"/>
              </a:lnSpc>
              <a:spcBef>
                <a:spcPct val="0"/>
              </a:spcBef>
              <a:spcAft>
                <a:spcPts val="0"/>
              </a:spcAft>
              <a:buClrTx/>
              <a:buSzTx/>
              <a:buFont typeface="Arial"/>
              <a:buChar char="•"/>
              <a:tabLst/>
              <a:defRPr/>
            </a:pPr>
            <a:r>
              <a:rPr kumimoji="0" lang="en-US" sz="1800" b="0" i="0" u="none" strike="noStrike" kern="1200" cap="none" spc="0" normalizeH="0" baseline="0" noProof="0">
                <a:ln w="6350" cap="flat">
                  <a:noFill/>
                  <a:miter lim="800000"/>
                </a:ln>
                <a:solidFill>
                  <a:srgbClr val="FFFFFF"/>
                </a:solidFill>
                <a:effectLst/>
                <a:uLnTx/>
                <a:uFillTx/>
                <a:latin typeface="Century Gothic"/>
                <a:ea typeface="+mn-ea"/>
                <a:cs typeface="Calibri"/>
              </a:rPr>
              <a:t>Incorporating more new data sources</a:t>
            </a:r>
          </a:p>
        </p:txBody>
      </p:sp>
      <p:sp>
        <p:nvSpPr>
          <p:cNvPr id="18" name="TextBox 17">
            <a:extLst>
              <a:ext uri="{FF2B5EF4-FFF2-40B4-BE49-F238E27FC236}">
                <a16:creationId xmlns:a16="http://schemas.microsoft.com/office/drawing/2014/main" id="{BF90B2E3-77E6-1403-8CCE-9E4C615210EB}"/>
              </a:ext>
            </a:extLst>
          </p:cNvPr>
          <p:cNvSpPr txBox="1"/>
          <p:nvPr/>
        </p:nvSpPr>
        <p:spPr>
          <a:xfrm>
            <a:off x="4258430" y="3173772"/>
            <a:ext cx="3238860" cy="13849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ct val="0"/>
              </a:spcBef>
              <a:spcAft>
                <a:spcPts val="0"/>
              </a:spcAft>
              <a:buClrTx/>
              <a:buSzTx/>
              <a:buFont typeface="Arial"/>
              <a:buChar char="•"/>
              <a:tabLst/>
              <a:defRPr/>
            </a:pPr>
            <a:r>
              <a:rPr kumimoji="0" lang="en-US" sz="1800" b="0" i="0" u="none" strike="noStrike" kern="1200" cap="none" spc="0" normalizeH="0" baseline="0" noProof="0">
                <a:ln w="6350" cap="flat">
                  <a:noFill/>
                  <a:miter lim="800000"/>
                </a:ln>
                <a:solidFill>
                  <a:srgbClr val="FFFFFF"/>
                </a:solidFill>
                <a:effectLst/>
                <a:uLnTx/>
                <a:uFillTx/>
                <a:latin typeface="Century Gothic"/>
                <a:ea typeface="+mn-ea"/>
                <a:cs typeface="+mn-cs"/>
              </a:rPr>
              <a:t>Insight net &amp; CFA data scientists work to innovate, implement and integrate new forecasting &amp;  decision-support tools</a:t>
            </a:r>
          </a:p>
        </p:txBody>
      </p:sp>
      <p:sp>
        <p:nvSpPr>
          <p:cNvPr id="17" name="TextBox 16">
            <a:extLst>
              <a:ext uri="{FF2B5EF4-FFF2-40B4-BE49-F238E27FC236}">
                <a16:creationId xmlns:a16="http://schemas.microsoft.com/office/drawing/2014/main" id="{9714FD43-159B-904E-67C2-331B7FE7AEE6}"/>
              </a:ext>
            </a:extLst>
          </p:cNvPr>
          <p:cNvSpPr txBox="1"/>
          <p:nvPr/>
        </p:nvSpPr>
        <p:spPr>
          <a:xfrm>
            <a:off x="8278585" y="3043143"/>
            <a:ext cx="3334724" cy="13849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ct val="0"/>
              </a:spcBef>
              <a:spcAft>
                <a:spcPts val="0"/>
              </a:spcAft>
              <a:buClrTx/>
              <a:buSzTx/>
              <a:buFont typeface="Arial"/>
              <a:buChar char="•"/>
              <a:tabLst/>
              <a:defRPr/>
            </a:pPr>
            <a:r>
              <a:rPr kumimoji="0" lang="en-US" sz="1800" b="0" i="0" u="none" strike="noStrike" kern="1200" cap="none" spc="0" normalizeH="0" baseline="0" noProof="0">
                <a:ln w="6350" cap="flat">
                  <a:noFill/>
                  <a:miter lim="800000"/>
                </a:ln>
                <a:solidFill>
                  <a:srgbClr val="FFFFFF"/>
                </a:solidFill>
                <a:effectLst/>
                <a:uLnTx/>
                <a:uFillTx/>
                <a:latin typeface="Century Gothic"/>
                <a:ea typeface="+mn-ea"/>
                <a:cs typeface="Calibri"/>
              </a:rPr>
              <a:t>Influenza modeling tool kit</a:t>
            </a:r>
          </a:p>
          <a:p>
            <a:pPr marL="285750" marR="0" lvl="0" indent="-285750" algn="l" defTabSz="914400" rtl="0" eaLnBrk="1" fontAlgn="auto" latinLnBrk="0" hangingPunct="1">
              <a:lnSpc>
                <a:spcPct val="100000"/>
              </a:lnSpc>
              <a:spcBef>
                <a:spcPct val="0"/>
              </a:spcBef>
              <a:spcAft>
                <a:spcPts val="0"/>
              </a:spcAft>
              <a:buClrTx/>
              <a:buSzTx/>
              <a:buFont typeface="Arial"/>
              <a:buChar char="•"/>
              <a:tabLst/>
              <a:defRPr/>
            </a:pPr>
            <a:r>
              <a:rPr kumimoji="0" lang="en-US" sz="1800" b="0" i="0" u="none" strike="noStrike" kern="1200" cap="none" spc="0" normalizeH="0" baseline="0" noProof="0">
                <a:ln w="6350" cap="flat">
                  <a:noFill/>
                  <a:miter lim="800000"/>
                </a:ln>
                <a:solidFill>
                  <a:srgbClr val="FFFFFF"/>
                </a:solidFill>
                <a:effectLst/>
                <a:uLnTx/>
                <a:uFillTx/>
                <a:latin typeface="Century Gothic"/>
                <a:ea typeface="+mn-ea"/>
                <a:cs typeface="Calibri"/>
              </a:rPr>
              <a:t>Expanding Virtual Analyst Platform (VAP)</a:t>
            </a:r>
          </a:p>
          <a:p>
            <a:pPr marL="285750" marR="0" lvl="0" indent="-285750" algn="l" defTabSz="914400" rtl="0" eaLnBrk="1" fontAlgn="auto" latinLnBrk="0" hangingPunct="1">
              <a:lnSpc>
                <a:spcPct val="100000"/>
              </a:lnSpc>
              <a:spcBef>
                <a:spcPct val="0"/>
              </a:spcBef>
              <a:spcAft>
                <a:spcPts val="0"/>
              </a:spcAft>
              <a:buClrTx/>
              <a:buSzTx/>
              <a:buFont typeface="Arial"/>
              <a:buChar char="•"/>
              <a:tabLst/>
              <a:defRPr/>
            </a:pPr>
            <a:r>
              <a:rPr kumimoji="0" lang="en-US" sz="1800" b="0" i="0" u="none" strike="noStrike" kern="1200" cap="none" spc="0" normalizeH="0" baseline="0" noProof="0">
                <a:ln w="6350" cap="flat">
                  <a:noFill/>
                  <a:miter lim="800000"/>
                </a:ln>
                <a:solidFill>
                  <a:srgbClr val="FFFFFF"/>
                </a:solidFill>
                <a:effectLst/>
                <a:uLnTx/>
                <a:uFillTx/>
                <a:latin typeface="Century Gothic"/>
                <a:ea typeface="+mn-ea"/>
                <a:cs typeface="Calibri"/>
              </a:rPr>
              <a:t>Expanding &amp; implementing new Insight Net tools</a:t>
            </a:r>
          </a:p>
        </p:txBody>
      </p:sp>
      <p:sp>
        <p:nvSpPr>
          <p:cNvPr id="3" name="Oval 2">
            <a:extLst>
              <a:ext uri="{FF2B5EF4-FFF2-40B4-BE49-F238E27FC236}">
                <a16:creationId xmlns:a16="http://schemas.microsoft.com/office/drawing/2014/main" id="{24014EBF-5A30-E5C6-780C-B7AFC414A692}"/>
              </a:ext>
            </a:extLst>
          </p:cNvPr>
          <p:cNvSpPr/>
          <p:nvPr/>
        </p:nvSpPr>
        <p:spPr>
          <a:xfrm>
            <a:off x="8546645" y="4606017"/>
            <a:ext cx="2939144" cy="838200"/>
          </a:xfrm>
          <a:prstGeom prst="ellipse">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04284D"/>
                </a:solidFill>
                <a:effectLst/>
                <a:uLnTx/>
                <a:uFillTx/>
                <a:latin typeface="Century Gothic"/>
                <a:ea typeface="+mn-ea"/>
                <a:cs typeface="+mn-cs"/>
              </a:rPr>
              <a:t>STLT Support</a:t>
            </a:r>
          </a:p>
        </p:txBody>
      </p:sp>
      <p:sp>
        <p:nvSpPr>
          <p:cNvPr id="7" name="TextBox 6">
            <a:extLst>
              <a:ext uri="{FF2B5EF4-FFF2-40B4-BE49-F238E27FC236}">
                <a16:creationId xmlns:a16="http://schemas.microsoft.com/office/drawing/2014/main" id="{5329B398-E92B-1B19-0744-57E7B148A41C}"/>
              </a:ext>
            </a:extLst>
          </p:cNvPr>
          <p:cNvSpPr txBox="1"/>
          <p:nvPr/>
        </p:nvSpPr>
        <p:spPr>
          <a:xfrm>
            <a:off x="337457" y="5682342"/>
            <a:ext cx="11397342" cy="677108"/>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FFCFAE">
                    <a:lumMod val="75000"/>
                  </a:srgbClr>
                </a:solidFill>
                <a:effectLst/>
                <a:uLnTx/>
                <a:uFillTx/>
                <a:latin typeface="Century Gothic"/>
                <a:ea typeface="+mn-ea"/>
                <a:cs typeface="Calibri"/>
              </a:rPr>
              <a:t>Impact: </a:t>
            </a:r>
            <a:r>
              <a:rPr kumimoji="0" lang="en-US" sz="2000" b="0" i="0" u="none" strike="noStrike" kern="1200" cap="none" spc="0" normalizeH="0" baseline="0" noProof="0">
                <a:ln>
                  <a:noFill/>
                </a:ln>
                <a:solidFill>
                  <a:srgbClr val="FFFFFF"/>
                </a:solidFill>
                <a:effectLst/>
                <a:uLnTx/>
                <a:uFillTx/>
                <a:latin typeface="Century Gothic"/>
                <a:ea typeface="+mn-ea"/>
                <a:cs typeface="Calibri"/>
              </a:rPr>
              <a:t>Empower decision-makers with the best available models, forecasts and analytics, so they can be prepared for and respond at the earliest signs of a public health threat.</a:t>
            </a:r>
          </a:p>
        </p:txBody>
      </p:sp>
    </p:spTree>
    <p:extLst>
      <p:ext uri="{BB962C8B-B14F-4D97-AF65-F5344CB8AC3E}">
        <p14:creationId xmlns:p14="http://schemas.microsoft.com/office/powerpoint/2010/main" val="2233260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4364E4-0FAF-CFC9-3DA9-5BA446DEDA48}"/>
              </a:ext>
            </a:extLst>
          </p:cNvPr>
          <p:cNvSpPr>
            <a:spLocks noGrp="1"/>
          </p:cNvSpPr>
          <p:nvPr>
            <p:ph type="title"/>
          </p:nvPr>
        </p:nvSpPr>
        <p:spPr>
          <a:xfrm>
            <a:off x="876692" y="741392"/>
            <a:ext cx="7248133" cy="1135034"/>
          </a:xfrm>
        </p:spPr>
        <p:txBody>
          <a:bodyPr vert="horz" lIns="91440" tIns="45720" rIns="91440" bIns="45720" rtlCol="0" anchor="b">
            <a:normAutofit/>
          </a:bodyPr>
          <a:lstStyle/>
          <a:p>
            <a:r>
              <a:rPr lang="en-US" b="0">
                <a:solidFill>
                  <a:schemeClr val="tx1"/>
                </a:solidFill>
              </a:rPr>
              <a:t>Committee Updates – New Member</a:t>
            </a:r>
          </a:p>
        </p:txBody>
      </p:sp>
      <p:sp>
        <p:nvSpPr>
          <p:cNvPr id="2" name="Content Placeholder 1">
            <a:extLst>
              <a:ext uri="{FF2B5EF4-FFF2-40B4-BE49-F238E27FC236}">
                <a16:creationId xmlns:a16="http://schemas.microsoft.com/office/drawing/2014/main" id="{6A819269-77E7-84DB-265F-67184A4FA23A}"/>
              </a:ext>
            </a:extLst>
          </p:cNvPr>
          <p:cNvSpPr>
            <a:spLocks noGrp="1"/>
          </p:cNvSpPr>
          <p:nvPr>
            <p:ph sz="quarter" idx="10"/>
          </p:nvPr>
        </p:nvSpPr>
        <p:spPr>
          <a:xfrm>
            <a:off x="876692" y="2533476"/>
            <a:ext cx="6009883" cy="3447832"/>
          </a:xfrm>
        </p:spPr>
        <p:txBody>
          <a:bodyPr vert="horz" lIns="91440" tIns="45720" rIns="91440" bIns="45720" rtlCol="0" anchor="t">
            <a:normAutofit/>
          </a:bodyPr>
          <a:lstStyle/>
          <a:p>
            <a:pPr marL="0" indent="0"/>
            <a:r>
              <a:rPr lang="en-US" sz="2800">
                <a:solidFill>
                  <a:schemeClr val="tx1"/>
                </a:solidFill>
              </a:rPr>
              <a:t>Helene Gayle, MD, MPH</a:t>
            </a:r>
          </a:p>
          <a:p>
            <a:pPr marL="0" indent="0"/>
            <a:r>
              <a:rPr lang="en-US" sz="2800" b="0">
                <a:solidFill>
                  <a:schemeClr val="tx1"/>
                </a:solidFill>
              </a:rPr>
              <a:t>President, Spelman College, Atlanta GA</a:t>
            </a:r>
            <a:br>
              <a:rPr lang="en-US" sz="2800" b="0">
                <a:solidFill>
                  <a:schemeClr val="tx1"/>
                </a:solidFill>
              </a:rPr>
            </a:br>
            <a:r>
              <a:rPr lang="en-US" sz="2800" b="0">
                <a:solidFill>
                  <a:schemeClr val="tx1"/>
                </a:solidFill>
              </a:rPr>
              <a:t>Term: 12/11/2023 – 06/30/2027</a:t>
            </a:r>
          </a:p>
        </p:txBody>
      </p:sp>
      <p:pic>
        <p:nvPicPr>
          <p:cNvPr id="1026" name="Picture 2" descr="Photo of Helene D. Gayle, M.D. M.P.H">
            <a:extLst>
              <a:ext uri="{FF2B5EF4-FFF2-40B4-BE49-F238E27FC236}">
                <a16:creationId xmlns:a16="http://schemas.microsoft.com/office/drawing/2014/main" id="{8F19E1D9-6956-8F90-1D5F-FF1C3671E9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42" r="7936"/>
          <a:stretch/>
        </p:blipFill>
        <p:spPr bwMode="auto">
          <a:xfrm>
            <a:off x="8351046" y="996275"/>
            <a:ext cx="3491371" cy="4865449"/>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2" name="Rectangle 1031">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431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5ACC41-77D9-2F8A-243A-70124DA2F669}"/>
              </a:ext>
            </a:extLst>
          </p:cNvPr>
          <p:cNvSpPr>
            <a:spLocks noGrp="1"/>
          </p:cNvSpPr>
          <p:nvPr>
            <p:ph type="title" idx="4294967295"/>
          </p:nvPr>
        </p:nvSpPr>
        <p:spPr>
          <a:xfrm>
            <a:off x="519590" y="2740818"/>
            <a:ext cx="10515600" cy="1325563"/>
          </a:xfrm>
        </p:spPr>
        <p:txBody>
          <a:bodyPr vert="horz" lIns="91440" tIns="45720" rIns="91440" bIns="45720" rtlCol="0" anchor="ctr">
            <a:normAutofit/>
          </a:bodyPr>
          <a:lstStyle/>
          <a:p>
            <a:r>
              <a:rPr lang="en-US" sz="4800">
                <a:solidFill>
                  <a:srgbClr val="FFFFFF"/>
                </a:solidFill>
                <a:latin typeface="Calibri" panose="020F0502020204030204" pitchFamily="34" charset="0"/>
                <a:ea typeface="+mn-ea"/>
                <a:cs typeface="+mn-cs"/>
              </a:rPr>
              <a:t>Discussion</a:t>
            </a:r>
          </a:p>
        </p:txBody>
      </p:sp>
    </p:spTree>
    <p:extLst>
      <p:ext uri="{BB962C8B-B14F-4D97-AF65-F5344CB8AC3E}">
        <p14:creationId xmlns:p14="http://schemas.microsoft.com/office/powerpoint/2010/main" val="3506085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457C47-989F-C68D-5344-1A708B6BEBB1}"/>
              </a:ext>
            </a:extLst>
          </p:cNvPr>
          <p:cNvSpPr>
            <a:spLocks noGrp="1"/>
          </p:cNvSpPr>
          <p:nvPr>
            <p:ph type="title" idx="4294967295"/>
          </p:nvPr>
        </p:nvSpPr>
        <p:spPr>
          <a:xfrm>
            <a:off x="525462" y="2676207"/>
            <a:ext cx="10515600" cy="1325563"/>
          </a:xfrm>
        </p:spPr>
        <p:txBody>
          <a:bodyPr/>
          <a:lstStyle/>
          <a:p>
            <a:r>
              <a:rPr lang="en-US" sz="4800" b="0" kern="1200">
                <a:solidFill>
                  <a:srgbClr val="FFFFFF"/>
                </a:solidFill>
                <a:effectLst/>
                <a:latin typeface="Calibri" panose="020F0502020204030204" pitchFamily="34" charset="0"/>
                <a:ea typeface="+mn-ea"/>
                <a:cs typeface="+mn-cs"/>
              </a:rPr>
              <a:t>Lunch</a:t>
            </a:r>
            <a:endParaRPr lang="en-US"/>
          </a:p>
        </p:txBody>
      </p:sp>
    </p:spTree>
    <p:extLst>
      <p:ext uri="{BB962C8B-B14F-4D97-AF65-F5344CB8AC3E}">
        <p14:creationId xmlns:p14="http://schemas.microsoft.com/office/powerpoint/2010/main" val="4207541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1E7017-C037-6E55-95FA-3898734B7CED}"/>
              </a:ext>
            </a:extLst>
          </p:cNvPr>
          <p:cNvSpPr>
            <a:spLocks noGrp="1"/>
          </p:cNvSpPr>
          <p:nvPr>
            <p:ph type="title" idx="4294967295"/>
          </p:nvPr>
        </p:nvSpPr>
        <p:spPr>
          <a:xfrm>
            <a:off x="519590" y="2676206"/>
            <a:ext cx="10515600" cy="1325563"/>
          </a:xfrm>
        </p:spPr>
        <p:txBody>
          <a:bodyPr>
            <a:normAutofit/>
          </a:bodyPr>
          <a:lstStyle/>
          <a:p>
            <a:pPr rtl="0" eaLnBrk="1" latinLnBrk="0" hangingPunct="1"/>
            <a:r>
              <a:rPr lang="en-US" sz="4800" b="0" kern="1200">
                <a:solidFill>
                  <a:srgbClr val="FFFFFF"/>
                </a:solidFill>
                <a:effectLst/>
                <a:latin typeface="Calibri" panose="020F0502020204030204" pitchFamily="34" charset="0"/>
                <a:ea typeface="+mn-ea"/>
                <a:cs typeface="+mn-cs"/>
              </a:rPr>
              <a:t>Update on CDC Moving Forward</a:t>
            </a:r>
          </a:p>
        </p:txBody>
      </p:sp>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4216400"/>
            <a:ext cx="7772400" cy="892237"/>
          </a:xfrm>
        </p:spPr>
        <p:txBody>
          <a:bodyPr anchor="t">
            <a:noAutofit/>
          </a:bodyPr>
          <a:lstStyle/>
          <a:p>
            <a:pPr marL="0" marR="0">
              <a:lnSpc>
                <a:spcPct val="100000"/>
              </a:lnSpc>
              <a:spcBef>
                <a:spcPts val="0"/>
              </a:spcBef>
              <a:spcAft>
                <a:spcPts val="0"/>
              </a:spcAft>
            </a:pPr>
            <a:r>
              <a:rPr lang="en-US" sz="2000" b="1">
                <a:effectLst/>
                <a:latin typeface="Calibri" panose="020F0502020204030204" pitchFamily="34" charset="0"/>
                <a:ea typeface="Calibri" panose="020F0502020204030204" pitchFamily="34" charset="0"/>
                <a:cs typeface="Calibri" panose="020F0502020204030204" pitchFamily="34" charset="0"/>
              </a:rPr>
              <a:t>Kate Wolff, MPA</a:t>
            </a:r>
          </a:p>
          <a:p>
            <a:pPr marL="0" marR="0">
              <a:lnSpc>
                <a:spcPct val="100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Chief of Staff</a:t>
            </a:r>
          </a:p>
        </p:txBody>
      </p:sp>
    </p:spTree>
    <p:extLst>
      <p:ext uri="{BB962C8B-B14F-4D97-AF65-F5344CB8AC3E}">
        <p14:creationId xmlns:p14="http://schemas.microsoft.com/office/powerpoint/2010/main" val="2783834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E0BC75-6609-6842-411A-CD037504325D}"/>
              </a:ext>
            </a:extLst>
          </p:cNvPr>
          <p:cNvSpPr>
            <a:spLocks noGrp="1"/>
          </p:cNvSpPr>
          <p:nvPr>
            <p:ph sz="quarter" idx="10"/>
          </p:nvPr>
        </p:nvSpPr>
        <p:spPr>
          <a:xfrm>
            <a:off x="4789797" y="1380249"/>
            <a:ext cx="6786686" cy="5112626"/>
          </a:xfrm>
        </p:spPr>
        <p:txBody>
          <a:bodyPr>
            <a:noAutofit/>
          </a:bodyPr>
          <a:lstStyle/>
          <a:p>
            <a:pPr marL="571500" indent="-403225">
              <a:lnSpc>
                <a:spcPct val="100000"/>
              </a:lnSpc>
              <a:spcBef>
                <a:spcPts val="600"/>
              </a:spcBef>
              <a:spcAft>
                <a:spcPts val="1000"/>
              </a:spcAft>
              <a:buFont typeface="Arial" panose="020B0604020202020204" pitchFamily="34" charset="0"/>
              <a:buChar char="•"/>
            </a:pPr>
            <a:r>
              <a:rPr lang="en-US" sz="2400" b="0">
                <a:solidFill>
                  <a:schemeClr val="tx1"/>
                </a:solidFill>
              </a:rPr>
              <a:t>Share Scientific Findings and Data Faster</a:t>
            </a:r>
          </a:p>
          <a:p>
            <a:pPr marL="571500" indent="-403225">
              <a:lnSpc>
                <a:spcPct val="100000"/>
              </a:lnSpc>
              <a:spcBef>
                <a:spcPts val="600"/>
              </a:spcBef>
              <a:spcAft>
                <a:spcPts val="1000"/>
              </a:spcAft>
              <a:buFont typeface="Arial" panose="020B0604020202020204" pitchFamily="34" charset="0"/>
              <a:buChar char="•"/>
            </a:pPr>
            <a:r>
              <a:rPr lang="en-US" sz="2400" b="0">
                <a:solidFill>
                  <a:schemeClr val="tx1"/>
                </a:solidFill>
              </a:rPr>
              <a:t>Increase Laboratory Capacity, Quality, and Safety</a:t>
            </a:r>
          </a:p>
          <a:p>
            <a:pPr marL="571500" indent="-403225">
              <a:lnSpc>
                <a:spcPct val="100000"/>
              </a:lnSpc>
              <a:spcBef>
                <a:spcPts val="600"/>
              </a:spcBef>
              <a:spcAft>
                <a:spcPts val="1000"/>
              </a:spcAft>
              <a:buFont typeface="Arial" panose="020B0604020202020204" pitchFamily="34" charset="0"/>
              <a:buChar char="•"/>
            </a:pPr>
            <a:r>
              <a:rPr lang="en-US" sz="2400" b="0">
                <a:solidFill>
                  <a:schemeClr val="tx1"/>
                </a:solidFill>
              </a:rPr>
              <a:t>Translate Science into Practical, Easy to Understand Policy</a:t>
            </a:r>
          </a:p>
          <a:p>
            <a:pPr marL="571500" indent="-403225">
              <a:lnSpc>
                <a:spcPct val="100000"/>
              </a:lnSpc>
              <a:spcBef>
                <a:spcPts val="600"/>
              </a:spcBef>
              <a:spcAft>
                <a:spcPts val="1000"/>
              </a:spcAft>
              <a:buFont typeface="Arial" panose="020B0604020202020204" pitchFamily="34" charset="0"/>
              <a:buChar char="•"/>
            </a:pPr>
            <a:r>
              <a:rPr lang="en-US" sz="2400" b="0">
                <a:solidFill>
                  <a:schemeClr val="tx1"/>
                </a:solidFill>
              </a:rPr>
              <a:t>Prioritize Public Health Communication</a:t>
            </a:r>
          </a:p>
          <a:p>
            <a:pPr marL="571500" indent="-403225">
              <a:lnSpc>
                <a:spcPct val="100000"/>
              </a:lnSpc>
              <a:spcBef>
                <a:spcPts val="600"/>
              </a:spcBef>
              <a:spcAft>
                <a:spcPts val="1000"/>
              </a:spcAft>
              <a:buFont typeface="Arial" panose="020B0604020202020204" pitchFamily="34" charset="0"/>
              <a:buChar char="•"/>
            </a:pPr>
            <a:r>
              <a:rPr lang="en-US" sz="2400" b="0">
                <a:solidFill>
                  <a:schemeClr val="tx1"/>
                </a:solidFill>
              </a:rPr>
              <a:t>Develop a Workforce Prepared for Future Emergencies</a:t>
            </a:r>
          </a:p>
          <a:p>
            <a:pPr marL="571500" indent="-403225">
              <a:lnSpc>
                <a:spcPct val="100000"/>
              </a:lnSpc>
              <a:spcBef>
                <a:spcPts val="600"/>
              </a:spcBef>
              <a:spcAft>
                <a:spcPts val="1000"/>
              </a:spcAft>
              <a:buFont typeface="Arial" panose="020B0604020202020204" pitchFamily="34" charset="0"/>
              <a:buChar char="•"/>
            </a:pPr>
            <a:r>
              <a:rPr lang="en-US" sz="2400" b="0">
                <a:solidFill>
                  <a:schemeClr val="tx1"/>
                </a:solidFill>
              </a:rPr>
              <a:t>Promote Results-Based Partnerships</a:t>
            </a:r>
          </a:p>
          <a:p>
            <a:pPr marL="571500" indent="-403225">
              <a:lnSpc>
                <a:spcPct val="100000"/>
              </a:lnSpc>
              <a:spcBef>
                <a:spcPts val="600"/>
              </a:spcBef>
              <a:spcAft>
                <a:spcPts val="1000"/>
              </a:spcAft>
              <a:buFont typeface="Arial" panose="020B0604020202020204" pitchFamily="34" charset="0"/>
              <a:buChar char="•"/>
            </a:pPr>
            <a:r>
              <a:rPr lang="en-US" sz="2400" b="0">
                <a:solidFill>
                  <a:schemeClr val="tx1"/>
                </a:solidFill>
              </a:rPr>
              <a:t>Modernize Data</a:t>
            </a:r>
          </a:p>
          <a:p>
            <a:pPr marL="571500" indent="-403225">
              <a:lnSpc>
                <a:spcPct val="100000"/>
              </a:lnSpc>
              <a:spcBef>
                <a:spcPts val="600"/>
              </a:spcBef>
              <a:spcAft>
                <a:spcPts val="1000"/>
              </a:spcAft>
              <a:buFont typeface="Arial" panose="020B0604020202020204" pitchFamily="34" charset="0"/>
              <a:buChar char="•"/>
            </a:pPr>
            <a:r>
              <a:rPr lang="en-US" sz="2400" b="0">
                <a:solidFill>
                  <a:schemeClr val="tx1"/>
                </a:solidFill>
              </a:rPr>
              <a:t>Integrate Health Equity</a:t>
            </a:r>
          </a:p>
        </p:txBody>
      </p:sp>
      <p:sp>
        <p:nvSpPr>
          <p:cNvPr id="3" name="Title 2">
            <a:extLst>
              <a:ext uri="{FF2B5EF4-FFF2-40B4-BE49-F238E27FC236}">
                <a16:creationId xmlns:a16="http://schemas.microsoft.com/office/drawing/2014/main" id="{5DA0F1F4-DF64-77F3-A558-630856B931DF}"/>
              </a:ext>
            </a:extLst>
          </p:cNvPr>
          <p:cNvSpPr>
            <a:spLocks noGrp="1"/>
          </p:cNvSpPr>
          <p:nvPr>
            <p:ph type="title"/>
          </p:nvPr>
        </p:nvSpPr>
        <p:spPr>
          <a:xfrm>
            <a:off x="4789796" y="354239"/>
            <a:ext cx="7099811" cy="1325563"/>
          </a:xfrm>
        </p:spPr>
        <p:txBody>
          <a:bodyPr/>
          <a:lstStyle/>
          <a:p>
            <a:r>
              <a:rPr lang="en-US"/>
              <a:t>Core Areas for Improvement</a:t>
            </a:r>
          </a:p>
        </p:txBody>
      </p:sp>
      <p:sp>
        <p:nvSpPr>
          <p:cNvPr id="4" name="Rectangle 3">
            <a:extLst>
              <a:ext uri="{FF2B5EF4-FFF2-40B4-BE49-F238E27FC236}">
                <a16:creationId xmlns:a16="http://schemas.microsoft.com/office/drawing/2014/main" id="{38B3CA2F-CCF4-3EE0-28BB-6D4C620B3BC6}"/>
              </a:ext>
              <a:ext uri="{C183D7F6-B498-43B3-948B-1728B52AA6E4}">
                <adec:decorative xmlns:adec="http://schemas.microsoft.com/office/drawing/2017/decorative" val="1"/>
              </a:ext>
            </a:extLst>
          </p:cNvPr>
          <p:cNvSpPr/>
          <p:nvPr/>
        </p:nvSpPr>
        <p:spPr>
          <a:xfrm>
            <a:off x="0" y="0"/>
            <a:ext cx="4572000" cy="6677248"/>
          </a:xfrm>
          <a:prstGeom prst="rect">
            <a:avLst/>
          </a:prstGeom>
          <a:solidFill>
            <a:srgbClr val="536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3">
            <a:extLst>
              <a:ext uri="{FF2B5EF4-FFF2-40B4-BE49-F238E27FC236}">
                <a16:creationId xmlns:a16="http://schemas.microsoft.com/office/drawing/2014/main" id="{4BBA17D9-0B24-BDE6-E506-3CF13656E68B}"/>
              </a:ext>
            </a:extLst>
          </p:cNvPr>
          <p:cNvSpPr txBox="1">
            <a:spLocks/>
          </p:cNvSpPr>
          <p:nvPr/>
        </p:nvSpPr>
        <p:spPr>
          <a:xfrm>
            <a:off x="302392" y="786809"/>
            <a:ext cx="3888607" cy="5706066"/>
          </a:xfrm>
          <a:prstGeom prst="rect">
            <a:avLst/>
          </a:prstGeom>
        </p:spPr>
        <p:txBody>
          <a:bodyPr vert="horz" lIns="0" tIns="45720" rIns="0" bIns="45720" rtlCol="0">
            <a:noAutofit/>
          </a:bodyPr>
          <a:lstStyle>
            <a:lvl1pPr marL="0" indent="0" algn="l" defTabSz="1219136" rtl="0" eaLnBrk="1" latinLnBrk="0" hangingPunct="1">
              <a:lnSpc>
                <a:spcPct val="90000"/>
              </a:lnSpc>
              <a:spcBef>
                <a:spcPts val="1333"/>
              </a:spcBef>
              <a:buFont typeface="Arial" panose="020B0604020202020204" pitchFamily="34" charset="0"/>
              <a:buNone/>
              <a:defRPr sz="2667" b="0" kern="1200">
                <a:solidFill>
                  <a:schemeClr val="bg1"/>
                </a:solidFill>
                <a:latin typeface="Arial" panose="020B0604020202020204" pitchFamily="34" charset="0"/>
                <a:ea typeface="+mn-ea"/>
                <a:cs typeface="Arial" panose="020B0604020202020204" pitchFamily="34" charset="0"/>
              </a:defRPr>
            </a:lvl1pPr>
            <a:lvl2pPr marL="914352" indent="-304784" algn="l" defTabSz="1219136" rtl="0" eaLnBrk="1" latinLnBrk="0" hangingPunct="1">
              <a:lnSpc>
                <a:spcPct val="90000"/>
              </a:lnSpc>
              <a:spcBef>
                <a:spcPts val="667"/>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523921" indent="-304784" algn="l" defTabSz="1219136"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3pPr>
            <a:lvl4pPr marL="2133488" indent="-304784" algn="l" defTabSz="1219136"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4pPr>
            <a:lvl5pPr marL="2743055" indent="-304784" algn="l" defTabSz="1219136"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5pPr>
            <a:lvl6pPr marL="3352624" indent="-304784" algn="l" defTabSz="121913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192" indent="-304784" algn="l" defTabSz="121913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60" indent="-304784" algn="l" defTabSz="121913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28" indent="-304784" algn="l" defTabSz="121913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36"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2800" b="1" i="0" u="none" strike="noStrike" kern="1200" cap="all" spc="67" normalizeH="0" baseline="0" noProof="0">
                <a:ln>
                  <a:noFill/>
                </a:ln>
                <a:solidFill>
                  <a:srgbClr val="FFC000"/>
                </a:solidFill>
                <a:effectLst/>
                <a:uLnTx/>
                <a:uFillTx/>
                <a:latin typeface="Calibri" panose="020F0502020204030204"/>
                <a:ea typeface="+mn-ea"/>
                <a:cs typeface="Arial" panose="020B0604020202020204" pitchFamily="34" charset="0"/>
              </a:rPr>
              <a:t>Back</a:t>
            </a:r>
            <a:r>
              <a:rPr kumimoji="0" lang="en-US" sz="2800" b="1" i="0" u="none" strike="noStrike" kern="1200" cap="all" spc="67" normalizeH="0" baseline="0" noProof="0">
                <a:ln>
                  <a:noFill/>
                </a:ln>
                <a:solidFill>
                  <a:srgbClr val="FEBD01"/>
                </a:solidFill>
                <a:effectLst/>
                <a:uLnTx/>
                <a:uFillTx/>
                <a:latin typeface="Calibri" panose="020F0502020204030204"/>
                <a:ea typeface="+mn-ea"/>
                <a:cs typeface="Arial" panose="020B0604020202020204" pitchFamily="34" charset="0"/>
              </a:rPr>
              <a:t>groun</a:t>
            </a:r>
            <a:r>
              <a:rPr kumimoji="0" lang="en-US" sz="2800" b="1" i="0" u="none" strike="noStrike" kern="1200" cap="all" spc="67" normalizeH="0" baseline="0" noProof="0">
                <a:ln>
                  <a:noFill/>
                </a:ln>
                <a:solidFill>
                  <a:srgbClr val="FFC000"/>
                </a:solidFill>
                <a:effectLst/>
                <a:uLnTx/>
                <a:uFillTx/>
                <a:latin typeface="Calibri" panose="020F0502020204030204"/>
                <a:ea typeface="+mn-ea"/>
                <a:cs typeface="Arial" panose="020B0604020202020204" pitchFamily="34" charset="0"/>
              </a:rPr>
              <a:t>d</a:t>
            </a:r>
          </a:p>
          <a:p>
            <a:pPr marL="0" marR="0" lvl="0" indent="0" algn="l" defTabSz="1219136" rtl="0" eaLnBrk="1" fontAlgn="auto" latinLnBrk="0" hangingPunct="1">
              <a:lnSpc>
                <a:spcPct val="110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Cambria"/>
                <a:cs typeface="Arial" panose="020B0604020202020204" pitchFamily="34" charset="0"/>
              </a:rPr>
              <a:t>CDC Moving Forward is an effort to promote a public health action-oriented CDC committed to </a:t>
            </a:r>
            <a:r>
              <a:rPr kumimoji="0" lang="en-US" sz="2400" b="1" i="0" u="none" strike="noStrike" kern="1200" cap="none" spc="0" normalizeH="0" baseline="0" noProof="0">
                <a:ln>
                  <a:noFill/>
                </a:ln>
                <a:solidFill>
                  <a:srgbClr val="FFC000"/>
                </a:solidFill>
                <a:effectLst/>
                <a:uLnTx/>
                <a:uFillTx/>
                <a:latin typeface="Calibri" panose="020F0502020204030204"/>
                <a:ea typeface="Cambria"/>
                <a:cs typeface="Arial" panose="020B0604020202020204" pitchFamily="34" charset="0"/>
              </a:rPr>
              <a:t>accountability, collaboration, communication, timeliness, and equity</a:t>
            </a:r>
            <a:r>
              <a:rPr kumimoji="0" lang="en-US" sz="2400" b="0" i="0" u="none" strike="noStrike" kern="1200" cap="none" spc="0" normalizeH="0" baseline="0" noProof="0">
                <a:ln>
                  <a:noFill/>
                </a:ln>
                <a:solidFill>
                  <a:srgbClr val="007DB2">
                    <a:lumMod val="20000"/>
                    <a:lumOff val="80000"/>
                  </a:srgbClr>
                </a:solidFill>
                <a:effectLst/>
                <a:uLnTx/>
                <a:uFillTx/>
                <a:latin typeface="Calibri" panose="020F0502020204030204"/>
                <a:ea typeface="Cambria"/>
                <a:cs typeface="Arial" panose="020B0604020202020204" pitchFamily="34" charset="0"/>
              </a:rPr>
              <a:t> </a:t>
            </a:r>
            <a:r>
              <a:rPr kumimoji="0" lang="en-US" sz="2400" b="0" i="0" u="none" strike="noStrike" kern="1200" cap="none" spc="0" normalizeH="0" baseline="0" noProof="0">
                <a:ln>
                  <a:noFill/>
                </a:ln>
                <a:solidFill>
                  <a:prstClr val="white"/>
                </a:solidFill>
                <a:effectLst/>
                <a:uLnTx/>
                <a:uFillTx/>
                <a:latin typeface="Calibri" panose="020F0502020204030204"/>
                <a:ea typeface="Cambria"/>
                <a:cs typeface="Arial" panose="020B0604020202020204" pitchFamily="34" charset="0"/>
              </a:rPr>
              <a:t>through refining and modernizing CDC structures, systems, and processes.</a:t>
            </a:r>
          </a:p>
        </p:txBody>
      </p:sp>
    </p:spTree>
    <p:extLst>
      <p:ext uri="{BB962C8B-B14F-4D97-AF65-F5344CB8AC3E}">
        <p14:creationId xmlns:p14="http://schemas.microsoft.com/office/powerpoint/2010/main" val="914987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10A67-9F9F-4492-1D07-16CED1F25E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2298D2C-86CF-9CD3-BA1A-2473A40E33C8}"/>
              </a:ext>
            </a:extLst>
          </p:cNvPr>
          <p:cNvSpPr>
            <a:spLocks noGrp="1"/>
          </p:cNvSpPr>
          <p:nvPr>
            <p:ph type="title"/>
          </p:nvPr>
        </p:nvSpPr>
        <p:spPr>
          <a:xfrm>
            <a:off x="429839" y="24369"/>
            <a:ext cx="10515600" cy="1325563"/>
          </a:xfrm>
        </p:spPr>
        <p:txBody>
          <a:bodyPr/>
          <a:lstStyle/>
          <a:p>
            <a:r>
              <a:rPr lang="en-US"/>
              <a:t>Examples of Impact &amp; Progress</a:t>
            </a:r>
          </a:p>
        </p:txBody>
      </p:sp>
      <p:sp>
        <p:nvSpPr>
          <p:cNvPr id="5" name="Rectangle 4">
            <a:extLst>
              <a:ext uri="{FF2B5EF4-FFF2-40B4-BE49-F238E27FC236}">
                <a16:creationId xmlns:a16="http://schemas.microsoft.com/office/drawing/2014/main" id="{7AAA74CA-BDF8-BA85-5FF7-B5081C52858A}"/>
              </a:ext>
            </a:extLst>
          </p:cNvPr>
          <p:cNvSpPr/>
          <p:nvPr/>
        </p:nvSpPr>
        <p:spPr>
          <a:xfrm>
            <a:off x="590610" y="1275161"/>
            <a:ext cx="3489430" cy="874647"/>
          </a:xfrm>
          <a:prstGeom prst="rect">
            <a:avLst/>
          </a:prstGeom>
          <a:solidFill>
            <a:srgbClr val="536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Share Scientific Findings </a:t>
            </a:r>
            <a:b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and Data Faster</a:t>
            </a:r>
          </a:p>
        </p:txBody>
      </p:sp>
      <p:sp>
        <p:nvSpPr>
          <p:cNvPr id="4" name="Rectangle 3">
            <a:extLst>
              <a:ext uri="{FF2B5EF4-FFF2-40B4-BE49-F238E27FC236}">
                <a16:creationId xmlns:a16="http://schemas.microsoft.com/office/drawing/2014/main" id="{20A445D9-9B62-F302-C8B2-66136C45B6CB}"/>
              </a:ext>
            </a:extLst>
          </p:cNvPr>
          <p:cNvSpPr/>
          <p:nvPr/>
        </p:nvSpPr>
        <p:spPr>
          <a:xfrm>
            <a:off x="590610" y="2149808"/>
            <a:ext cx="3489430" cy="39967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109728"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Calibri"/>
              </a:rPr>
              <a:t>Clearance Process</a:t>
            </a:r>
          </a:p>
        </p:txBody>
      </p:sp>
      <p:pic>
        <p:nvPicPr>
          <p:cNvPr id="22" name="Picture 2" descr="Logo of CDC's Scientific Clearance Transformation Initiative">
            <a:extLst>
              <a:ext uri="{FF2B5EF4-FFF2-40B4-BE49-F238E27FC236}">
                <a16:creationId xmlns:a16="http://schemas.microsoft.com/office/drawing/2014/main" id="{1AE9033F-DB9A-B7F0-0014-8B0D6B0FF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5" t="17504" r="15946" b="11517"/>
          <a:stretch/>
        </p:blipFill>
        <p:spPr bwMode="auto">
          <a:xfrm>
            <a:off x="934057" y="2813040"/>
            <a:ext cx="2815763" cy="1219201"/>
          </a:xfrm>
          <a:prstGeom prst="rect">
            <a:avLst/>
          </a:prstGeom>
          <a:solidFill>
            <a:schemeClr val="bg2"/>
          </a:solidFill>
          <a:ln w="76200">
            <a:solidFill>
              <a:schemeClr val="bg1"/>
            </a:solidFill>
          </a:ln>
        </p:spPr>
      </p:pic>
      <p:sp>
        <p:nvSpPr>
          <p:cNvPr id="6" name="TextBox 5">
            <a:extLst>
              <a:ext uri="{FF2B5EF4-FFF2-40B4-BE49-F238E27FC236}">
                <a16:creationId xmlns:a16="http://schemas.microsoft.com/office/drawing/2014/main" id="{0F6A30A0-BE93-83A6-7C04-28C9FC615808}"/>
              </a:ext>
            </a:extLst>
          </p:cNvPr>
          <p:cNvSpPr txBox="1"/>
          <p:nvPr/>
        </p:nvSpPr>
        <p:spPr>
          <a:xfrm>
            <a:off x="689405" y="4202410"/>
            <a:ext cx="3291840" cy="156966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 refreshed process to improve efficiency and effectiveness of current clearance system. </a:t>
            </a: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To date, changes have cut review times in half, resulting in 120% CDC-wide improvement in clearance rate.</a:t>
            </a:r>
          </a:p>
        </p:txBody>
      </p:sp>
      <p:sp>
        <p:nvSpPr>
          <p:cNvPr id="7" name="Rectangle 6">
            <a:extLst>
              <a:ext uri="{FF2B5EF4-FFF2-40B4-BE49-F238E27FC236}">
                <a16:creationId xmlns:a16="http://schemas.microsoft.com/office/drawing/2014/main" id="{ADF62F50-3BA9-F226-1EB0-72F7B1A96CAF}"/>
              </a:ext>
            </a:extLst>
          </p:cNvPr>
          <p:cNvSpPr/>
          <p:nvPr/>
        </p:nvSpPr>
        <p:spPr>
          <a:xfrm>
            <a:off x="4351285" y="1275161"/>
            <a:ext cx="3489430" cy="874647"/>
          </a:xfrm>
          <a:prstGeom prst="rect">
            <a:avLst/>
          </a:prstGeom>
          <a:solidFill>
            <a:srgbClr val="536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Increase Laboratory Capacity, Quality, and Safety</a:t>
            </a:r>
          </a:p>
        </p:txBody>
      </p:sp>
      <p:sp>
        <p:nvSpPr>
          <p:cNvPr id="9" name="Rectangle 8">
            <a:extLst>
              <a:ext uri="{FF2B5EF4-FFF2-40B4-BE49-F238E27FC236}">
                <a16:creationId xmlns:a16="http://schemas.microsoft.com/office/drawing/2014/main" id="{9120FB81-40B5-01D1-F49F-FD9F9FA1D985}"/>
              </a:ext>
            </a:extLst>
          </p:cNvPr>
          <p:cNvSpPr/>
          <p:nvPr/>
        </p:nvSpPr>
        <p:spPr>
          <a:xfrm>
            <a:off x="4351285" y="2149810"/>
            <a:ext cx="3489430" cy="39967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09728" rIns="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Calibri"/>
              </a:rPr>
              <a:t>Laboratory Quality Plan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(LQP)</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nvGrpSpPr>
          <p:cNvPr id="17" name="Group 16" descr="Logo of eQMS ">
            <a:extLst>
              <a:ext uri="{FF2B5EF4-FFF2-40B4-BE49-F238E27FC236}">
                <a16:creationId xmlns:a16="http://schemas.microsoft.com/office/drawing/2014/main" id="{77747CBF-D498-5DFE-1157-B1F16E4E67F3}"/>
              </a:ext>
            </a:extLst>
          </p:cNvPr>
          <p:cNvGrpSpPr>
            <a:grpSpLocks noChangeAspect="1"/>
          </p:cNvGrpSpPr>
          <p:nvPr/>
        </p:nvGrpSpPr>
        <p:grpSpPr>
          <a:xfrm>
            <a:off x="4992886" y="2813040"/>
            <a:ext cx="2206228" cy="1216152"/>
            <a:chOff x="-1403379" y="506218"/>
            <a:chExt cx="3634950" cy="2003714"/>
          </a:xfrm>
        </p:grpSpPr>
        <p:pic>
          <p:nvPicPr>
            <p:cNvPr id="13" name="Picture 2" descr="eQMS Electronic Quality Management System banner">
              <a:extLst>
                <a:ext uri="{FF2B5EF4-FFF2-40B4-BE49-F238E27FC236}">
                  <a16:creationId xmlns:a16="http://schemas.microsoft.com/office/drawing/2014/main" id="{535C0010-0448-114F-7167-2940CFDE0C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403379" y="506218"/>
              <a:ext cx="3634950" cy="1127125"/>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16" name="Picture 2" descr="eQMS Electronic Quality Management System banner">
              <a:extLst>
                <a:ext uri="{FF2B5EF4-FFF2-40B4-BE49-F238E27FC236}">
                  <a16:creationId xmlns:a16="http://schemas.microsoft.com/office/drawing/2014/main" id="{373ED430-202C-E4F0-4D74-4C9A06813D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403379" y="1635284"/>
              <a:ext cx="3634950" cy="874648"/>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2A8688FC-3B5A-8928-796D-B5F5ED9B1CFB}"/>
              </a:ext>
            </a:extLst>
          </p:cNvPr>
          <p:cNvSpPr txBox="1"/>
          <p:nvPr/>
        </p:nvSpPr>
        <p:spPr>
          <a:xfrm>
            <a:off x="4450080" y="4202410"/>
            <a:ext cx="3291840" cy="181588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 flexible, enterprise-wide system to facilitate effective, efficient lab quality activities. eQMS is one of six components of CDC’s LQP. </a:t>
            </a: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CDC is piloting cloud-based software to manage eQMS in preparation for an agency-wide phased rollout.</a:t>
            </a:r>
          </a:p>
        </p:txBody>
      </p:sp>
      <p:sp>
        <p:nvSpPr>
          <p:cNvPr id="8" name="Rectangle 7">
            <a:extLst>
              <a:ext uri="{FF2B5EF4-FFF2-40B4-BE49-F238E27FC236}">
                <a16:creationId xmlns:a16="http://schemas.microsoft.com/office/drawing/2014/main" id="{3E5A724A-40DE-3AA5-098A-D336B9B4A82F}"/>
              </a:ext>
            </a:extLst>
          </p:cNvPr>
          <p:cNvSpPr/>
          <p:nvPr/>
        </p:nvSpPr>
        <p:spPr>
          <a:xfrm>
            <a:off x="8111960" y="1275159"/>
            <a:ext cx="3489430" cy="874647"/>
          </a:xfrm>
          <a:prstGeom prst="rect">
            <a:avLst/>
          </a:prstGeom>
          <a:solidFill>
            <a:srgbClr val="536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Translate Science into Practical Policy</a:t>
            </a:r>
          </a:p>
        </p:txBody>
      </p:sp>
      <p:sp>
        <p:nvSpPr>
          <p:cNvPr id="12" name="Rectangle 11">
            <a:extLst>
              <a:ext uri="{FF2B5EF4-FFF2-40B4-BE49-F238E27FC236}">
                <a16:creationId xmlns:a16="http://schemas.microsoft.com/office/drawing/2014/main" id="{3DCFD461-96EF-2895-61B1-DDDCCE13DF21}"/>
              </a:ext>
            </a:extLst>
          </p:cNvPr>
          <p:cNvSpPr/>
          <p:nvPr/>
        </p:nvSpPr>
        <p:spPr>
          <a:xfrm>
            <a:off x="8111960" y="2149808"/>
            <a:ext cx="3489430" cy="39967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09728"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PH Guidance Framework</a:t>
            </a:r>
          </a:p>
        </p:txBody>
      </p:sp>
      <p:grpSp>
        <p:nvGrpSpPr>
          <p:cNvPr id="18" name="Group 17" descr="Logo of PH Guidance Framework">
            <a:extLst>
              <a:ext uri="{FF2B5EF4-FFF2-40B4-BE49-F238E27FC236}">
                <a16:creationId xmlns:a16="http://schemas.microsoft.com/office/drawing/2014/main" id="{346A6385-25BC-786E-3F65-1304E879468B}"/>
              </a:ext>
            </a:extLst>
          </p:cNvPr>
          <p:cNvGrpSpPr>
            <a:grpSpLocks noChangeAspect="1"/>
          </p:cNvGrpSpPr>
          <p:nvPr/>
        </p:nvGrpSpPr>
        <p:grpSpPr>
          <a:xfrm>
            <a:off x="9028583" y="2814564"/>
            <a:ext cx="1656184" cy="1216152"/>
            <a:chOff x="-1508038" y="1244649"/>
            <a:chExt cx="5203372" cy="3820887"/>
          </a:xfrm>
        </p:grpSpPr>
        <p:pic>
          <p:nvPicPr>
            <p:cNvPr id="2050" name="Picture 2" descr="Public health guidance 5 steps infographic see following paragraphs for text">
              <a:extLst>
                <a:ext uri="{FF2B5EF4-FFF2-40B4-BE49-F238E27FC236}">
                  <a16:creationId xmlns:a16="http://schemas.microsoft.com/office/drawing/2014/main" id="{CFE6A91E-5CFB-780A-9696-2615C0955A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79" t="9238" r="18543" b="2047"/>
            <a:stretch/>
          </p:blipFill>
          <p:spPr bwMode="auto">
            <a:xfrm>
              <a:off x="-1508038" y="1244649"/>
              <a:ext cx="5203372" cy="3820887"/>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4C347BF-27CF-2BF3-1C18-5A2833BCC094}"/>
                </a:ext>
              </a:extLst>
            </p:cNvPr>
            <p:cNvSpPr/>
            <p:nvPr/>
          </p:nvSpPr>
          <p:spPr>
            <a:xfrm>
              <a:off x="1064871" y="1244649"/>
              <a:ext cx="2629778" cy="45719"/>
            </a:xfrm>
            <a:prstGeom prst="rect">
              <a:avLst/>
            </a:prstGeom>
            <a:solidFill>
              <a:srgbClr val="FFFF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F9BFC15-E9D1-BCCD-8444-F1234E4BCBB8}"/>
                </a:ext>
              </a:extLst>
            </p:cNvPr>
            <p:cNvSpPr/>
            <p:nvPr/>
          </p:nvSpPr>
          <p:spPr>
            <a:xfrm>
              <a:off x="2592729" y="1327072"/>
              <a:ext cx="1101920" cy="193029"/>
            </a:xfrm>
            <a:prstGeom prst="rect">
              <a:avLst/>
            </a:prstGeom>
            <a:solidFill>
              <a:srgbClr val="FFFF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DD6C2CF5-ADBF-51CA-BB38-FAF694B0D00E}"/>
              </a:ext>
            </a:extLst>
          </p:cNvPr>
          <p:cNvSpPr txBox="1"/>
          <p:nvPr/>
        </p:nvSpPr>
        <p:spPr>
          <a:xfrm>
            <a:off x="8210755" y="4230060"/>
            <a:ext cx="3291840" cy="181588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 consistent approach to developing evidence-based options for public health actions, informed by internal collaboration across program, science, policy, and communication, as well as external engagement. </a:t>
            </a: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PHGF rolled out internally in Q4 2023.</a:t>
            </a:r>
          </a:p>
        </p:txBody>
      </p:sp>
    </p:spTree>
    <p:extLst>
      <p:ext uri="{BB962C8B-B14F-4D97-AF65-F5344CB8AC3E}">
        <p14:creationId xmlns:p14="http://schemas.microsoft.com/office/powerpoint/2010/main" val="797231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10A67-9F9F-4492-1D07-16CED1F25E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2298D2C-86CF-9CD3-BA1A-2473A40E33C8}"/>
              </a:ext>
            </a:extLst>
          </p:cNvPr>
          <p:cNvSpPr>
            <a:spLocks noGrp="1"/>
          </p:cNvSpPr>
          <p:nvPr>
            <p:ph type="title"/>
          </p:nvPr>
        </p:nvSpPr>
        <p:spPr>
          <a:xfrm>
            <a:off x="429839" y="24369"/>
            <a:ext cx="10515600" cy="1325563"/>
          </a:xfrm>
        </p:spPr>
        <p:txBody>
          <a:bodyPr/>
          <a:lstStyle/>
          <a:p>
            <a:r>
              <a:rPr lang="en-US"/>
              <a:t>Examples of Impact &amp; Progress </a:t>
            </a:r>
          </a:p>
        </p:txBody>
      </p:sp>
      <p:sp>
        <p:nvSpPr>
          <p:cNvPr id="26" name="Rectangle 25">
            <a:extLst>
              <a:ext uri="{FF2B5EF4-FFF2-40B4-BE49-F238E27FC236}">
                <a16:creationId xmlns:a16="http://schemas.microsoft.com/office/drawing/2014/main" id="{3A97D80B-D4DE-ABC8-BE46-AE2A3C471FE8}"/>
              </a:ext>
            </a:extLst>
          </p:cNvPr>
          <p:cNvSpPr/>
          <p:nvPr/>
        </p:nvSpPr>
        <p:spPr>
          <a:xfrm>
            <a:off x="586738" y="1275159"/>
            <a:ext cx="3489430" cy="874647"/>
          </a:xfrm>
          <a:prstGeom prst="rect">
            <a:avLst/>
          </a:prstGeom>
          <a:solidFill>
            <a:srgbClr val="536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Prioritize Public Health Communication</a:t>
            </a:r>
          </a:p>
        </p:txBody>
      </p:sp>
      <p:sp>
        <p:nvSpPr>
          <p:cNvPr id="18" name="Rectangle 17">
            <a:extLst>
              <a:ext uri="{FF2B5EF4-FFF2-40B4-BE49-F238E27FC236}">
                <a16:creationId xmlns:a16="http://schemas.microsoft.com/office/drawing/2014/main" id="{4C4E1C6D-689D-8DEB-B857-755FF0D36318}"/>
              </a:ext>
            </a:extLst>
          </p:cNvPr>
          <p:cNvSpPr/>
          <p:nvPr/>
        </p:nvSpPr>
        <p:spPr>
          <a:xfrm>
            <a:off x="586738" y="2149806"/>
            <a:ext cx="3489430" cy="39967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972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Clean Slate</a:t>
            </a:r>
          </a:p>
        </p:txBody>
      </p:sp>
      <p:pic>
        <p:nvPicPr>
          <p:cNvPr id="19" name="Picture 2" descr="Logo of relaunch cdc.gov 2024">
            <a:extLst>
              <a:ext uri="{FF2B5EF4-FFF2-40B4-BE49-F238E27FC236}">
                <a16:creationId xmlns:a16="http://schemas.microsoft.com/office/drawing/2014/main" id="{0F8786F4-5D8D-5E71-057B-6A816440FE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12" b="13723"/>
          <a:stretch/>
        </p:blipFill>
        <p:spPr bwMode="auto">
          <a:xfrm>
            <a:off x="961935" y="2833452"/>
            <a:ext cx="2815763" cy="1219201"/>
          </a:xfrm>
          <a:prstGeom prst="rect">
            <a:avLst/>
          </a:prstGeom>
          <a:solidFill>
            <a:schemeClr val="bg2"/>
          </a:solidFill>
          <a:ln w="76200">
            <a:solidFill>
              <a:schemeClr val="bg1"/>
            </a:solidFill>
          </a:ln>
        </p:spPr>
      </p:pic>
      <p:sp>
        <p:nvSpPr>
          <p:cNvPr id="21" name="TextBox 20">
            <a:extLst>
              <a:ext uri="{FF2B5EF4-FFF2-40B4-BE49-F238E27FC236}">
                <a16:creationId xmlns:a16="http://schemas.microsoft.com/office/drawing/2014/main" id="{E72F02DE-BDC0-2D1F-7C80-7908DB21AB13}"/>
              </a:ext>
            </a:extLst>
          </p:cNvPr>
          <p:cNvSpPr txBox="1"/>
          <p:nvPr/>
        </p:nvSpPr>
        <p:spPr>
          <a:xfrm>
            <a:off x="685533" y="4259402"/>
            <a:ext cx="3291840" cy="1323439"/>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An initiative to re-envision CDC.gov website with optimized, streamlined content by March 2024. </a:t>
            </a: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CDC estimates a reduction of at least 64% of the current content.</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9B35E02-9490-528C-DAED-B9329FEA194C}"/>
              </a:ext>
            </a:extLst>
          </p:cNvPr>
          <p:cNvSpPr/>
          <p:nvPr/>
        </p:nvSpPr>
        <p:spPr>
          <a:xfrm>
            <a:off x="4351285" y="1275159"/>
            <a:ext cx="3489430" cy="874647"/>
          </a:xfrm>
          <a:prstGeom prst="rect">
            <a:avLst/>
          </a:prstGeom>
          <a:solidFill>
            <a:srgbClr val="536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A Workforce Prepared for Future Emergencies</a:t>
            </a:r>
          </a:p>
        </p:txBody>
      </p:sp>
      <p:sp>
        <p:nvSpPr>
          <p:cNvPr id="28" name="Rectangle 27">
            <a:extLst>
              <a:ext uri="{FF2B5EF4-FFF2-40B4-BE49-F238E27FC236}">
                <a16:creationId xmlns:a16="http://schemas.microsoft.com/office/drawing/2014/main" id="{2F1BF9B6-2C21-1546-9145-99B457F85400}"/>
              </a:ext>
            </a:extLst>
          </p:cNvPr>
          <p:cNvSpPr/>
          <p:nvPr/>
        </p:nvSpPr>
        <p:spPr>
          <a:xfrm>
            <a:off x="4351285" y="2149808"/>
            <a:ext cx="3489430" cy="39967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109728"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CDCReady</a:t>
            </a:r>
          </a:p>
        </p:txBody>
      </p:sp>
      <p:grpSp>
        <p:nvGrpSpPr>
          <p:cNvPr id="29" name="Group 28" descr="Logo of CDCReady">
            <a:extLst>
              <a:ext uri="{FF2B5EF4-FFF2-40B4-BE49-F238E27FC236}">
                <a16:creationId xmlns:a16="http://schemas.microsoft.com/office/drawing/2014/main" id="{E4B3B757-1BAA-DD61-8516-920F73587925}"/>
              </a:ext>
            </a:extLst>
          </p:cNvPr>
          <p:cNvGrpSpPr/>
          <p:nvPr/>
        </p:nvGrpSpPr>
        <p:grpSpPr>
          <a:xfrm>
            <a:off x="4656850" y="2958943"/>
            <a:ext cx="2942259" cy="968222"/>
            <a:chOff x="4624870" y="1911700"/>
            <a:chExt cx="2942259" cy="968222"/>
          </a:xfrm>
          <a:solidFill>
            <a:srgbClr val="FFFFFF"/>
          </a:solidFill>
        </p:grpSpPr>
        <p:sp>
          <p:nvSpPr>
            <p:cNvPr id="32" name="Rectangle 31">
              <a:extLst>
                <a:ext uri="{FF2B5EF4-FFF2-40B4-BE49-F238E27FC236}">
                  <a16:creationId xmlns:a16="http://schemas.microsoft.com/office/drawing/2014/main" id="{C583622A-AC9B-5BF2-C73D-1D17591F3803}"/>
                </a:ext>
              </a:extLst>
            </p:cNvPr>
            <p:cNvSpPr/>
            <p:nvPr/>
          </p:nvSpPr>
          <p:spPr>
            <a:xfrm>
              <a:off x="4624870" y="1911700"/>
              <a:ext cx="2942259" cy="968222"/>
            </a:xfrm>
            <a:prstGeom prst="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2" descr="CDC ready Logo">
              <a:extLst>
                <a:ext uri="{FF2B5EF4-FFF2-40B4-BE49-F238E27FC236}">
                  <a16:creationId xmlns:a16="http://schemas.microsoft.com/office/drawing/2014/main" id="{01B5363E-6EA0-3526-4550-C1ADCD8F3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572" y="2207039"/>
              <a:ext cx="2806853" cy="542501"/>
            </a:xfrm>
            <a:prstGeom prst="rect">
              <a:avLst/>
            </a:prstGeom>
            <a:grpFill/>
          </p:spPr>
        </p:pic>
      </p:grpSp>
      <p:sp>
        <p:nvSpPr>
          <p:cNvPr id="30" name="TextBox 29">
            <a:extLst>
              <a:ext uri="{FF2B5EF4-FFF2-40B4-BE49-F238E27FC236}">
                <a16:creationId xmlns:a16="http://schemas.microsoft.com/office/drawing/2014/main" id="{DF52C15D-F298-3DFC-AA2B-26F2DD9FD789}"/>
              </a:ext>
            </a:extLst>
          </p:cNvPr>
          <p:cNvSpPr txBox="1"/>
          <p:nvPr/>
        </p:nvSpPr>
        <p:spPr>
          <a:xfrm>
            <a:off x="4448144" y="4252049"/>
            <a:ext cx="3291840" cy="156966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 new, consolidated platform for emergency preparedness and response information sharing, operations, and data integration. </a:t>
            </a: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In six months, the platform has saved 120 labor hours.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9E78456-A11B-6B5C-AC85-A096F12361F1}"/>
              </a:ext>
            </a:extLst>
          </p:cNvPr>
          <p:cNvSpPr/>
          <p:nvPr/>
        </p:nvSpPr>
        <p:spPr>
          <a:xfrm>
            <a:off x="8115832" y="1276015"/>
            <a:ext cx="3489430" cy="874647"/>
          </a:xfrm>
          <a:prstGeom prst="rect">
            <a:avLst/>
          </a:prstGeom>
          <a:solidFill>
            <a:srgbClr val="536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Integrating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Health Equity</a:t>
            </a:r>
          </a:p>
        </p:txBody>
      </p:sp>
      <p:sp>
        <p:nvSpPr>
          <p:cNvPr id="4" name="Rectangle 3">
            <a:extLst>
              <a:ext uri="{FF2B5EF4-FFF2-40B4-BE49-F238E27FC236}">
                <a16:creationId xmlns:a16="http://schemas.microsoft.com/office/drawing/2014/main" id="{AB4CF121-40AF-FB38-7834-595F42E89697}"/>
              </a:ext>
            </a:extLst>
          </p:cNvPr>
          <p:cNvSpPr/>
          <p:nvPr/>
        </p:nvSpPr>
        <p:spPr>
          <a:xfrm>
            <a:off x="8115832" y="2150664"/>
            <a:ext cx="3489430" cy="3995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109728"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Calibri"/>
              </a:rPr>
              <a:t>PH Infrastructure Grant</a:t>
            </a:r>
          </a:p>
        </p:txBody>
      </p:sp>
      <p:pic>
        <p:nvPicPr>
          <p:cNvPr id="6" name="Picture 2" descr="A group of people working on a building&#10;&#10;">
            <a:extLst>
              <a:ext uri="{FF2B5EF4-FFF2-40B4-BE49-F238E27FC236}">
                <a16:creationId xmlns:a16="http://schemas.microsoft.com/office/drawing/2014/main" id="{CAD7E453-537B-4755-E0F1-843ECE5520A0}"/>
              </a:ext>
            </a:extLst>
          </p:cNvPr>
          <p:cNvPicPr>
            <a:picLocks noChangeAspect="1" noChangeArrowheads="1"/>
          </p:cNvPicPr>
          <p:nvPr/>
        </p:nvPicPr>
        <p:blipFill rotWithShape="1">
          <a:blip r:embed="rId5"/>
          <a:srcRect l="5031" r="5031"/>
          <a:stretch/>
        </p:blipFill>
        <p:spPr bwMode="auto">
          <a:xfrm>
            <a:off x="8454828" y="2815369"/>
            <a:ext cx="2815763" cy="1219201"/>
          </a:xfrm>
          <a:prstGeom prst="rect">
            <a:avLst/>
          </a:prstGeom>
          <a:solidFill>
            <a:schemeClr val="bg2"/>
          </a:solidFill>
          <a:ln w="76200">
            <a:solidFill>
              <a:schemeClr val="bg1"/>
            </a:solidFill>
          </a:ln>
        </p:spPr>
      </p:pic>
      <p:sp>
        <p:nvSpPr>
          <p:cNvPr id="5" name="TextBox 4">
            <a:extLst>
              <a:ext uri="{FF2B5EF4-FFF2-40B4-BE49-F238E27FC236}">
                <a16:creationId xmlns:a16="http://schemas.microsoft.com/office/drawing/2014/main" id="{FB50FA1D-8329-FB51-87CD-61C5DC429B02}"/>
              </a:ext>
            </a:extLst>
          </p:cNvPr>
          <p:cNvSpPr txBox="1"/>
          <p:nvPr/>
        </p:nvSpPr>
        <p:spPr>
          <a:xfrm>
            <a:off x="8214627" y="4203266"/>
            <a:ext cx="3291840" cy="181588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 5-year, $5B+ investment in public health workforce and foundational capacities, which publicly committed to directing resources in ways that support diversity and health equity.  </a:t>
            </a: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107 public health departments and 3 national partners received funding.</a:t>
            </a:r>
            <a:endParaRPr kumimoji="0" lang="en-US" sz="1600" b="0" i="1"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697806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62CEE37B-2570-1C79-D072-62FEE622C59E}"/>
              </a:ext>
            </a:extLst>
          </p:cNvPr>
          <p:cNvSpPr>
            <a:spLocks noGrp="1"/>
          </p:cNvSpPr>
          <p:nvPr>
            <p:ph type="title"/>
          </p:nvPr>
        </p:nvSpPr>
        <p:spPr>
          <a:xfrm>
            <a:off x="429839" y="24369"/>
            <a:ext cx="7501587" cy="1325563"/>
          </a:xfrm>
        </p:spPr>
        <p:txBody>
          <a:bodyPr/>
          <a:lstStyle/>
          <a:p>
            <a:r>
              <a:rPr lang="en-US"/>
              <a:t>Examples of Impact &amp; Progress  </a:t>
            </a:r>
          </a:p>
        </p:txBody>
      </p:sp>
      <p:sp>
        <p:nvSpPr>
          <p:cNvPr id="23" name="Rectangle 22">
            <a:extLst>
              <a:ext uri="{FF2B5EF4-FFF2-40B4-BE49-F238E27FC236}">
                <a16:creationId xmlns:a16="http://schemas.microsoft.com/office/drawing/2014/main" id="{A2F5E0C5-5879-C280-5858-90B87561369B}"/>
              </a:ext>
            </a:extLst>
          </p:cNvPr>
          <p:cNvSpPr/>
          <p:nvPr/>
        </p:nvSpPr>
        <p:spPr>
          <a:xfrm>
            <a:off x="590610" y="1275159"/>
            <a:ext cx="3489430" cy="874647"/>
          </a:xfrm>
          <a:prstGeom prst="rect">
            <a:avLst/>
          </a:prstGeom>
          <a:solidFill>
            <a:srgbClr val="536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Modernizing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8" name="Rectangle 17">
            <a:extLst>
              <a:ext uri="{FF2B5EF4-FFF2-40B4-BE49-F238E27FC236}">
                <a16:creationId xmlns:a16="http://schemas.microsoft.com/office/drawing/2014/main" id="{50E29C35-7242-9B24-7576-9519CF1A5D6B}"/>
              </a:ext>
            </a:extLst>
          </p:cNvPr>
          <p:cNvSpPr/>
          <p:nvPr/>
        </p:nvSpPr>
        <p:spPr>
          <a:xfrm>
            <a:off x="590610" y="2149806"/>
            <a:ext cx="3489430" cy="3995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0972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Electronic Case Reporting</a:t>
            </a:r>
          </a:p>
        </p:txBody>
      </p:sp>
      <p:pic>
        <p:nvPicPr>
          <p:cNvPr id="21" name="Picture 2" descr="Logo of eCR electronic case reporting">
            <a:extLst>
              <a:ext uri="{FF2B5EF4-FFF2-40B4-BE49-F238E27FC236}">
                <a16:creationId xmlns:a16="http://schemas.microsoft.com/office/drawing/2014/main" id="{2C67A425-849D-3D27-2E22-6438276B4D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69" r="6992"/>
          <a:stretch/>
        </p:blipFill>
        <p:spPr bwMode="auto">
          <a:xfrm>
            <a:off x="1063133" y="2819399"/>
            <a:ext cx="2544385" cy="1219201"/>
          </a:xfrm>
          <a:prstGeom prst="rect">
            <a:avLst/>
          </a:prstGeom>
          <a:solidFill>
            <a:schemeClr val="bg2"/>
          </a:solidFill>
          <a:ln w="76200">
            <a:solidFill>
              <a:schemeClr val="bg1"/>
            </a:solidFill>
          </a:ln>
        </p:spPr>
      </p:pic>
      <p:sp>
        <p:nvSpPr>
          <p:cNvPr id="22" name="TextBox 21">
            <a:extLst>
              <a:ext uri="{FF2B5EF4-FFF2-40B4-BE49-F238E27FC236}">
                <a16:creationId xmlns:a16="http://schemas.microsoft.com/office/drawing/2014/main" id="{7032FD52-09CD-6C46-33C1-8F7D8C96F51E}"/>
              </a:ext>
            </a:extLst>
          </p:cNvPr>
          <p:cNvSpPr txBox="1"/>
          <p:nvPr/>
        </p:nvSpPr>
        <p:spPr>
          <a:xfrm>
            <a:off x="688012" y="4196746"/>
            <a:ext cx="3291840" cy="181588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 process increasing data efficiency and providing real-time reports for disease tracking, case management, and contact tracing. </a:t>
            </a: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26,200+ US health care facilities are using eCR, allowing officials to share data to partners and the public</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7" name="Rectangle 26">
            <a:extLst>
              <a:ext uri="{FF2B5EF4-FFF2-40B4-BE49-F238E27FC236}">
                <a16:creationId xmlns:a16="http://schemas.microsoft.com/office/drawing/2014/main" id="{0EF80B17-5023-46F1-CAB4-A11C69B8D6AE}"/>
              </a:ext>
            </a:extLst>
          </p:cNvPr>
          <p:cNvSpPr/>
          <p:nvPr/>
        </p:nvSpPr>
        <p:spPr>
          <a:xfrm>
            <a:off x="4351285" y="1269495"/>
            <a:ext cx="3489430" cy="874647"/>
          </a:xfrm>
          <a:prstGeom prst="rect">
            <a:avLst/>
          </a:prstGeom>
          <a:solidFill>
            <a:srgbClr val="536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Promote Results-Based Partnerships</a:t>
            </a:r>
          </a:p>
        </p:txBody>
      </p:sp>
      <p:sp>
        <p:nvSpPr>
          <p:cNvPr id="24" name="Rectangle 23">
            <a:extLst>
              <a:ext uri="{FF2B5EF4-FFF2-40B4-BE49-F238E27FC236}">
                <a16:creationId xmlns:a16="http://schemas.microsoft.com/office/drawing/2014/main" id="{078C255D-82EB-E133-D14C-EFC1FD1E44D5}"/>
              </a:ext>
            </a:extLst>
          </p:cNvPr>
          <p:cNvSpPr/>
          <p:nvPr/>
        </p:nvSpPr>
        <p:spPr>
          <a:xfrm>
            <a:off x="4351285" y="2144144"/>
            <a:ext cx="3489430" cy="3995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109728"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Calibri"/>
              </a:rPr>
              <a:t>Collaborative Initiatives</a:t>
            </a:r>
          </a:p>
        </p:txBody>
      </p:sp>
      <p:sp>
        <p:nvSpPr>
          <p:cNvPr id="8" name="Rectangle 7">
            <a:extLst>
              <a:ext uri="{FF2B5EF4-FFF2-40B4-BE49-F238E27FC236}">
                <a16:creationId xmlns:a16="http://schemas.microsoft.com/office/drawing/2014/main" id="{812B3DED-D526-00EC-D07C-6815D66A6BC2}"/>
              </a:ext>
              <a:ext uri="{C183D7F6-B498-43B3-948B-1728B52AA6E4}">
                <adec:decorative xmlns:adec="http://schemas.microsoft.com/office/drawing/2017/decorative" val="1"/>
              </a:ext>
            </a:extLst>
          </p:cNvPr>
          <p:cNvSpPr/>
          <p:nvPr/>
        </p:nvSpPr>
        <p:spPr>
          <a:xfrm>
            <a:off x="5268468" y="2819398"/>
            <a:ext cx="1655064" cy="1219202"/>
          </a:xfrm>
          <a:prstGeom prst="rect">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Logo, icon&#10;">
            <a:extLst>
              <a:ext uri="{FF2B5EF4-FFF2-40B4-BE49-F238E27FC236}">
                <a16:creationId xmlns:a16="http://schemas.microsoft.com/office/drawing/2014/main" id="{8912F4C8-4038-1108-D211-AB5FDC526E06}"/>
              </a:ext>
            </a:extLst>
          </p:cNvPr>
          <p:cNvPicPr>
            <a:picLocks noChangeAspect="1"/>
          </p:cNvPicPr>
          <p:nvPr/>
        </p:nvPicPr>
        <p:blipFill rotWithShape="1">
          <a:blip r:embed="rId4">
            <a:extLst>
              <a:ext uri="{28A0092B-C50C-407E-A947-70E740481C1C}">
                <a14:useLocalDpi xmlns:a14="http://schemas.microsoft.com/office/drawing/2010/main" val="0"/>
              </a:ext>
            </a:extLst>
          </a:blip>
          <a:srcRect t="7018" b="7702"/>
          <a:stretch/>
        </p:blipFill>
        <p:spPr>
          <a:xfrm>
            <a:off x="5382958" y="2831326"/>
            <a:ext cx="1426084" cy="1216152"/>
          </a:xfrm>
          <a:prstGeom prst="rect">
            <a:avLst/>
          </a:prstGeom>
        </p:spPr>
      </p:pic>
      <p:sp>
        <p:nvSpPr>
          <p:cNvPr id="25" name="TextBox 24">
            <a:extLst>
              <a:ext uri="{FF2B5EF4-FFF2-40B4-BE49-F238E27FC236}">
                <a16:creationId xmlns:a16="http://schemas.microsoft.com/office/drawing/2014/main" id="{E0DE7B07-6C6A-192E-B8E3-6BE050D68E9B}"/>
              </a:ext>
            </a:extLst>
          </p:cNvPr>
          <p:cNvSpPr txBox="1"/>
          <p:nvPr/>
        </p:nvSpPr>
        <p:spPr>
          <a:xfrm>
            <a:off x="4450080" y="4196746"/>
            <a:ext cx="3291840" cy="181588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 selection of existing programs, policies, or data activities that focus on improving and protecting health and showcase the joint leadership of federal agencies alongside other partners. </a:t>
            </a: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Metrics and milestones will be tracked for the next 9-12 months.</a:t>
            </a:r>
            <a:endParaRPr kumimoji="0" lang="en-US" sz="1600" b="0" i="1"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7" name="Left Brace 16">
            <a:extLst>
              <a:ext uri="{FF2B5EF4-FFF2-40B4-BE49-F238E27FC236}">
                <a16:creationId xmlns:a16="http://schemas.microsoft.com/office/drawing/2014/main" id="{C4D67F6C-DD74-713D-C554-EC7FF2052A12}"/>
              </a:ext>
              <a:ext uri="{C183D7F6-B498-43B3-948B-1728B52AA6E4}">
                <adec:decorative xmlns:adec="http://schemas.microsoft.com/office/drawing/2017/decorative" val="1"/>
              </a:ext>
            </a:extLst>
          </p:cNvPr>
          <p:cNvSpPr/>
          <p:nvPr/>
        </p:nvSpPr>
        <p:spPr>
          <a:xfrm>
            <a:off x="7643673" y="2104012"/>
            <a:ext cx="1129919" cy="3995929"/>
          </a:xfrm>
          <a:prstGeom prst="leftBrace">
            <a:avLst>
              <a:gd name="adj1" fmla="val 8333"/>
              <a:gd name="adj2" fmla="val 33191"/>
            </a:avLst>
          </a:prstGeom>
          <a:ln w="28575">
            <a:solidFill>
              <a:srgbClr val="7F808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descr="Icon of a magnifying glass">
            <a:extLst>
              <a:ext uri="{FF2B5EF4-FFF2-40B4-BE49-F238E27FC236}">
                <a16:creationId xmlns:a16="http://schemas.microsoft.com/office/drawing/2014/main" id="{F69E52D2-CBCC-F5C7-0750-3353E1146EE5}"/>
              </a:ext>
            </a:extLst>
          </p:cNvPr>
          <p:cNvGrpSpPr/>
          <p:nvPr/>
        </p:nvGrpSpPr>
        <p:grpSpPr>
          <a:xfrm>
            <a:off x="8485839" y="2416105"/>
            <a:ext cx="3221852" cy="656205"/>
            <a:chOff x="8488755" y="2479422"/>
            <a:chExt cx="3221852" cy="656205"/>
          </a:xfrm>
        </p:grpSpPr>
        <p:pic>
          <p:nvPicPr>
            <p:cNvPr id="1026" name="Picture 2" descr="Health-Threats-icon">
              <a:extLst>
                <a:ext uri="{FF2B5EF4-FFF2-40B4-BE49-F238E27FC236}">
                  <a16:creationId xmlns:a16="http://schemas.microsoft.com/office/drawing/2014/main" id="{05E01827-5723-7D16-A94F-C3BF772C49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8755" y="2506420"/>
              <a:ext cx="629207" cy="62920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157215E-A0A9-ED54-C310-F884078FFA38}"/>
                </a:ext>
              </a:extLst>
            </p:cNvPr>
            <p:cNvSpPr txBox="1"/>
            <p:nvPr/>
          </p:nvSpPr>
          <p:spPr>
            <a:xfrm>
              <a:off x="9117962" y="2479422"/>
              <a:ext cx="2592645" cy="6186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900" b="0" i="1" u="none" strike="noStrike" kern="1200" cap="none" spc="0" normalizeH="0" baseline="0" noProof="0">
                  <a:ln>
                    <a:noFill/>
                  </a:ln>
                  <a:solidFill>
                    <a:prstClr val="black"/>
                  </a:solidFill>
                  <a:effectLst/>
                  <a:uLnTx/>
                  <a:uFillTx/>
                  <a:latin typeface="Calibri" panose="020F0502020204030204"/>
                  <a:ea typeface="+mn-ea"/>
                  <a:cs typeface="Calibri"/>
                </a:rPr>
                <a:t>Rapidly Identifying and Responding to Threats</a:t>
              </a:r>
            </a:p>
          </p:txBody>
        </p:sp>
      </p:grpSp>
      <p:grpSp>
        <p:nvGrpSpPr>
          <p:cNvPr id="32" name="Group 31" descr="Icon of a head">
            <a:extLst>
              <a:ext uri="{FF2B5EF4-FFF2-40B4-BE49-F238E27FC236}">
                <a16:creationId xmlns:a16="http://schemas.microsoft.com/office/drawing/2014/main" id="{51011BE7-F004-7873-6261-3A70009F5351}"/>
              </a:ext>
            </a:extLst>
          </p:cNvPr>
          <p:cNvGrpSpPr/>
          <p:nvPr/>
        </p:nvGrpSpPr>
        <p:grpSpPr>
          <a:xfrm>
            <a:off x="8485839" y="3648417"/>
            <a:ext cx="3224768" cy="881780"/>
            <a:chOff x="8485839" y="3697831"/>
            <a:chExt cx="3224768" cy="881780"/>
          </a:xfrm>
        </p:grpSpPr>
        <p:pic>
          <p:nvPicPr>
            <p:cNvPr id="1028" name="Picture 4" descr="Mental-Health-Opioid-Addiction-icon">
              <a:extLst>
                <a:ext uri="{FF2B5EF4-FFF2-40B4-BE49-F238E27FC236}">
                  <a16:creationId xmlns:a16="http://schemas.microsoft.com/office/drawing/2014/main" id="{FFFCC9F6-2CF8-94BD-F20E-B440DABF1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5839" y="3821202"/>
              <a:ext cx="635039" cy="63503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FD4E50D-893C-F7B8-2AB3-A53898D3BE0B}"/>
                </a:ext>
              </a:extLst>
            </p:cNvPr>
            <p:cNvSpPr txBox="1"/>
            <p:nvPr/>
          </p:nvSpPr>
          <p:spPr>
            <a:xfrm>
              <a:off x="9117962" y="3697831"/>
              <a:ext cx="2592645" cy="881780"/>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900" b="0" i="1" u="none" strike="noStrike" kern="1200" cap="none" spc="0" normalizeH="0" baseline="0" noProof="0">
                  <a:ln>
                    <a:noFill/>
                  </a:ln>
                  <a:solidFill>
                    <a:prstClr val="black"/>
                  </a:solidFill>
                  <a:effectLst/>
                  <a:uLnTx/>
                  <a:uFillTx/>
                  <a:latin typeface="Calibri" panose="020F0502020204030204"/>
                  <a:ea typeface="+mn-ea"/>
                  <a:cs typeface="Calibri"/>
                </a:rPr>
                <a:t>Improving Mental Health and Combatting the Overdose Crisis</a:t>
              </a:r>
            </a:p>
          </p:txBody>
        </p:sp>
      </p:grpSp>
      <p:grpSp>
        <p:nvGrpSpPr>
          <p:cNvPr id="33" name="Group 32" descr="Icon of a house with heart">
            <a:extLst>
              <a:ext uri="{FF2B5EF4-FFF2-40B4-BE49-F238E27FC236}">
                <a16:creationId xmlns:a16="http://schemas.microsoft.com/office/drawing/2014/main" id="{BA42D4DF-FE00-CE7D-9EFD-CA747AB4811A}"/>
              </a:ext>
            </a:extLst>
          </p:cNvPr>
          <p:cNvGrpSpPr/>
          <p:nvPr/>
        </p:nvGrpSpPr>
        <p:grpSpPr>
          <a:xfrm>
            <a:off x="8485839" y="5106304"/>
            <a:ext cx="3224768" cy="667988"/>
            <a:chOff x="8485839" y="5141816"/>
            <a:chExt cx="3224768" cy="667988"/>
          </a:xfrm>
        </p:grpSpPr>
        <p:pic>
          <p:nvPicPr>
            <p:cNvPr id="1030" name="Picture 6" descr="Young-Families-icon">
              <a:extLst>
                <a:ext uri="{FF2B5EF4-FFF2-40B4-BE49-F238E27FC236}">
                  <a16:creationId xmlns:a16="http://schemas.microsoft.com/office/drawing/2014/main" id="{98E571AD-6B65-1B04-D6F9-069E9B0ECA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5839" y="5141816"/>
              <a:ext cx="635039" cy="63503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22343401-9721-F1D3-1647-5CDD1E02B972}"/>
                </a:ext>
              </a:extLst>
            </p:cNvPr>
            <p:cNvSpPr txBox="1"/>
            <p:nvPr/>
          </p:nvSpPr>
          <p:spPr>
            <a:xfrm>
              <a:off x="9117962" y="5191173"/>
              <a:ext cx="2592645" cy="6186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900" b="0" i="1" u="none" strike="noStrike" kern="1200" cap="none" spc="0" normalizeH="0" baseline="0" noProof="0">
                  <a:ln>
                    <a:noFill/>
                  </a:ln>
                  <a:solidFill>
                    <a:prstClr val="black"/>
                  </a:solidFill>
                  <a:effectLst/>
                  <a:uLnTx/>
                  <a:uFillTx/>
                  <a:latin typeface="Calibri" panose="020F0502020204030204"/>
                  <a:ea typeface="+mn-ea"/>
                  <a:cs typeface="Calibri"/>
                </a:rPr>
                <a:t>Supporting Young Families</a:t>
              </a:r>
            </a:p>
          </p:txBody>
        </p:sp>
      </p:grpSp>
    </p:spTree>
    <p:extLst>
      <p:ext uri="{BB962C8B-B14F-4D97-AF65-F5344CB8AC3E}">
        <p14:creationId xmlns:p14="http://schemas.microsoft.com/office/powerpoint/2010/main" val="3589973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EF8FB4-0EA3-249F-29C3-B6AE677E822B}"/>
              </a:ext>
            </a:extLst>
          </p:cNvPr>
          <p:cNvSpPr>
            <a:spLocks noGrp="1"/>
          </p:cNvSpPr>
          <p:nvPr>
            <p:ph type="title"/>
          </p:nvPr>
        </p:nvSpPr>
        <p:spPr>
          <a:xfrm>
            <a:off x="429839" y="-27965"/>
            <a:ext cx="10515600" cy="1325563"/>
          </a:xfrm>
        </p:spPr>
        <p:txBody>
          <a:bodyPr/>
          <a:lstStyle/>
          <a:p>
            <a:pPr rtl="0" eaLnBrk="1" fontAlgn="auto" latinLnBrk="0" hangingPunct="1"/>
            <a:r>
              <a:rPr lang="en-US" sz="3600" b="1" i="0" kern="1200" spc="0" baseline="0">
                <a:ln>
                  <a:noFill/>
                </a:ln>
                <a:solidFill>
                  <a:srgbClr val="17468F"/>
                </a:solidFill>
                <a:effectLst/>
                <a:latin typeface="Calibri" panose="020F0502020204030204" pitchFamily="34" charset="0"/>
                <a:ea typeface="+mn-ea"/>
                <a:cs typeface="+mn-cs"/>
              </a:rPr>
              <a:t>Timeline &amp; Outlook</a:t>
            </a:r>
            <a:endParaRPr lang="en-US">
              <a:effectLst/>
            </a:endParaRPr>
          </a:p>
        </p:txBody>
      </p:sp>
      <p:sp>
        <p:nvSpPr>
          <p:cNvPr id="6" name="Rectangle 5">
            <a:extLst>
              <a:ext uri="{FF2B5EF4-FFF2-40B4-BE49-F238E27FC236}">
                <a16:creationId xmlns:a16="http://schemas.microsoft.com/office/drawing/2014/main" id="{23E13D4F-E2DE-7D52-30CE-E76B3409A1F7}"/>
              </a:ext>
              <a:ext uri="{C183D7F6-B498-43B3-948B-1728B52AA6E4}">
                <adec:decorative xmlns:adec="http://schemas.microsoft.com/office/drawing/2017/decorative" val="1"/>
              </a:ext>
            </a:extLst>
          </p:cNvPr>
          <p:cNvSpPr/>
          <p:nvPr/>
        </p:nvSpPr>
        <p:spPr>
          <a:xfrm>
            <a:off x="0" y="1047567"/>
            <a:ext cx="12192000" cy="1325563"/>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3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3">
            <a:extLst>
              <a:ext uri="{FF2B5EF4-FFF2-40B4-BE49-F238E27FC236}">
                <a16:creationId xmlns:a16="http://schemas.microsoft.com/office/drawing/2014/main" id="{9813C5AC-A602-EDCC-DB9D-E061B2B36745}"/>
              </a:ext>
            </a:extLst>
          </p:cNvPr>
          <p:cNvSpPr txBox="1">
            <a:spLocks/>
          </p:cNvSpPr>
          <p:nvPr/>
        </p:nvSpPr>
        <p:spPr>
          <a:xfrm>
            <a:off x="429839" y="1134944"/>
            <a:ext cx="11332322" cy="1155701"/>
          </a:xfrm>
          <a:prstGeom prst="rect">
            <a:avLst/>
          </a:prstGeom>
        </p:spPr>
        <p:txBody>
          <a:bodyPr vert="horz" wrap="square" lIns="91440" tIns="45720" rIns="91440" bIns="45720" rtlCol="0" anchor="t">
            <a:spAutoFit/>
          </a:bodyPr>
          <a:lstStyle>
            <a:lvl1pPr marL="0" indent="0" algn="l" defTabSz="1219136" rtl="0" eaLnBrk="1" latinLnBrk="0" hangingPunct="1">
              <a:lnSpc>
                <a:spcPct val="90000"/>
              </a:lnSpc>
              <a:spcBef>
                <a:spcPts val="1333"/>
              </a:spcBef>
              <a:buFont typeface="Arial" panose="020B0604020202020204" pitchFamily="34" charset="0"/>
              <a:buNone/>
              <a:defRPr sz="2667" b="0" kern="1200">
                <a:solidFill>
                  <a:schemeClr val="bg1"/>
                </a:solidFill>
                <a:latin typeface="Arial" panose="020B0604020202020204" pitchFamily="34" charset="0"/>
                <a:ea typeface="+mn-ea"/>
                <a:cs typeface="Arial" panose="020B0604020202020204" pitchFamily="34" charset="0"/>
              </a:defRPr>
            </a:lvl1pPr>
            <a:lvl2pPr marL="914352" indent="-304784" algn="l" defTabSz="1219136" rtl="0" eaLnBrk="1" latinLnBrk="0" hangingPunct="1">
              <a:lnSpc>
                <a:spcPct val="90000"/>
              </a:lnSpc>
              <a:spcBef>
                <a:spcPts val="667"/>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523921" indent="-304784" algn="l" defTabSz="1219136"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3pPr>
            <a:lvl4pPr marL="2133488" indent="-304784" algn="l" defTabSz="1219136"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4pPr>
            <a:lvl5pPr marL="2743055" indent="-304784" algn="l" defTabSz="1219136"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5pPr>
            <a:lvl6pPr marL="3352624" indent="-304784" algn="l" defTabSz="121913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192" indent="-304784" algn="l" defTabSz="121913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60" indent="-304784" algn="l" defTabSz="121913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28" indent="-304784" algn="l" defTabSz="121913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36" rtl="0" eaLnBrk="1" fontAlgn="auto" latinLnBrk="0" hangingPunct="1">
              <a:lnSpc>
                <a:spcPct val="90000"/>
              </a:lnSpc>
              <a:spcBef>
                <a:spcPts val="0"/>
              </a:spcBef>
              <a:spcAft>
                <a:spcPts val="300"/>
              </a:spcAft>
              <a:buClrTx/>
              <a:buSzTx/>
              <a:buFont typeface="Arial" panose="020B0604020202020204" pitchFamily="34" charset="0"/>
              <a:buNone/>
              <a:tabLst/>
              <a:defRPr/>
            </a:pPr>
            <a:r>
              <a:rPr kumimoji="0" lang="en-US" sz="2600" b="1" i="1" u="none" strike="noStrike" kern="1200" cap="none" spc="0" normalizeH="0" baseline="0" noProof="0">
                <a:ln>
                  <a:noFill/>
                </a:ln>
                <a:solidFill>
                  <a:prstClr val="black"/>
                </a:solidFill>
                <a:effectLst/>
                <a:uLnTx/>
                <a:uFillTx/>
                <a:latin typeface="Calibri" panose="020F0502020204030204"/>
                <a:ea typeface="Cambria"/>
                <a:cs typeface="Arial"/>
              </a:rPr>
              <a:t>Implementation activities are ongoing and will continue across the agency</a:t>
            </a:r>
            <a:r>
              <a:rPr kumimoji="0" lang="en-US" sz="2600" b="0" i="1" u="none" strike="noStrike" kern="1200" cap="none" spc="0" normalizeH="0" baseline="0" noProof="0">
                <a:ln>
                  <a:noFill/>
                </a:ln>
                <a:solidFill>
                  <a:prstClr val="black"/>
                </a:solidFill>
                <a:effectLst/>
                <a:uLnTx/>
                <a:uFillTx/>
                <a:latin typeface="Calibri" panose="020F0502020204030204"/>
                <a:ea typeface="Cambria"/>
                <a:cs typeface="Arial"/>
              </a:rPr>
              <a:t>. </a:t>
            </a:r>
          </a:p>
          <a:p>
            <a:pPr marL="0" marR="0" lvl="0" indent="0" algn="l" defTabSz="1219136" rtl="0" eaLnBrk="1" fontAlgn="auto" latinLnBrk="0" hangingPunct="1">
              <a:lnSpc>
                <a:spcPct val="90000"/>
              </a:lnSpc>
              <a:spcBef>
                <a:spcPts val="0"/>
              </a:spcBef>
              <a:spcAft>
                <a:spcPts val="300"/>
              </a:spcAft>
              <a:buClrTx/>
              <a:buSzTx/>
              <a:buFont typeface="Arial" panose="020B0604020202020204" pitchFamily="34" charset="0"/>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Cambria"/>
                <a:cs typeface="Arial"/>
              </a:rPr>
              <a:t>CDC is dedicated to understanding the impact of changes made, associated metrics, and opportunities for continuous improvement.</a:t>
            </a:r>
            <a:endPar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CEFD069D-91D0-DA87-C787-9FC61798F6A6}"/>
              </a:ext>
            </a:extLst>
          </p:cNvPr>
          <p:cNvSpPr txBox="1"/>
          <p:nvPr/>
        </p:nvSpPr>
        <p:spPr>
          <a:xfrm>
            <a:off x="7111765" y="2609263"/>
            <a:ext cx="4581047" cy="775597"/>
          </a:xfrm>
          <a:prstGeom prst="rect">
            <a:avLst/>
          </a:prstGeom>
          <a:noFill/>
        </p:spPr>
        <p:txBody>
          <a:bodyPr wrap="square" lIns="0" tIns="0" rIns="0" bIns="0" rtlCol="0">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End of 2023</a:t>
            </a:r>
            <a:endParaRPr kumimoji="0" lang="en-US" sz="14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75% of actions (e.g., process improvements, system enhancements) completed</a:t>
            </a:r>
          </a:p>
        </p:txBody>
      </p:sp>
      <p:cxnSp>
        <p:nvCxnSpPr>
          <p:cNvPr id="20" name="Straight Connector 19">
            <a:extLst>
              <a:ext uri="{FF2B5EF4-FFF2-40B4-BE49-F238E27FC236}">
                <a16:creationId xmlns:a16="http://schemas.microsoft.com/office/drawing/2014/main" id="{9B3D80A7-C596-9358-94D5-85A25D9AEF8F}"/>
              </a:ext>
              <a:ext uri="{C183D7F6-B498-43B3-948B-1728B52AA6E4}">
                <adec:decorative xmlns:adec="http://schemas.microsoft.com/office/drawing/2017/decorative" val="1"/>
              </a:ext>
            </a:extLst>
          </p:cNvPr>
          <p:cNvCxnSpPr>
            <a:cxnSpLocks/>
          </p:cNvCxnSpPr>
          <p:nvPr/>
        </p:nvCxnSpPr>
        <p:spPr>
          <a:xfrm flipH="1">
            <a:off x="7851537" y="3395490"/>
            <a:ext cx="1" cy="640080"/>
          </a:xfrm>
          <a:prstGeom prst="line">
            <a:avLst/>
          </a:prstGeom>
          <a:noFill/>
          <a:ln w="12700" cap="rnd" cmpd="sng" algn="ctr">
            <a:solidFill>
              <a:schemeClr val="tx1"/>
            </a:solidFill>
            <a:prstDash val="solid"/>
            <a:round/>
            <a:headEnd type="oval"/>
          </a:ln>
          <a:effectLst/>
        </p:spPr>
      </p:cxnSp>
      <p:graphicFrame>
        <p:nvGraphicFramePr>
          <p:cNvPr id="25" name="Table 73">
            <a:extLst>
              <a:ext uri="{FF2B5EF4-FFF2-40B4-BE49-F238E27FC236}">
                <a16:creationId xmlns:a16="http://schemas.microsoft.com/office/drawing/2014/main" id="{E436733A-D74E-0C5C-FA8A-D20B0B2CCA3F}"/>
              </a:ext>
            </a:extLst>
          </p:cNvPr>
          <p:cNvGraphicFramePr>
            <a:graphicFrameLocks noGrp="1"/>
          </p:cNvGraphicFramePr>
          <p:nvPr/>
        </p:nvGraphicFramePr>
        <p:xfrm>
          <a:off x="310576" y="3735439"/>
          <a:ext cx="11444382" cy="1463040"/>
        </p:xfrm>
        <a:graphic>
          <a:graphicData uri="http://schemas.openxmlformats.org/drawingml/2006/table">
            <a:tbl>
              <a:tblPr firstRow="1" bandRow="1"/>
              <a:tblGrid>
                <a:gridCol w="2261187">
                  <a:extLst>
                    <a:ext uri="{9D8B030D-6E8A-4147-A177-3AD203B41FA5}">
                      <a16:colId xmlns:a16="http://schemas.microsoft.com/office/drawing/2014/main" val="3551970858"/>
                    </a:ext>
                  </a:extLst>
                </a:gridCol>
                <a:gridCol w="2261187">
                  <a:extLst>
                    <a:ext uri="{9D8B030D-6E8A-4147-A177-3AD203B41FA5}">
                      <a16:colId xmlns:a16="http://schemas.microsoft.com/office/drawing/2014/main" val="1255170394"/>
                    </a:ext>
                  </a:extLst>
                </a:gridCol>
                <a:gridCol w="4663440">
                  <a:extLst>
                    <a:ext uri="{9D8B030D-6E8A-4147-A177-3AD203B41FA5}">
                      <a16:colId xmlns:a16="http://schemas.microsoft.com/office/drawing/2014/main" val="3770874568"/>
                    </a:ext>
                  </a:extLst>
                </a:gridCol>
                <a:gridCol w="2258568">
                  <a:extLst>
                    <a:ext uri="{9D8B030D-6E8A-4147-A177-3AD203B41FA5}">
                      <a16:colId xmlns:a16="http://schemas.microsoft.com/office/drawing/2014/main" val="3187593963"/>
                    </a:ext>
                  </a:extLst>
                </a:gridCol>
              </a:tblGrid>
              <a:tr h="0">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en-US" sz="1600" b="1" cap="all" spc="50" baseline="0">
                          <a:solidFill>
                            <a:schemeClr val="bg1"/>
                          </a:solidFill>
                          <a:latin typeface="+mn-lt"/>
                          <a:ea typeface="Open Sans" panose="020B0606030504020204" pitchFamily="34" charset="0"/>
                          <a:cs typeface="Calibri" panose="020F0502020204030204" pitchFamily="34" charset="0"/>
                        </a:rPr>
                        <a:t>Apr 2022 – Aug 2022</a:t>
                      </a:r>
                    </a:p>
                  </a:txBody>
                  <a:tcPr marL="0" marR="0" marT="13716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F3870"/>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50" normalizeH="0" baseline="0" noProof="0">
                          <a:ln>
                            <a:noFill/>
                          </a:ln>
                          <a:solidFill>
                            <a:schemeClr val="bg1"/>
                          </a:solidFill>
                          <a:effectLst/>
                          <a:uLnTx/>
                          <a:uFillTx/>
                          <a:latin typeface="+mn-lt"/>
                          <a:ea typeface="Open Sans" panose="020B0606030504020204" pitchFamily="34" charset="0"/>
                          <a:cs typeface="Calibri" panose="020F0502020204030204" pitchFamily="34" charset="0"/>
                        </a:rPr>
                        <a:t>Sept 2022 – Dec 2022</a:t>
                      </a:r>
                      <a:endParaRPr lang="en-US" sz="1600" b="1" cap="all" spc="0" baseline="0">
                        <a:solidFill>
                          <a:schemeClr val="bg1"/>
                        </a:solidFill>
                        <a:latin typeface="+mn-lt"/>
                        <a:ea typeface="Open Sans" panose="020B0606030504020204" pitchFamily="34" charset="0"/>
                        <a:cs typeface="Calibri" panose="020F0502020204030204" pitchFamily="34" charset="0"/>
                      </a:endParaRPr>
                    </a:p>
                  </a:txBody>
                  <a:tcPr marL="0" marR="0" marT="13716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978AB"/>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50" normalizeH="0" baseline="0" noProof="0">
                          <a:ln>
                            <a:noFill/>
                          </a:ln>
                          <a:solidFill>
                            <a:schemeClr val="bg1"/>
                          </a:solidFill>
                          <a:effectLst/>
                          <a:uLnTx/>
                          <a:uFillTx/>
                          <a:latin typeface="+mn-lt"/>
                          <a:ea typeface="Open Sans" panose="020B0606030504020204" pitchFamily="34" charset="0"/>
                          <a:cs typeface="Calibri" panose="020F0502020204030204" pitchFamily="34" charset="0"/>
                        </a:rPr>
                        <a:t>Jan 2023 – Dec 2024</a:t>
                      </a:r>
                    </a:p>
                  </a:txBody>
                  <a:tcPr marL="0" marR="0" marT="13716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B8C7B"/>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50" normalizeH="0" baseline="0" noProof="0">
                          <a:ln>
                            <a:noFill/>
                          </a:ln>
                          <a:solidFill>
                            <a:schemeClr val="bg1"/>
                          </a:solidFill>
                          <a:effectLst/>
                          <a:uLnTx/>
                          <a:uFillTx/>
                          <a:latin typeface="+mn-lt"/>
                          <a:ea typeface="Open Sans" panose="020B0606030504020204" pitchFamily="34" charset="0"/>
                          <a:cs typeface="Calibri" panose="020F0502020204030204" pitchFamily="34" charset="0"/>
                        </a:rPr>
                        <a:t>2025 &amp; Beyond</a:t>
                      </a:r>
                    </a:p>
                  </a:txBody>
                  <a:tcPr marL="0" marR="0" marT="13716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36638"/>
                    </a:solidFill>
                  </a:tcPr>
                </a:tc>
                <a:extLst>
                  <a:ext uri="{0D108BD9-81ED-4DB2-BD59-A6C34878D82A}">
                    <a16:rowId xmlns:a16="http://schemas.microsoft.com/office/drawing/2014/main" val="3908104663"/>
                  </a:ext>
                </a:extLst>
              </a:tr>
              <a:tr h="1005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cap="all" spc="0" baseline="0">
                          <a:solidFill>
                            <a:schemeClr val="bg1"/>
                          </a:solidFill>
                          <a:latin typeface="+mn-lt"/>
                          <a:ea typeface="Open Sans" panose="020B0606030504020204" pitchFamily="34" charset="0"/>
                          <a:cs typeface="Calibri" panose="020F0502020204030204" pitchFamily="34" charset="0"/>
                        </a:rPr>
                        <a:t>Data collection</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F38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cap="all" spc="0" baseline="0">
                          <a:solidFill>
                            <a:schemeClr val="bg1"/>
                          </a:solidFill>
                          <a:latin typeface="+mn-lt"/>
                          <a:ea typeface="Open Sans" panose="020B0606030504020204" pitchFamily="34" charset="0"/>
                          <a:cs typeface="Calibri" panose="020F0502020204030204" pitchFamily="34" charset="0"/>
                        </a:rPr>
                        <a:t>Reorg &amp; Process improvement planning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978AB"/>
                    </a:solidFill>
                  </a:tcPr>
                </a:tc>
                <a:tc>
                  <a:txBody>
                    <a:bodyPr/>
                    <a:lstStyle/>
                    <a:p>
                      <a:pPr algn="ctr">
                        <a:spcAft>
                          <a:spcPts val="600"/>
                        </a:spcAft>
                      </a:pPr>
                      <a:r>
                        <a:rPr lang="en-US" sz="1600" b="1" cap="all" spc="0" baseline="0">
                          <a:solidFill>
                            <a:schemeClr val="bg1"/>
                          </a:solidFill>
                          <a:latin typeface="+mn-lt"/>
                          <a:ea typeface="Open Sans" panose="020B0606030504020204" pitchFamily="34" charset="0"/>
                          <a:cs typeface="Calibri" panose="020F0502020204030204" pitchFamily="34" charset="0"/>
                        </a:rPr>
                        <a:t>Implementation, Tracking, &amp; evaluation;</a:t>
                      </a:r>
                    </a:p>
                    <a:p>
                      <a:pPr algn="ctr"/>
                      <a:r>
                        <a:rPr lang="en-US" sz="1600" b="1" cap="all" spc="0" baseline="0">
                          <a:solidFill>
                            <a:schemeClr val="bg1"/>
                          </a:solidFill>
                          <a:latin typeface="+mn-lt"/>
                          <a:ea typeface="Open Sans" panose="020B0606030504020204" pitchFamily="34" charset="0"/>
                          <a:cs typeface="Calibri" panose="020F0502020204030204" pitchFamily="34" charset="0"/>
                        </a:rPr>
                        <a:t>Launch one cdc</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B8C7B"/>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b="1" cap="all" spc="0" baseline="0">
                          <a:solidFill>
                            <a:schemeClr val="bg1"/>
                          </a:solidFill>
                          <a:latin typeface="+mn-lt"/>
                          <a:ea typeface="Open Sans" panose="020B0606030504020204" pitchFamily="34" charset="0"/>
                          <a:cs typeface="Calibri" panose="020F0502020204030204" pitchFamily="34" charset="0"/>
                        </a:rPr>
                        <a:t>ONE CDC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cap="all" spc="0" baseline="0">
                          <a:solidFill>
                            <a:schemeClr val="bg1"/>
                          </a:solidFill>
                          <a:latin typeface="+mn-lt"/>
                          <a:ea typeface="Open Sans" panose="020B0606030504020204" pitchFamily="34" charset="0"/>
                          <a:cs typeface="Calibri" panose="020F0502020204030204" pitchFamily="34" charset="0"/>
                        </a:rPr>
                        <a:t>Continuous Improvement </a:t>
                      </a:r>
                      <a:endParaRPr lang="en-US" sz="1600" b="1" cap="all" spc="0" baseline="0">
                        <a:solidFill>
                          <a:srgbClr val="FEBD01"/>
                        </a:solidFill>
                        <a:latin typeface="+mn-lt"/>
                        <a:ea typeface="Open Sans" panose="020B0606030504020204" pitchFamily="34" charset="0"/>
                        <a:cs typeface="Calibri" panose="020F0502020204030204" pitchFamily="34" charset="0"/>
                      </a:endParaRP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36638"/>
                    </a:solidFill>
                  </a:tcPr>
                </a:tc>
                <a:extLst>
                  <a:ext uri="{0D108BD9-81ED-4DB2-BD59-A6C34878D82A}">
                    <a16:rowId xmlns:a16="http://schemas.microsoft.com/office/drawing/2014/main" val="677716003"/>
                  </a:ext>
                </a:extLst>
              </a:tr>
            </a:tbl>
          </a:graphicData>
        </a:graphic>
      </p:graphicFrame>
      <p:sp>
        <p:nvSpPr>
          <p:cNvPr id="29" name="Arrow: Left-Right 28">
            <a:extLst>
              <a:ext uri="{FF2B5EF4-FFF2-40B4-BE49-F238E27FC236}">
                <a16:creationId xmlns:a16="http://schemas.microsoft.com/office/drawing/2014/main" id="{122A182C-F67B-570A-74A9-D216FB0ACEF8}"/>
              </a:ext>
            </a:extLst>
          </p:cNvPr>
          <p:cNvSpPr/>
          <p:nvPr/>
        </p:nvSpPr>
        <p:spPr>
          <a:xfrm>
            <a:off x="310577" y="5308518"/>
            <a:ext cx="11568631" cy="753183"/>
          </a:xfrm>
          <a:prstGeom prst="leftRightArrow">
            <a:avLst/>
          </a:prstGeom>
          <a:gradFill flip="none" rotWithShape="1">
            <a:gsLst>
              <a:gs pos="0">
                <a:srgbClr val="0E3D75"/>
              </a:gs>
              <a:gs pos="48000">
                <a:srgbClr val="02748E"/>
              </a:gs>
              <a:gs pos="24000">
                <a:srgbClr val="017CB2"/>
              </a:gs>
              <a:gs pos="70000">
                <a:srgbClr val="026F69"/>
              </a:gs>
              <a:gs pos="94000">
                <a:srgbClr val="036741"/>
              </a:gs>
            </a:gsLst>
            <a:lin ang="0" scaled="1"/>
            <a:tileRect/>
          </a:gradFill>
          <a:ln w="12700" cap="flat" cmpd="sng" algn="ctr">
            <a:noFill/>
            <a:prstDash val="solid"/>
            <a:miter lim="800000"/>
          </a:ln>
          <a:effectLst/>
        </p:spPr>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800" b="0" i="1" u="none" strike="noStrike" kern="0" cap="none" spc="51" normalizeH="0" baseline="0" noProof="0">
                <a:ln>
                  <a:noFill/>
                </a:ln>
                <a:solidFill>
                  <a:prstClr val="white"/>
                </a:solidFill>
                <a:effectLst/>
                <a:uLnTx/>
                <a:uFillTx/>
                <a:latin typeface="Calibri" panose="020F0502020204030204"/>
                <a:ea typeface="+mn-ea"/>
                <a:cs typeface="Calibri" panose="020F0502020204030204" pitchFamily="34" charset="0"/>
              </a:rPr>
              <a:t>Ongoing feedback from CDC leaders and staff, as well as external partners, to refine and execute plans</a:t>
            </a:r>
          </a:p>
        </p:txBody>
      </p:sp>
    </p:spTree>
    <p:extLst>
      <p:ext uri="{BB962C8B-B14F-4D97-AF65-F5344CB8AC3E}">
        <p14:creationId xmlns:p14="http://schemas.microsoft.com/office/powerpoint/2010/main" val="1041773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5ACC41-77D9-2F8A-243A-70124DA2F669}"/>
              </a:ext>
            </a:extLst>
          </p:cNvPr>
          <p:cNvSpPr>
            <a:spLocks noGrp="1"/>
          </p:cNvSpPr>
          <p:nvPr>
            <p:ph type="title" idx="4294967295"/>
          </p:nvPr>
        </p:nvSpPr>
        <p:spPr>
          <a:xfrm>
            <a:off x="519590" y="2740818"/>
            <a:ext cx="10515600" cy="1325563"/>
          </a:xfrm>
        </p:spPr>
        <p:txBody>
          <a:bodyPr vert="horz" lIns="91440" tIns="45720" rIns="91440" bIns="45720" rtlCol="0" anchor="ctr">
            <a:normAutofit/>
          </a:bodyPr>
          <a:lstStyle/>
          <a:p>
            <a:r>
              <a:rPr lang="en-US" sz="4800">
                <a:solidFill>
                  <a:srgbClr val="FFFFFF"/>
                </a:solidFill>
                <a:latin typeface="Calibri" panose="020F0502020204030204" pitchFamily="34" charset="0"/>
                <a:ea typeface="+mn-ea"/>
                <a:cs typeface="+mn-cs"/>
              </a:rPr>
              <a:t>Discussion</a:t>
            </a:r>
          </a:p>
        </p:txBody>
      </p:sp>
    </p:spTree>
    <p:extLst>
      <p:ext uri="{BB962C8B-B14F-4D97-AF65-F5344CB8AC3E}">
        <p14:creationId xmlns:p14="http://schemas.microsoft.com/office/powerpoint/2010/main" val="1503742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3158409"/>
            <a:ext cx="7772400" cy="1863534"/>
          </a:xfrm>
        </p:spPr>
        <p:txBody>
          <a:bodyPr>
            <a:normAutofit/>
          </a:bodyPr>
          <a:lstStyle/>
          <a:p>
            <a:pPr marL="0" marR="0">
              <a:lnSpc>
                <a:spcPct val="107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Leandris Liburd, PhD, MPH, MA</a:t>
            </a:r>
          </a:p>
          <a:p>
            <a:pPr marL="0" marR="0">
              <a:lnSpc>
                <a:spcPct val="107000"/>
              </a:lnSpc>
              <a:spcBef>
                <a:spcPts val="0"/>
              </a:spcBef>
              <a:spcAft>
                <a:spcPts val="800"/>
              </a:spcAft>
            </a:pPr>
            <a:r>
              <a:rPr lang="en-US">
                <a:ea typeface="Calibri" panose="020F0502020204030204" pitchFamily="34" charset="0"/>
                <a:cs typeface="Calibri" panose="020F0502020204030204" pitchFamily="34" charset="0"/>
              </a:rPr>
              <a:t>Acting Director, Office of Health Equity</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type="title" idx="4294967295"/>
          </p:nvPr>
        </p:nvSpPr>
        <p:spPr>
          <a:xfrm>
            <a:off x="576263" y="3413125"/>
            <a:ext cx="11006137" cy="7651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bg1"/>
                </a:solidFill>
                <a:effectLst/>
                <a:uLnTx/>
                <a:uFillTx/>
                <a:latin typeface="+mn-lt"/>
                <a:ea typeface="+mn-ea"/>
                <a:cs typeface="+mn-cs"/>
              </a:rPr>
              <a:t>CDC Update: Health Equity</a:t>
            </a:r>
          </a:p>
        </p:txBody>
      </p:sp>
    </p:spTree>
    <p:extLst>
      <p:ext uri="{BB962C8B-B14F-4D97-AF65-F5344CB8AC3E}">
        <p14:creationId xmlns:p14="http://schemas.microsoft.com/office/powerpoint/2010/main" val="4202996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A0F1F4-DF64-77F3-A558-630856B931DF}"/>
              </a:ext>
            </a:extLst>
          </p:cNvPr>
          <p:cNvSpPr>
            <a:spLocks noGrp="1"/>
          </p:cNvSpPr>
          <p:nvPr>
            <p:ph type="title"/>
          </p:nvPr>
        </p:nvSpPr>
        <p:spPr>
          <a:xfrm>
            <a:off x="6771430" y="1617785"/>
            <a:ext cx="5420549" cy="3330446"/>
          </a:xfrm>
        </p:spPr>
        <p:txBody>
          <a:bodyPr vert="horz" lIns="91440" tIns="45720" rIns="91440" bIns="45720" rtlCol="0" anchor="t">
            <a:normAutofit/>
          </a:bodyPr>
          <a:lstStyle/>
          <a:p>
            <a:pPr algn="ctr"/>
            <a:r>
              <a:rPr lang="en-US" sz="4000" b="0">
                <a:solidFill>
                  <a:schemeClr val="tx1"/>
                </a:solidFill>
              </a:rPr>
              <a:t>In Memoriam</a:t>
            </a:r>
            <a:br>
              <a:rPr lang="en-US" sz="4000" b="0">
                <a:solidFill>
                  <a:schemeClr val="tx1"/>
                </a:solidFill>
              </a:rPr>
            </a:br>
            <a:r>
              <a:rPr lang="en-US" sz="4000" b="0">
                <a:solidFill>
                  <a:schemeClr val="tx1"/>
                </a:solidFill>
              </a:rPr>
              <a:t> </a:t>
            </a:r>
            <a:br>
              <a:rPr lang="en-US" sz="4000" b="0">
                <a:solidFill>
                  <a:schemeClr val="tx1"/>
                </a:solidFill>
              </a:rPr>
            </a:br>
            <a:r>
              <a:rPr lang="en-US" sz="4000" b="0">
                <a:solidFill>
                  <a:schemeClr val="tx1"/>
                </a:solidFill>
              </a:rPr>
              <a:t>Adaora Adimora, </a:t>
            </a:r>
            <a:br>
              <a:rPr lang="en-US" sz="4000" b="0">
                <a:solidFill>
                  <a:schemeClr val="tx1"/>
                </a:solidFill>
              </a:rPr>
            </a:br>
            <a:r>
              <a:rPr lang="en-US" sz="4000" b="0">
                <a:solidFill>
                  <a:schemeClr val="tx1"/>
                </a:solidFill>
              </a:rPr>
              <a:t>MD, MPH</a:t>
            </a:r>
          </a:p>
        </p:txBody>
      </p:sp>
      <p:pic>
        <p:nvPicPr>
          <p:cNvPr id="1026" name="Picture 2" descr="Adaora A. Adimora, MD, MPH">
            <a:extLst>
              <a:ext uri="{FF2B5EF4-FFF2-40B4-BE49-F238E27FC236}">
                <a16:creationId xmlns:a16="http://schemas.microsoft.com/office/drawing/2014/main" id="{F5F34493-DE9B-65E1-C942-EFB3BFC999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89" r="2" b="2"/>
          <a:stretch/>
        </p:blipFill>
        <p:spPr bwMode="auto">
          <a:xfrm>
            <a:off x="337735" y="167668"/>
            <a:ext cx="6095980" cy="6230679"/>
          </a:xfrm>
          <a:prstGeom prst="rect">
            <a:avLst/>
          </a:prstGeom>
          <a:noFill/>
          <a:extLst>
            <a:ext uri="{909E8E84-426E-40DD-AFC4-6F175D3DCCD1}">
              <a14:hiddenFill xmlns:a14="http://schemas.microsoft.com/office/drawing/2010/main">
                <a:solidFill>
                  <a:srgbClr val="FFFFFF"/>
                </a:solidFill>
              </a14:hiddenFill>
            </a:ext>
          </a:extLst>
        </p:spPr>
      </p:pic>
      <p:grpSp>
        <p:nvGrpSpPr>
          <p:cNvPr id="1043" name="Group 1043">
            <a:extLst>
              <a:ext uri="{FF2B5EF4-FFF2-40B4-BE49-F238E27FC236}">
                <a16:creationId xmlns:a16="http://schemas.microsoft.com/office/drawing/2014/main" id="{780C4553-5AA5-ABAD-A86E-A9DB53A554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48068" y="0"/>
            <a:ext cx="123362" cy="6858000"/>
            <a:chOff x="12068638" y="0"/>
            <a:chExt cx="123362" cy="6858000"/>
          </a:xfrm>
        </p:grpSpPr>
        <p:sp>
          <p:nvSpPr>
            <p:cNvPr id="1045" name="Rectangle 1044">
              <a:extLst>
                <a:ext uri="{FF2B5EF4-FFF2-40B4-BE49-F238E27FC236}">
                  <a16:creationId xmlns:a16="http://schemas.microsoft.com/office/drawing/2014/main" id="{24314F52-50BF-91A2-1CE5-F6BA35C94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5">
              <a:extLst>
                <a:ext uri="{FF2B5EF4-FFF2-40B4-BE49-F238E27FC236}">
                  <a16:creationId xmlns:a16="http://schemas.microsoft.com/office/drawing/2014/main" id="{F5C556E2-7688-DAC5-DDA8-DE5C3BE8E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4720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EC7F1A-FAFF-4281-83BE-139B250804F2}"/>
              </a:ext>
            </a:extLst>
          </p:cNvPr>
          <p:cNvSpPr>
            <a:spLocks noGrp="1"/>
          </p:cNvSpPr>
          <p:nvPr>
            <p:ph type="title"/>
          </p:nvPr>
        </p:nvSpPr>
        <p:spPr>
          <a:xfrm>
            <a:off x="839788" y="365125"/>
            <a:ext cx="10515600" cy="536291"/>
          </a:xfrm>
        </p:spPr>
        <p:txBody>
          <a:bodyPr>
            <a:normAutofit fontScale="90000"/>
          </a:bodyPr>
          <a:lstStyle/>
          <a:p>
            <a:r>
              <a:rPr lang="en-US"/>
              <a:t>OHE Strategic Imperatives</a:t>
            </a:r>
          </a:p>
        </p:txBody>
      </p:sp>
      <p:graphicFrame>
        <p:nvGraphicFramePr>
          <p:cNvPr id="2" name="Diagram 1" descr="Graphic showing the five strategic imperatives for OHE: strategy, funding, partnerships, public health workforce, and science and interventions.">
            <a:extLst>
              <a:ext uri="{FF2B5EF4-FFF2-40B4-BE49-F238E27FC236}">
                <a16:creationId xmlns:a16="http://schemas.microsoft.com/office/drawing/2014/main" id="{69403620-CF7E-3269-5051-A3A37905C67B}"/>
              </a:ext>
            </a:extLst>
          </p:cNvPr>
          <p:cNvGraphicFramePr/>
          <p:nvPr/>
        </p:nvGraphicFramePr>
        <p:xfrm>
          <a:off x="839787" y="901416"/>
          <a:ext cx="10702639" cy="5591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a:extLst>
              <a:ext uri="{FF2B5EF4-FFF2-40B4-BE49-F238E27FC236}">
                <a16:creationId xmlns:a16="http://schemas.microsoft.com/office/drawing/2014/main" id="{9B0B7311-A747-BDB2-0180-5841D335B24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6351" y="1302039"/>
            <a:ext cx="731027" cy="689548"/>
          </a:xfrm>
          <a:prstGeom prst="rect">
            <a:avLst/>
          </a:prstGeom>
        </p:spPr>
      </p:pic>
      <p:pic>
        <p:nvPicPr>
          <p:cNvPr id="9" name="Graphic 8">
            <a:extLst>
              <a:ext uri="{FF2B5EF4-FFF2-40B4-BE49-F238E27FC236}">
                <a16:creationId xmlns:a16="http://schemas.microsoft.com/office/drawing/2014/main" id="{FB5B34E1-A0D2-DE8F-9E06-E85D6CB5BFCE}"/>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26004" y="2365301"/>
            <a:ext cx="646270" cy="609600"/>
          </a:xfrm>
          <a:prstGeom prst="rect">
            <a:avLst/>
          </a:prstGeom>
        </p:spPr>
      </p:pic>
      <p:pic>
        <p:nvPicPr>
          <p:cNvPr id="11" name="Graphic 10">
            <a:extLst>
              <a:ext uri="{FF2B5EF4-FFF2-40B4-BE49-F238E27FC236}">
                <a16:creationId xmlns:a16="http://schemas.microsoft.com/office/drawing/2014/main" id="{D329D981-96B4-88AB-983F-B46B1C494ED4}"/>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15943" y="3378596"/>
            <a:ext cx="819469" cy="772972"/>
          </a:xfrm>
          <a:prstGeom prst="rect">
            <a:avLst/>
          </a:prstGeom>
        </p:spPr>
      </p:pic>
      <p:pic>
        <p:nvPicPr>
          <p:cNvPr id="13" name="Graphic 12" descr="Universal access with solid fill">
            <a:extLst>
              <a:ext uri="{FF2B5EF4-FFF2-40B4-BE49-F238E27FC236}">
                <a16:creationId xmlns:a16="http://schemas.microsoft.com/office/drawing/2014/main" id="{A678B3CC-D444-0EA6-388B-0812F9B2561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26005" y="4475854"/>
            <a:ext cx="708886" cy="668663"/>
          </a:xfrm>
          <a:prstGeom prst="rect">
            <a:avLst/>
          </a:prstGeom>
        </p:spPr>
      </p:pic>
      <p:pic>
        <p:nvPicPr>
          <p:cNvPr id="15" name="Graphic 14">
            <a:extLst>
              <a:ext uri="{FF2B5EF4-FFF2-40B4-BE49-F238E27FC236}">
                <a16:creationId xmlns:a16="http://schemas.microsoft.com/office/drawing/2014/main" id="{3235E17A-99E3-D750-2D58-FA06175A8CA5}"/>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6351" y="5477278"/>
            <a:ext cx="731027" cy="689548"/>
          </a:xfrm>
          <a:prstGeom prst="rect">
            <a:avLst/>
          </a:prstGeom>
        </p:spPr>
      </p:pic>
    </p:spTree>
    <p:extLst>
      <p:ext uri="{BB962C8B-B14F-4D97-AF65-F5344CB8AC3E}">
        <p14:creationId xmlns:p14="http://schemas.microsoft.com/office/powerpoint/2010/main" val="2868538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865B1E-4464-DAD2-0824-C3E37991134D}"/>
              </a:ext>
            </a:extLst>
          </p:cNvPr>
          <p:cNvSpPr>
            <a:spLocks noGrp="1"/>
          </p:cNvSpPr>
          <p:nvPr>
            <p:ph type="title"/>
          </p:nvPr>
        </p:nvSpPr>
        <p:spPr>
          <a:xfrm>
            <a:off x="838200" y="316998"/>
            <a:ext cx="10515600" cy="1636929"/>
          </a:xfrm>
        </p:spPr>
        <p:txBody>
          <a:bodyPr/>
          <a:lstStyle/>
          <a:p>
            <a:pPr>
              <a:lnSpc>
                <a:spcPct val="100000"/>
              </a:lnSpc>
            </a:pPr>
            <a:r>
              <a:rPr lang="en-US"/>
              <a:t>Recommendations: Task Area 1: </a:t>
            </a:r>
            <a:r>
              <a:rPr kumimoji="0" lang="en-US" sz="2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Enable and assure the meaningful involvement of communities in agency decision-making, the development of health equity policies, program implementation, and evaluation.</a:t>
            </a:r>
            <a:endParaRPr lang="en-US" sz="2400"/>
          </a:p>
        </p:txBody>
      </p:sp>
      <p:sp>
        <p:nvSpPr>
          <p:cNvPr id="2" name="Content Placeholder 1">
            <a:extLst>
              <a:ext uri="{FF2B5EF4-FFF2-40B4-BE49-F238E27FC236}">
                <a16:creationId xmlns:a16="http://schemas.microsoft.com/office/drawing/2014/main" id="{38F66DB2-3C54-2B5F-F713-D0005875E005}"/>
              </a:ext>
            </a:extLst>
          </p:cNvPr>
          <p:cNvSpPr>
            <a:spLocks noGrp="1"/>
          </p:cNvSpPr>
          <p:nvPr>
            <p:ph sz="quarter" idx="10"/>
          </p:nvPr>
        </p:nvSpPr>
        <p:spPr>
          <a:xfrm>
            <a:off x="854557" y="2180938"/>
            <a:ext cx="10497656" cy="4154409"/>
          </a:xfrm>
        </p:spPr>
        <p:txBody>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CDC should take specific steps to build and strengthen its relationship with underserved communities and </a:t>
            </a:r>
            <a:r>
              <a:rPr kumimoji="0" lang="en-US" sz="24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community-based organizations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CBOs) that support them.</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CDC should engage with state, tribal, local, and territorial (STLT) public health agencies to identify and implement best practices to build and strengthen relationships between STLT public health agencies and underserved communities and the CBOs that support them</a:t>
            </a:r>
            <a:r>
              <a:rPr lang="en-US" sz="2400" b="0">
                <a:solidFill>
                  <a:prstClr val="black"/>
                </a:solidFill>
                <a:latin typeface="Calibri" panose="020F0502020204030204"/>
                <a:ea typeface="Times New Roman" panose="02020603050405020304" pitchFamily="18" charset="0"/>
                <a:cs typeface="Arial" panose="020B0604020202020204" pitchFamily="34" charset="0"/>
              </a:rPr>
              <a:t>.</a:t>
            </a:r>
            <a:endParaRPr kumimoji="0" lang="en-US" sz="24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03906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D54A6-A1B6-F003-13BB-B7453F9D2F3A}"/>
              </a:ext>
              <a:ext uri="{C183D7F6-B498-43B3-948B-1728B52AA6E4}">
                <adec:decorative xmlns:adec="http://schemas.microsoft.com/office/drawing/2017/decorative" val="0"/>
              </a:ext>
            </a:extLst>
          </p:cNvPr>
          <p:cNvSpPr>
            <a:spLocks noGrp="1"/>
          </p:cNvSpPr>
          <p:nvPr>
            <p:ph type="title"/>
          </p:nvPr>
        </p:nvSpPr>
        <p:spPr>
          <a:xfrm>
            <a:off x="836611" y="513029"/>
            <a:ext cx="11089090" cy="1677534"/>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a:t>Recommendations: Task Area 2:</a:t>
            </a:r>
            <a:r>
              <a:rPr kumimoji="0" lang="en-US" sz="22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 </a:t>
            </a:r>
            <a:r>
              <a:rPr kumimoji="0" lang="en-US" sz="2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Align and restructure, as necessary, CDC policies, resource allocation, and program practices to maximize the ability for staff and partners to address health inequities in their day-to-day work.</a:t>
            </a:r>
            <a:br>
              <a:rPr kumimoji="0" lang="en-US" sz="2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br>
            <a:endParaRPr lang="en-US" sz="2700"/>
          </a:p>
        </p:txBody>
      </p:sp>
      <p:sp>
        <p:nvSpPr>
          <p:cNvPr id="2" name="Content Placeholder 1">
            <a:extLst>
              <a:ext uri="{FF2B5EF4-FFF2-40B4-BE49-F238E27FC236}">
                <a16:creationId xmlns:a16="http://schemas.microsoft.com/office/drawing/2014/main" id="{2E847827-9481-3473-45D4-116EEA6C3F8B}"/>
              </a:ext>
              <a:ext uri="{C183D7F6-B498-43B3-948B-1728B52AA6E4}">
                <adec:decorative xmlns:adec="http://schemas.microsoft.com/office/drawing/2017/decorative" val="0"/>
              </a:ext>
            </a:extLst>
          </p:cNvPr>
          <p:cNvSpPr>
            <a:spLocks noGrp="1"/>
          </p:cNvSpPr>
          <p:nvPr>
            <p:ph sz="quarter" idx="10"/>
          </p:nvPr>
        </p:nvSpPr>
        <p:spPr>
          <a:xfrm>
            <a:off x="847171" y="2190564"/>
            <a:ext cx="11078529" cy="4316114"/>
          </a:xfrm>
        </p:spPr>
        <p:txBody>
          <a:bodyPr>
            <a:normAutofit/>
          </a:bodyPr>
          <a:lstStyle/>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CDC should immediately initiate a coordinated, agency-wide assessment of all grants, cooperative agreements, and contracts across all programs, projects, and activities.</a:t>
            </a: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All CDC PPAs should jointly create and put into practice a publicly accessible policy document for applicants and grantees responding to CDC Notice of Funding Opportunities (NOFOs).</a:t>
            </a: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CDC should develop more equitable systems throughout the lifecycle of NOFOs, from planning and development to selection and post-award support. </a:t>
            </a:r>
          </a:p>
        </p:txBody>
      </p:sp>
    </p:spTree>
    <p:extLst>
      <p:ext uri="{BB962C8B-B14F-4D97-AF65-F5344CB8AC3E}">
        <p14:creationId xmlns:p14="http://schemas.microsoft.com/office/powerpoint/2010/main" val="2064305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40DDCB-A00D-D9F6-70CE-931E3B3191A3}"/>
              </a:ext>
            </a:extLst>
          </p:cNvPr>
          <p:cNvSpPr>
            <a:spLocks noGrp="1"/>
          </p:cNvSpPr>
          <p:nvPr>
            <p:ph type="title"/>
          </p:nvPr>
        </p:nvSpPr>
        <p:spPr>
          <a:xfrm>
            <a:off x="839788" y="493460"/>
            <a:ext cx="10970410" cy="1739601"/>
          </a:xfrm>
        </p:spPr>
        <p:txBody>
          <a:bodyPr>
            <a:normAutofit fontScale="9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4000"/>
              <a:t>Recommendations: Task Area 3: </a:t>
            </a:r>
            <a:r>
              <a:rPr kumimoji="0" lang="en-US" sz="27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CDC should immediately initiate a coordinated, agency-wide approach to develop and integrate strategies to influence the effects of drivers of health equity across the entire range of its public health programming.</a:t>
            </a:r>
            <a:br>
              <a:rPr kumimoji="0" lang="en-US" sz="27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br>
            <a:endParaRPr lang="en-US" sz="2700"/>
          </a:p>
        </p:txBody>
      </p:sp>
      <p:sp>
        <p:nvSpPr>
          <p:cNvPr id="2" name="Content Placeholder 1">
            <a:extLst>
              <a:ext uri="{FF2B5EF4-FFF2-40B4-BE49-F238E27FC236}">
                <a16:creationId xmlns:a16="http://schemas.microsoft.com/office/drawing/2014/main" id="{428145FE-5BE1-2C5C-A5E3-76984380A138}"/>
              </a:ext>
            </a:extLst>
          </p:cNvPr>
          <p:cNvSpPr>
            <a:spLocks noGrp="1"/>
          </p:cNvSpPr>
          <p:nvPr>
            <p:ph sz="quarter" idx="10"/>
          </p:nvPr>
        </p:nvSpPr>
        <p:spPr>
          <a:xfrm>
            <a:off x="854557" y="2310062"/>
            <a:ext cx="10497656" cy="4025285"/>
          </a:xfrm>
        </p:spPr>
        <p:txBody>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CDC should immediately initiate a coordinated, agency-wide approach to identify and implement measures of underlying drivers of equity and health equity in ways that make them accessible and useful to communities and public health programs.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CDC should immediately initiate a coordinated, agency-wide approach to develop and integrate strategies to influence the effects of drivers of health equity across the entire range of its public health programming.</a:t>
            </a:r>
          </a:p>
        </p:txBody>
      </p:sp>
    </p:spTree>
    <p:extLst>
      <p:ext uri="{BB962C8B-B14F-4D97-AF65-F5344CB8AC3E}">
        <p14:creationId xmlns:p14="http://schemas.microsoft.com/office/powerpoint/2010/main" val="3037679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B6FC85-6D31-03D8-FD96-6D193DAA2B8D}"/>
              </a:ext>
            </a:extLst>
          </p:cNvPr>
          <p:cNvSpPr>
            <a:spLocks noGrp="1"/>
          </p:cNvSpPr>
          <p:nvPr>
            <p:ph type="title"/>
          </p:nvPr>
        </p:nvSpPr>
        <p:spPr>
          <a:xfrm>
            <a:off x="839788" y="365125"/>
            <a:ext cx="10515600" cy="672219"/>
          </a:xfrm>
        </p:spPr>
        <p:txBody>
          <a:bodyPr/>
          <a:lstStyle/>
          <a:p>
            <a:r>
              <a:rPr lang="en-US"/>
              <a:t>Looking Ahead</a:t>
            </a:r>
          </a:p>
        </p:txBody>
      </p:sp>
      <p:grpSp>
        <p:nvGrpSpPr>
          <p:cNvPr id="4" name="Group 3">
            <a:extLst>
              <a:ext uri="{FF2B5EF4-FFF2-40B4-BE49-F238E27FC236}">
                <a16:creationId xmlns:a16="http://schemas.microsoft.com/office/drawing/2014/main" id="{F33F562F-6C6D-D0FE-27F4-CEAC0B297B87}"/>
              </a:ext>
              <a:ext uri="{C183D7F6-B498-43B3-948B-1728B52AA6E4}">
                <adec:decorative xmlns:adec="http://schemas.microsoft.com/office/drawing/2017/decorative" val="1"/>
              </a:ext>
            </a:extLst>
          </p:cNvPr>
          <p:cNvGrpSpPr/>
          <p:nvPr/>
        </p:nvGrpSpPr>
        <p:grpSpPr>
          <a:xfrm>
            <a:off x="893379" y="1217996"/>
            <a:ext cx="10405241" cy="5274879"/>
            <a:chOff x="2023789" y="856429"/>
            <a:chExt cx="8128000" cy="5418667"/>
          </a:xfrm>
        </p:grpSpPr>
        <p:graphicFrame>
          <p:nvGraphicFramePr>
            <p:cNvPr id="5" name="Diagram 4">
              <a:extLst>
                <a:ext uri="{FF2B5EF4-FFF2-40B4-BE49-F238E27FC236}">
                  <a16:creationId xmlns:a16="http://schemas.microsoft.com/office/drawing/2014/main" id="{0A865923-B861-0E50-958A-2475F7E57C2E}"/>
                </a:ext>
              </a:extLst>
            </p:cNvPr>
            <p:cNvGraphicFramePr/>
            <p:nvPr/>
          </p:nvGraphicFramePr>
          <p:xfrm>
            <a:off x="2023789" y="85642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Group with solid fill">
              <a:extLst>
                <a:ext uri="{FF2B5EF4-FFF2-40B4-BE49-F238E27FC236}">
                  <a16:creationId xmlns:a16="http://schemas.microsoft.com/office/drawing/2014/main" id="{74D6D9FB-B577-9E4B-F71D-85C560057FF1}"/>
                </a:ext>
              </a:extLst>
            </p:cNvPr>
            <p:cNvPicPr>
              <a:picLocks noChangeAspect="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458520" y="3012718"/>
              <a:ext cx="857135" cy="1127191"/>
            </a:xfrm>
            <a:prstGeom prst="rect">
              <a:avLst/>
            </a:prstGeom>
          </p:spPr>
        </p:pic>
        <p:pic>
          <p:nvPicPr>
            <p:cNvPr id="7" name="Graphic 6" descr="Head with gears">
              <a:extLst>
                <a:ext uri="{FF2B5EF4-FFF2-40B4-BE49-F238E27FC236}">
                  <a16:creationId xmlns:a16="http://schemas.microsoft.com/office/drawing/2014/main" id="{21CD5FC7-F151-7267-8D0B-F4E7622A5802}"/>
                </a:ext>
              </a:extLst>
            </p:cNvPr>
            <p:cNvPicPr preferRelativeResize="0">
              <a:picLocks noChangeAspect="1"/>
            </p:cNvPicPr>
            <p:nvPr/>
          </p:nvPicPr>
          <p:blipFill>
            <a:blip r:embed="rId10">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31353" y="4765495"/>
              <a:ext cx="714280" cy="939326"/>
            </a:xfrm>
            <a:prstGeom prst="rect">
              <a:avLst/>
            </a:prstGeom>
          </p:spPr>
        </p:pic>
        <p:pic>
          <p:nvPicPr>
            <p:cNvPr id="8" name="Graphic 7" descr="Trophy with solid fill">
              <a:extLst>
                <a:ext uri="{FF2B5EF4-FFF2-40B4-BE49-F238E27FC236}">
                  <a16:creationId xmlns:a16="http://schemas.microsoft.com/office/drawing/2014/main" id="{BD665D78-0E49-843A-1E8C-3B60661DDAC9}"/>
                </a:ext>
              </a:extLst>
            </p:cNvPr>
            <p:cNvPicPr>
              <a:picLocks noChangeAspect="1"/>
            </p:cNvPicPr>
            <p:nvPr/>
          </p:nvPicPr>
          <p:blipFill>
            <a:blip r:embed="rId12">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254773" y="1487301"/>
              <a:ext cx="714280" cy="939326"/>
            </a:xfrm>
            <a:prstGeom prst="rect">
              <a:avLst/>
            </a:prstGeom>
          </p:spPr>
        </p:pic>
      </p:grpSp>
    </p:spTree>
    <p:extLst>
      <p:ext uri="{BB962C8B-B14F-4D97-AF65-F5344CB8AC3E}">
        <p14:creationId xmlns:p14="http://schemas.microsoft.com/office/powerpoint/2010/main" val="1030388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5ACC41-77D9-2F8A-243A-70124DA2F669}"/>
              </a:ext>
            </a:extLst>
          </p:cNvPr>
          <p:cNvSpPr>
            <a:spLocks noGrp="1"/>
          </p:cNvSpPr>
          <p:nvPr>
            <p:ph type="title" idx="4294967295"/>
          </p:nvPr>
        </p:nvSpPr>
        <p:spPr>
          <a:xfrm>
            <a:off x="519590" y="2740818"/>
            <a:ext cx="10515600" cy="1325563"/>
          </a:xfrm>
        </p:spPr>
        <p:txBody>
          <a:bodyPr vert="horz" lIns="91440" tIns="45720" rIns="91440" bIns="45720" rtlCol="0" anchor="ctr">
            <a:normAutofit/>
          </a:bodyPr>
          <a:lstStyle/>
          <a:p>
            <a:r>
              <a:rPr lang="en-US" sz="4800">
                <a:solidFill>
                  <a:srgbClr val="FFFFFF"/>
                </a:solidFill>
                <a:latin typeface="Calibri" panose="020F0502020204030204" pitchFamily="34" charset="0"/>
                <a:ea typeface="+mn-ea"/>
                <a:cs typeface="+mn-cs"/>
              </a:rPr>
              <a:t>Discussion</a:t>
            </a:r>
          </a:p>
        </p:txBody>
      </p:sp>
    </p:spTree>
    <p:extLst>
      <p:ext uri="{BB962C8B-B14F-4D97-AF65-F5344CB8AC3E}">
        <p14:creationId xmlns:p14="http://schemas.microsoft.com/office/powerpoint/2010/main" val="4256405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4576E-981D-5949-E1DC-CD6D097AF831}"/>
              </a:ext>
            </a:extLst>
          </p:cNvPr>
          <p:cNvSpPr>
            <a:spLocks noGrp="1"/>
          </p:cNvSpPr>
          <p:nvPr>
            <p:ph type="title" idx="4294967295"/>
          </p:nvPr>
        </p:nvSpPr>
        <p:spPr>
          <a:xfrm>
            <a:off x="519590" y="2856705"/>
            <a:ext cx="10948510" cy="1325563"/>
          </a:xfrm>
        </p:spPr>
        <p:txBody>
          <a:bodyPr vert="horz" lIns="91440" tIns="45720" rIns="91440" bIns="45720" rtlCol="0">
            <a:normAutofit/>
          </a:bodyPr>
          <a:lstStyle/>
          <a:p>
            <a:pPr marL="55563" indent="-55563">
              <a:spcBef>
                <a:spcPts val="1000"/>
              </a:spcBef>
              <a:spcAft>
                <a:spcPts val="1200"/>
              </a:spcAft>
              <a:buFont typeface="Arial" panose="020B0604020202020204" pitchFamily="34" charset="0"/>
            </a:pPr>
            <a:r>
              <a:rPr lang="en-US" sz="3600">
                <a:solidFill>
                  <a:schemeClr val="bg1"/>
                </a:solidFill>
                <a:latin typeface="+mn-lt"/>
                <a:ea typeface="+mn-ea"/>
                <a:cs typeface="+mn-cs"/>
              </a:rPr>
              <a:t>Communications and Public Engagement Workgroup (Proposed) </a:t>
            </a:r>
          </a:p>
          <a:p>
            <a:pPr marL="55563" indent="-55563">
              <a:spcBef>
                <a:spcPts val="1000"/>
              </a:spcBef>
              <a:spcAft>
                <a:spcPts val="1200"/>
              </a:spcAft>
              <a:buFont typeface="Arial" panose="020B0604020202020204" pitchFamily="34" charset="0"/>
            </a:pPr>
            <a:endParaRPr lang="en-US" sz="3600">
              <a:solidFill>
                <a:schemeClr val="bg1"/>
              </a:solidFill>
              <a:latin typeface="+mn-lt"/>
              <a:ea typeface="+mn-ea"/>
              <a:cs typeface="+mn-cs"/>
            </a:endParaRPr>
          </a:p>
        </p:txBody>
      </p:sp>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4182268"/>
            <a:ext cx="7818438" cy="1596232"/>
          </a:xfrm>
        </p:spPr>
        <p:txBody>
          <a:bodyPr anchor="t">
            <a:noAutofit/>
          </a:bodyPr>
          <a:lstStyle/>
          <a:p>
            <a:pPr marL="99060" marR="0" indent="-109220">
              <a:lnSpc>
                <a:spcPts val="915"/>
              </a:lnSpc>
              <a:spcBef>
                <a:spcPts val="50"/>
              </a:spcBef>
              <a:spcAft>
                <a:spcPts val="0"/>
              </a:spcAft>
            </a:pPr>
            <a:r>
              <a:rPr lang="en-US" b="1">
                <a:effectLst/>
                <a:latin typeface="Calibri" panose="020F0502020204030204" pitchFamily="34" charset="0"/>
                <a:ea typeface="Calibri" panose="020F0502020204030204" pitchFamily="34" charset="0"/>
              </a:rPr>
              <a:t>Andi Lipstein Fristedt, MPA</a:t>
            </a:r>
          </a:p>
          <a:p>
            <a:pPr marL="99060" marR="0" indent="-109220">
              <a:lnSpc>
                <a:spcPts val="915"/>
              </a:lnSpc>
              <a:spcBef>
                <a:spcPts val="50"/>
              </a:spcBef>
              <a:spcAft>
                <a:spcPts val="0"/>
              </a:spcAft>
            </a:pPr>
            <a:endParaRPr lang="en-US" b="1">
              <a:effectLst/>
              <a:latin typeface="Calibri" panose="020F0502020204030204" pitchFamily="34" charset="0"/>
              <a:ea typeface="Calibri" panose="020F0502020204030204" pitchFamily="34" charset="0"/>
            </a:endParaRPr>
          </a:p>
          <a:p>
            <a:pPr marL="99060" marR="0" indent="-109220">
              <a:lnSpc>
                <a:spcPts val="915"/>
              </a:lnSpc>
              <a:spcBef>
                <a:spcPts val="50"/>
              </a:spcBef>
              <a:spcAft>
                <a:spcPts val="0"/>
              </a:spcAft>
            </a:pPr>
            <a:r>
              <a:rPr lang="en-US"/>
              <a:t>Deputy Director for Policy, Communications, and Legislative Affairs</a:t>
            </a:r>
          </a:p>
          <a:p>
            <a:pPr marL="99060" marR="0" indent="-109220">
              <a:lnSpc>
                <a:spcPts val="915"/>
              </a:lnSpc>
              <a:spcBef>
                <a:spcPts val="50"/>
              </a:spcBef>
              <a:spcAft>
                <a:spcPts val="0"/>
              </a:spcAft>
            </a:pPr>
            <a:endParaRPr lang="en-US"/>
          </a:p>
          <a:p>
            <a:pPr marL="99060" marR="0" indent="-109220">
              <a:lnSpc>
                <a:spcPts val="915"/>
              </a:lnSpc>
              <a:spcBef>
                <a:spcPts val="50"/>
              </a:spcBef>
              <a:spcAft>
                <a:spcPts val="0"/>
              </a:spcAft>
            </a:pPr>
            <a:endParaRPr lang="en-US"/>
          </a:p>
          <a:p>
            <a:pPr marL="99060" marR="0" indent="-109220">
              <a:lnSpc>
                <a:spcPts val="915"/>
              </a:lnSpc>
              <a:spcBef>
                <a:spcPts val="50"/>
              </a:spcBef>
              <a:spcAft>
                <a:spcPts val="0"/>
              </a:spcAft>
            </a:pPr>
            <a:endParaRPr lang="en-US" b="1"/>
          </a:p>
          <a:p>
            <a:pPr marL="99060" marR="0" indent="-109220">
              <a:lnSpc>
                <a:spcPts val="915"/>
              </a:lnSpc>
              <a:spcBef>
                <a:spcPts val="50"/>
              </a:spcBef>
              <a:spcAft>
                <a:spcPts val="0"/>
              </a:spcAft>
            </a:pPr>
            <a:r>
              <a:rPr lang="en-US" b="1"/>
              <a:t>Kate Galatas, MPH</a:t>
            </a:r>
          </a:p>
          <a:p>
            <a:pPr marL="99060" marR="0" indent="-109220">
              <a:lnSpc>
                <a:spcPct val="100000"/>
              </a:lnSpc>
              <a:spcBef>
                <a:spcPts val="50"/>
              </a:spcBef>
              <a:spcAft>
                <a:spcPts val="0"/>
              </a:spcAft>
            </a:pPr>
            <a:r>
              <a:rPr lang="en-US"/>
              <a:t>Senior Communications Officer, Workgroup DFO</a:t>
            </a:r>
          </a:p>
        </p:txBody>
      </p:sp>
    </p:spTree>
    <p:extLst>
      <p:ext uri="{BB962C8B-B14F-4D97-AF65-F5344CB8AC3E}">
        <p14:creationId xmlns:p14="http://schemas.microsoft.com/office/powerpoint/2010/main" val="3508660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C85DA0E-9D43-15E0-FFF9-8B6DDB4C199A}"/>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a:solidFill>
                  <a:schemeClr val="tx1"/>
                </a:solidFill>
                <a:latin typeface="+mj-lt"/>
                <a:ea typeface="+mj-ea"/>
                <a:cs typeface="+mj-cs"/>
              </a:rPr>
              <a:t>Purpose</a:t>
            </a:r>
          </a:p>
        </p:txBody>
      </p:sp>
      <p:sp>
        <p:nvSpPr>
          <p:cNvPr id="66" name="Rectangle 65">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2" name="Content Placeholder 1">
            <a:extLst>
              <a:ext uri="{FF2B5EF4-FFF2-40B4-BE49-F238E27FC236}">
                <a16:creationId xmlns:a16="http://schemas.microsoft.com/office/drawing/2014/main" id="{C150B6D3-2CA2-DD58-FD5F-562C79B9701A}"/>
              </a:ext>
              <a:ext uri="{C183D7F6-B498-43B3-948B-1728B52AA6E4}">
                <adec:decorative xmlns:adec="http://schemas.microsoft.com/office/drawing/2017/decorative" val="1"/>
              </a:ext>
            </a:extLst>
          </p:cNvPr>
          <p:cNvGraphicFramePr>
            <a:graphicFrameLocks noGrp="1"/>
          </p:cNvGraphicFramePr>
          <p:nvPr>
            <p:ph sz="quarter" idx="10"/>
            <p:extLst>
              <p:ext uri="{D42A27DB-BD31-4B8C-83A1-F6EECF244321}">
                <p14:modId xmlns:p14="http://schemas.microsoft.com/office/powerpoint/2010/main" val="1496573555"/>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4117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3" name="Content Placeholder 1" descr="5 Effective communication goals">
            <a:extLst>
              <a:ext uri="{FF2B5EF4-FFF2-40B4-BE49-F238E27FC236}">
                <a16:creationId xmlns:a16="http://schemas.microsoft.com/office/drawing/2014/main" id="{40380319-F244-F2FA-8102-38758DEA9FEB}"/>
              </a:ext>
            </a:extLst>
          </p:cNvPr>
          <p:cNvGraphicFramePr>
            <a:graphicFrameLocks noGrp="1"/>
          </p:cNvGraphicFramePr>
          <p:nvPr>
            <p:ph sz="quarter" idx="10"/>
            <p:extLst>
              <p:ext uri="{D42A27DB-BD31-4B8C-83A1-F6EECF244321}">
                <p14:modId xmlns:p14="http://schemas.microsoft.com/office/powerpoint/2010/main" val="1617567000"/>
              </p:ext>
            </p:extLst>
          </p:nvPr>
        </p:nvGraphicFramePr>
        <p:xfrm>
          <a:off x="836612" y="1299411"/>
          <a:ext cx="11139004" cy="5036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0B9C23C4-3EA3-60BD-6E1D-C9C0CF76DD00}"/>
              </a:ext>
            </a:extLst>
          </p:cNvPr>
          <p:cNvSpPr>
            <a:spLocks noGrp="1"/>
          </p:cNvSpPr>
          <p:nvPr>
            <p:ph type="title"/>
          </p:nvPr>
        </p:nvSpPr>
        <p:spPr>
          <a:xfrm>
            <a:off x="839788" y="365125"/>
            <a:ext cx="10515600" cy="1325563"/>
          </a:xfrm>
        </p:spPr>
        <p:txBody>
          <a:bodyPr vert="horz" lIns="91440" tIns="45720" rIns="91440" bIns="45720" rtlCol="0" anchor="ctr">
            <a:normAutofit/>
          </a:bodyPr>
          <a:lstStyle/>
          <a:p>
            <a:r>
              <a:rPr lang="en-US"/>
              <a:t>Effective Communication Goals</a:t>
            </a:r>
          </a:p>
        </p:txBody>
      </p:sp>
    </p:spTree>
    <p:extLst>
      <p:ext uri="{BB962C8B-B14F-4D97-AF65-F5344CB8AC3E}">
        <p14:creationId xmlns:p14="http://schemas.microsoft.com/office/powerpoint/2010/main" val="2682155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A0F1F4-DF64-77F3-A558-630856B931DF}"/>
              </a:ext>
            </a:extLst>
          </p:cNvPr>
          <p:cNvSpPr>
            <a:spLocks noGrp="1"/>
          </p:cNvSpPr>
          <p:nvPr>
            <p:ph type="title"/>
          </p:nvPr>
        </p:nvSpPr>
        <p:spPr>
          <a:xfrm>
            <a:off x="0" y="0"/>
            <a:ext cx="12192000" cy="1070517"/>
          </a:xfrm>
          <a:solidFill>
            <a:schemeClr val="accent1">
              <a:lumMod val="75000"/>
            </a:schemeClr>
          </a:solidFill>
          <a:ln>
            <a:solidFill>
              <a:schemeClr val="accent1">
                <a:lumMod val="75000"/>
              </a:schemeClr>
            </a:solidFill>
          </a:ln>
        </p:spPr>
        <p:txBody>
          <a:bodyPr/>
          <a:lstStyle/>
          <a:p>
            <a:r>
              <a:rPr lang="en-US">
                <a:solidFill>
                  <a:schemeClr val="bg1"/>
                </a:solidFill>
              </a:rPr>
              <a:t>Proposed ACD Work Group (as outlined in the TOR)</a:t>
            </a:r>
          </a:p>
        </p:txBody>
      </p:sp>
      <p:sp>
        <p:nvSpPr>
          <p:cNvPr id="2" name="Content Placeholder 1">
            <a:extLst>
              <a:ext uri="{FF2B5EF4-FFF2-40B4-BE49-F238E27FC236}">
                <a16:creationId xmlns:a16="http://schemas.microsoft.com/office/drawing/2014/main" id="{46E0BC75-6609-6842-411A-CD037504325D}"/>
              </a:ext>
            </a:extLst>
          </p:cNvPr>
          <p:cNvSpPr>
            <a:spLocks noGrp="1"/>
          </p:cNvSpPr>
          <p:nvPr>
            <p:ph sz="quarter" idx="10"/>
          </p:nvPr>
        </p:nvSpPr>
        <p:spPr>
          <a:xfrm>
            <a:off x="854557" y="1371600"/>
            <a:ext cx="10497656" cy="4963748"/>
          </a:xfrm>
        </p:spPr>
        <p:txBody>
          <a:bodyPr>
            <a:normAutofit fontScale="92500" lnSpcReduction="10000"/>
          </a:bodyPr>
          <a:lstStyle/>
          <a:p>
            <a:r>
              <a:rPr lang="en-US" sz="3000" u="sng"/>
              <a:t>Work Group Draft Name:</a:t>
            </a:r>
          </a:p>
          <a:p>
            <a:pPr marL="457200" indent="-457200">
              <a:buFont typeface="Arial" panose="020B0604020202020204" pitchFamily="34" charset="0"/>
              <a:buChar char="•"/>
            </a:pPr>
            <a:r>
              <a:rPr lang="en-US" sz="1900"/>
              <a:t>Communications &amp; Public Engagement Work Group (CPEW)</a:t>
            </a:r>
          </a:p>
          <a:p>
            <a:r>
              <a:rPr lang="en-US" sz="3000" u="sng"/>
              <a:t>CPEW Co-Chairs: </a:t>
            </a:r>
          </a:p>
          <a:p>
            <a:pPr marL="342900" indent="-342900">
              <a:buFont typeface="Arial" panose="020B0604020202020204" pitchFamily="34" charset="0"/>
              <a:buChar char="•"/>
            </a:pPr>
            <a:r>
              <a:rPr lang="en-US" sz="1900"/>
              <a:t>Drs. Octavio Martinez and Rhonda Medows </a:t>
            </a:r>
          </a:p>
          <a:p>
            <a:r>
              <a:rPr lang="en-US" sz="3000" u="sng"/>
              <a:t>CPEW Composition (NTE 15 members) with expertise in</a:t>
            </a:r>
            <a:r>
              <a:rPr lang="en-US" sz="3000"/>
              <a:t>:</a:t>
            </a:r>
          </a:p>
          <a:p>
            <a:pPr marL="342900" indent="-342900" algn="l" rtl="0" fontAlgn="base">
              <a:buFont typeface="Arial" panose="020B0604020202020204" pitchFamily="34" charset="0"/>
              <a:buChar char="•"/>
            </a:pPr>
            <a:r>
              <a:rPr lang="en-US" sz="1900" i="0">
                <a:effectLst/>
                <a:latin typeface="Calibri" panose="020F0502020204030204" pitchFamily="34" charset="0"/>
              </a:rPr>
              <a:t>Communications, including public relations, health communication, risk communication, communication research, and marketing </a:t>
            </a:r>
          </a:p>
          <a:p>
            <a:pPr marL="342900" indent="-342900" algn="l" rtl="0" fontAlgn="base">
              <a:buFont typeface="Arial" panose="020B0604020202020204" pitchFamily="34" charset="0"/>
              <a:buChar char="•"/>
            </a:pPr>
            <a:r>
              <a:rPr lang="en-US" sz="1900" i="0">
                <a:effectLst/>
                <a:latin typeface="Calibri" panose="020F0502020204030204" pitchFamily="34" charset="0"/>
              </a:rPr>
              <a:t>Community and partner engagement </a:t>
            </a:r>
          </a:p>
          <a:p>
            <a:pPr marL="342900" indent="-342900" algn="l" rtl="0" fontAlgn="base">
              <a:buFont typeface="Arial" panose="020B0604020202020204" pitchFamily="34" charset="0"/>
              <a:buChar char="•"/>
            </a:pPr>
            <a:r>
              <a:rPr lang="en-US" sz="1900" i="0">
                <a:effectLst/>
                <a:latin typeface="Calibri" panose="020F0502020204030204" pitchFamily="34" charset="0"/>
              </a:rPr>
              <a:t>Public health science and practice, including implementation </a:t>
            </a:r>
          </a:p>
          <a:p>
            <a:pPr marL="342900" indent="-342900" algn="l" rtl="0" fontAlgn="base">
              <a:buFont typeface="Arial" panose="020B0604020202020204" pitchFamily="34" charset="0"/>
              <a:buChar char="•"/>
            </a:pPr>
            <a:r>
              <a:rPr lang="en-US" sz="1900" i="0">
                <a:effectLst/>
                <a:latin typeface="Calibri" panose="020F0502020204030204" pitchFamily="34" charset="0"/>
              </a:rPr>
              <a:t>Behavioral science/behavior change campaigns </a:t>
            </a:r>
          </a:p>
        </p:txBody>
      </p:sp>
    </p:spTree>
    <p:extLst>
      <p:ext uri="{BB962C8B-B14F-4D97-AF65-F5344CB8AC3E}">
        <p14:creationId xmlns:p14="http://schemas.microsoft.com/office/powerpoint/2010/main" val="741348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1E7017-C037-6E55-95FA-3898734B7CED}"/>
              </a:ext>
            </a:extLst>
          </p:cNvPr>
          <p:cNvSpPr>
            <a:spLocks noGrp="1"/>
          </p:cNvSpPr>
          <p:nvPr>
            <p:ph type="title" idx="4294967295"/>
          </p:nvPr>
        </p:nvSpPr>
        <p:spPr>
          <a:xfrm>
            <a:off x="519590" y="2676206"/>
            <a:ext cx="10515600" cy="1325563"/>
          </a:xfrm>
        </p:spPr>
        <p:txBody>
          <a:bodyPr/>
          <a:lstStyle/>
          <a:p>
            <a:pPr rtl="0" eaLnBrk="1" latinLnBrk="0" hangingPunct="1"/>
            <a:r>
              <a:rPr lang="en-US" sz="4800" b="0" kern="1200">
                <a:solidFill>
                  <a:srgbClr val="FFFFFF"/>
                </a:solidFill>
                <a:effectLst/>
                <a:latin typeface="Calibri" panose="020F0502020204030204" pitchFamily="34" charset="0"/>
                <a:ea typeface="+mn-ea"/>
                <a:cs typeface="+mn-cs"/>
              </a:rPr>
              <a:t>Director’s Update</a:t>
            </a:r>
            <a:endParaRPr lang="en-US">
              <a:effectLst/>
            </a:endParaRPr>
          </a:p>
        </p:txBody>
      </p:sp>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3937000"/>
            <a:ext cx="7772400" cy="1171637"/>
          </a:xfrm>
        </p:spPr>
        <p:txBody>
          <a:bodyPr anchor="t">
            <a:noAutofit/>
          </a:bodyPr>
          <a:lstStyle/>
          <a:p>
            <a:pPr marL="0" marR="0">
              <a:lnSpc>
                <a:spcPct val="107000"/>
              </a:lnSpc>
              <a:spcBef>
                <a:spcPts val="0"/>
              </a:spcBef>
              <a:spcAft>
                <a:spcPts val="800"/>
              </a:spcAft>
            </a:pPr>
            <a:r>
              <a:rPr lang="en-US" b="1">
                <a:effectLst/>
                <a:latin typeface="Calibri" panose="020F0502020204030204" pitchFamily="34" charset="0"/>
                <a:ea typeface="Calibri" panose="020F0502020204030204" pitchFamily="34" charset="0"/>
                <a:cs typeface="Calibri" panose="020F0502020204030204" pitchFamily="34" charset="0"/>
              </a:rPr>
              <a:t>Mandy K. Cohen, MD, MPH</a:t>
            </a:r>
            <a:endParaRPr lang="en-US">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Director, Centers for Disease Control and Prevention</a:t>
            </a:r>
          </a:p>
          <a:p>
            <a:pPr marL="0" marR="0">
              <a:lnSpc>
                <a:spcPct val="107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Administrator, Agency for Toxic Substances and Disease Registry</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7930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FF4749-A4A0-0555-FAB2-C9037F3994FC}"/>
              </a:ext>
            </a:extLst>
          </p:cNvPr>
          <p:cNvSpPr>
            <a:spLocks noGrp="1"/>
          </p:cNvSpPr>
          <p:nvPr>
            <p:ph type="title"/>
          </p:nvPr>
        </p:nvSpPr>
        <p:spPr>
          <a:xfrm>
            <a:off x="0" y="1"/>
            <a:ext cx="12192000" cy="1059366"/>
          </a:xfrm>
          <a:solidFill>
            <a:schemeClr val="accent1">
              <a:lumMod val="75000"/>
            </a:schemeClr>
          </a:solidFill>
          <a:ln>
            <a:solidFill>
              <a:schemeClr val="accent1">
                <a:lumMod val="75000"/>
              </a:schemeClr>
            </a:solidFill>
          </a:ln>
        </p:spPr>
        <p:txBody>
          <a:bodyPr/>
          <a:lstStyle/>
          <a:p>
            <a:r>
              <a:rPr lang="en-US">
                <a:solidFill>
                  <a:schemeClr val="bg1"/>
                </a:solidFill>
              </a:rPr>
              <a:t>CDC Charge to CPEW:  Potential Areas of Exploration</a:t>
            </a:r>
          </a:p>
        </p:txBody>
      </p:sp>
      <p:sp>
        <p:nvSpPr>
          <p:cNvPr id="2" name="Content Placeholder 1">
            <a:extLst>
              <a:ext uri="{FF2B5EF4-FFF2-40B4-BE49-F238E27FC236}">
                <a16:creationId xmlns:a16="http://schemas.microsoft.com/office/drawing/2014/main" id="{B96CA752-D365-1933-33F4-6CC8514B1EE3}"/>
              </a:ext>
            </a:extLst>
          </p:cNvPr>
          <p:cNvSpPr>
            <a:spLocks noGrp="1"/>
          </p:cNvSpPr>
          <p:nvPr>
            <p:ph sz="quarter" idx="10"/>
          </p:nvPr>
        </p:nvSpPr>
        <p:spPr>
          <a:xfrm>
            <a:off x="743045" y="1215483"/>
            <a:ext cx="11099550" cy="5500417"/>
          </a:xfrm>
        </p:spPr>
        <p:txBody>
          <a:bodyPr>
            <a:normAutofit fontScale="32500" lnSpcReduction="20000"/>
          </a:bodyPr>
          <a:lstStyle/>
          <a:p>
            <a:pPr marL="857250" indent="-857250" algn="l" rtl="0" fontAlgn="base">
              <a:buFont typeface="Wingdings" panose="05000000000000000000" pitchFamily="2" charset="2"/>
              <a:buChar char="q"/>
            </a:pPr>
            <a:r>
              <a:rPr lang="en-US" sz="7200" i="0">
                <a:effectLst/>
                <a:latin typeface="Calibri" panose="020F0502020204030204" pitchFamily="34" charset="0"/>
              </a:rPr>
              <a:t>How can CDC build more robust relationships and mechanisms to communicate via trusted messengers (e.g. clinicians, faith leaders, etc.)?</a:t>
            </a:r>
          </a:p>
          <a:p>
            <a:pPr marL="857250" indent="-857250" fontAlgn="base">
              <a:buFont typeface="Wingdings" panose="05000000000000000000" pitchFamily="2" charset="2"/>
              <a:buChar char="q"/>
            </a:pPr>
            <a:r>
              <a:rPr lang="en-US" sz="7200">
                <a:effectLst/>
                <a:latin typeface="Calibri" panose="020F0502020204030204" pitchFamily="34" charset="0"/>
                <a:ea typeface="Calibri" panose="020F0502020204030204" pitchFamily="34" charset="0"/>
              </a:rPr>
              <a:t>How can CDC improve and tailor its risk communication efforts to better align with audience perceptions and match risk levels? </a:t>
            </a:r>
            <a:endParaRPr lang="en-US" sz="7200">
              <a:latin typeface="Calibri" panose="020F0502020204030204" pitchFamily="34" charset="0"/>
            </a:endParaRPr>
          </a:p>
          <a:p>
            <a:pPr marL="857250" indent="-857250" fontAlgn="base">
              <a:buFont typeface="Wingdings" panose="05000000000000000000" pitchFamily="2" charset="2"/>
              <a:buChar char="q"/>
            </a:pPr>
            <a:r>
              <a:rPr lang="en-US" sz="7200" i="0">
                <a:effectLst/>
                <a:latin typeface="Calibri" panose="020F0502020204030204" pitchFamily="34" charset="0"/>
              </a:rPr>
              <a:t>What are the ways CDC can deliver more actionable, understandable and focused communications to help people protect their health? </a:t>
            </a:r>
            <a:endParaRPr lang="en-US" sz="7200">
              <a:latin typeface="Calibri" panose="020F0502020204030204" pitchFamily="34" charset="0"/>
            </a:endParaRPr>
          </a:p>
          <a:p>
            <a:pPr marL="857250" indent="-857250" fontAlgn="base">
              <a:buFont typeface="Wingdings" panose="05000000000000000000" pitchFamily="2" charset="2"/>
              <a:buChar char="q"/>
            </a:pPr>
            <a:r>
              <a:rPr lang="en-US" sz="7200" i="0">
                <a:effectLst/>
                <a:latin typeface="Calibri" panose="020F0502020204030204" pitchFamily="34" charset="0"/>
              </a:rPr>
              <a:t>How should CDC tailor messages and communications methods to different audiences, particularly for historically marginalized communities? </a:t>
            </a:r>
          </a:p>
          <a:p>
            <a:pPr marL="857250" indent="-857250" algn="l" rtl="0" fontAlgn="base">
              <a:buFont typeface="Wingdings" panose="05000000000000000000" pitchFamily="2" charset="2"/>
              <a:buChar char="q"/>
            </a:pPr>
            <a:r>
              <a:rPr lang="en-US" sz="7200" i="0">
                <a:effectLst/>
                <a:latin typeface="Calibri" panose="020F0502020204030204" pitchFamily="34" charset="0"/>
              </a:rPr>
              <a:t>Are there considerations to achieving greater transparency in addition to increasing the pace, content and reach of CDC's communications? </a:t>
            </a:r>
            <a:endParaRPr lang="en-US" sz="7200">
              <a:latin typeface="Calibri" panose="020F0502020204030204" pitchFamily="34" charset="0"/>
            </a:endParaRPr>
          </a:p>
          <a:p>
            <a:pPr marL="857250" indent="-857250" algn="l" rtl="0" fontAlgn="base">
              <a:buFont typeface="Wingdings" panose="05000000000000000000" pitchFamily="2" charset="2"/>
              <a:buChar char="q"/>
            </a:pPr>
            <a:r>
              <a:rPr lang="en-US" sz="7200" i="0">
                <a:effectLst/>
                <a:latin typeface="Calibri" panose="020F0502020204030204" pitchFamily="34" charset="0"/>
              </a:rPr>
              <a:t>What mechanisms should CDC use to evaluate/measure progress in its public-facing communication efforts? </a:t>
            </a:r>
          </a:p>
          <a:p>
            <a:pPr marL="857250" indent="-857250" algn="l" rtl="0" fontAlgn="base">
              <a:buFont typeface="Wingdings" panose="05000000000000000000" pitchFamily="2" charset="2"/>
              <a:buChar char="q"/>
            </a:pPr>
            <a:r>
              <a:rPr lang="en-US" sz="7200" i="0">
                <a:effectLst/>
                <a:latin typeface="Calibri" panose="020F0502020204030204" pitchFamily="34" charset="0"/>
              </a:rPr>
              <a:t>How might CDC ensure greater consistency and minimize perceived contradictions in its communications at all levels? </a:t>
            </a:r>
          </a:p>
        </p:txBody>
      </p:sp>
    </p:spTree>
    <p:extLst>
      <p:ext uri="{BB962C8B-B14F-4D97-AF65-F5344CB8AC3E}">
        <p14:creationId xmlns:p14="http://schemas.microsoft.com/office/powerpoint/2010/main" val="3638395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3179A2-B567-9679-2B83-DF8A16190AFE}"/>
              </a:ext>
            </a:extLst>
          </p:cNvPr>
          <p:cNvSpPr>
            <a:spLocks noGrp="1"/>
          </p:cNvSpPr>
          <p:nvPr>
            <p:ph type="title"/>
          </p:nvPr>
        </p:nvSpPr>
        <p:spPr>
          <a:xfrm>
            <a:off x="0" y="0"/>
            <a:ext cx="12192000" cy="1148576"/>
          </a:xfrm>
          <a:solidFill>
            <a:schemeClr val="accent1">
              <a:lumMod val="75000"/>
            </a:schemeClr>
          </a:solidFill>
          <a:ln>
            <a:solidFill>
              <a:schemeClr val="accent1">
                <a:lumMod val="75000"/>
              </a:schemeClr>
            </a:solidFill>
          </a:ln>
        </p:spPr>
        <p:txBody>
          <a:bodyPr/>
          <a:lstStyle/>
          <a:p>
            <a:r>
              <a:rPr lang="en-US">
                <a:solidFill>
                  <a:schemeClr val="bg1"/>
                </a:solidFill>
              </a:rPr>
              <a:t>Next Steps (based on results of today’s vote)</a:t>
            </a:r>
          </a:p>
        </p:txBody>
      </p:sp>
      <p:sp>
        <p:nvSpPr>
          <p:cNvPr id="2" name="Content Placeholder 1">
            <a:extLst>
              <a:ext uri="{FF2B5EF4-FFF2-40B4-BE49-F238E27FC236}">
                <a16:creationId xmlns:a16="http://schemas.microsoft.com/office/drawing/2014/main" id="{0B675E91-B8F6-58B9-599F-C90858F58C1D}"/>
              </a:ext>
            </a:extLst>
          </p:cNvPr>
          <p:cNvSpPr>
            <a:spLocks noGrp="1"/>
          </p:cNvSpPr>
          <p:nvPr>
            <p:ph sz="quarter" idx="10"/>
          </p:nvPr>
        </p:nvSpPr>
        <p:spPr>
          <a:xfrm>
            <a:off x="602437" y="1281444"/>
            <a:ext cx="10497656" cy="4874029"/>
          </a:xfrm>
        </p:spPr>
        <p:txBody>
          <a:bodyPr>
            <a:normAutofit/>
          </a:bodyPr>
          <a:lstStyle/>
          <a:p>
            <a:pPr marL="457200" indent="-457200">
              <a:buFont typeface="Arial" panose="020B0604020202020204" pitchFamily="34" charset="0"/>
              <a:buChar char="•"/>
            </a:pPr>
            <a:r>
              <a:rPr lang="en-US" sz="2800"/>
              <a:t>Recruit CPEW Members</a:t>
            </a:r>
          </a:p>
          <a:p>
            <a:pPr marL="852488" lvl="2" indent="-457200">
              <a:buFont typeface="Courier New" panose="02070309020205020404" pitchFamily="49" charset="0"/>
              <a:buChar char="o"/>
            </a:pPr>
            <a:r>
              <a:rPr lang="en-US" b="1">
                <a:solidFill>
                  <a:srgbClr val="17468F"/>
                </a:solidFill>
              </a:rPr>
              <a:t>Solicit interest from ACD members</a:t>
            </a:r>
          </a:p>
          <a:p>
            <a:pPr marL="852488" lvl="2" indent="-457200">
              <a:buFont typeface="Courier New" panose="02070309020205020404" pitchFamily="49" charset="0"/>
              <a:buChar char="o"/>
            </a:pPr>
            <a:r>
              <a:rPr lang="en-US" b="1">
                <a:solidFill>
                  <a:srgbClr val="17468F"/>
                </a:solidFill>
              </a:rPr>
              <a:t>Submit Federal Register Notice</a:t>
            </a:r>
          </a:p>
          <a:p>
            <a:pPr marL="457200" indent="-457200">
              <a:buFont typeface="Arial" panose="020B0604020202020204" pitchFamily="34" charset="0"/>
              <a:buChar char="•"/>
            </a:pPr>
            <a:r>
              <a:rPr lang="en-US" sz="2800"/>
              <a:t>Set up member review panel </a:t>
            </a:r>
            <a:r>
              <a:rPr lang="en-US" sz="2000"/>
              <a:t>(to establish criteria/select CPEW members)</a:t>
            </a:r>
          </a:p>
          <a:p>
            <a:pPr marL="457200" indent="-457200">
              <a:buFont typeface="Arial" panose="020B0604020202020204" pitchFamily="34" charset="0"/>
              <a:buChar char="•"/>
            </a:pPr>
            <a:r>
              <a:rPr lang="en-US" sz="2800"/>
              <a:t>Schedule first CPEW meeting </a:t>
            </a:r>
            <a:r>
              <a:rPr lang="en-US" sz="2000"/>
              <a:t>(before 3</a:t>
            </a:r>
            <a:r>
              <a:rPr lang="en-US" sz="2000" baseline="30000"/>
              <a:t>rd</a:t>
            </a:r>
            <a:r>
              <a:rPr lang="en-US" sz="2000"/>
              <a:t> quarter 2024)</a:t>
            </a:r>
          </a:p>
          <a:p>
            <a:pPr marL="457200" indent="-457200">
              <a:buFont typeface="Arial" panose="020B0604020202020204" pitchFamily="34" charset="0"/>
              <a:buChar char="•"/>
            </a:pPr>
            <a:r>
              <a:rPr lang="en-US" sz="2800"/>
              <a:t>Submit Summary Report to ACD </a:t>
            </a:r>
            <a:r>
              <a:rPr lang="en-US" sz="2000"/>
              <a:t>(NLT June 2025)</a:t>
            </a:r>
          </a:p>
        </p:txBody>
      </p:sp>
    </p:spTree>
    <p:extLst>
      <p:ext uri="{BB962C8B-B14F-4D97-AF65-F5344CB8AC3E}">
        <p14:creationId xmlns:p14="http://schemas.microsoft.com/office/powerpoint/2010/main" val="1803804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5ACC41-77D9-2F8A-243A-70124DA2F669}"/>
              </a:ext>
            </a:extLst>
          </p:cNvPr>
          <p:cNvSpPr>
            <a:spLocks noGrp="1"/>
          </p:cNvSpPr>
          <p:nvPr>
            <p:ph type="title" idx="4294967295"/>
          </p:nvPr>
        </p:nvSpPr>
        <p:spPr>
          <a:xfrm>
            <a:off x="519590" y="2740818"/>
            <a:ext cx="10515600" cy="1325563"/>
          </a:xfrm>
        </p:spPr>
        <p:txBody>
          <a:bodyPr vert="horz" lIns="91440" tIns="45720" rIns="91440" bIns="45720" rtlCol="0" anchor="ctr">
            <a:normAutofit/>
          </a:bodyPr>
          <a:lstStyle/>
          <a:p>
            <a:r>
              <a:rPr lang="en-US" sz="4800">
                <a:solidFill>
                  <a:srgbClr val="FFFFFF"/>
                </a:solidFill>
                <a:latin typeface="Calibri" panose="020F0502020204030204" pitchFamily="34" charset="0"/>
                <a:ea typeface="+mn-ea"/>
                <a:cs typeface="+mn-cs"/>
              </a:rPr>
              <a:t>Discussion and Vote</a:t>
            </a:r>
          </a:p>
        </p:txBody>
      </p:sp>
    </p:spTree>
    <p:extLst>
      <p:ext uri="{BB962C8B-B14F-4D97-AF65-F5344CB8AC3E}">
        <p14:creationId xmlns:p14="http://schemas.microsoft.com/office/powerpoint/2010/main" val="2569999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DFB18-AF97-A0C9-46D7-9EE14B6BDA82}"/>
              </a:ext>
            </a:extLst>
          </p:cNvPr>
          <p:cNvSpPr>
            <a:spLocks noGrp="1"/>
          </p:cNvSpPr>
          <p:nvPr>
            <p:ph type="title" idx="4294967295"/>
          </p:nvPr>
        </p:nvSpPr>
        <p:spPr>
          <a:xfrm>
            <a:off x="576262" y="3017106"/>
            <a:ext cx="10515600" cy="1668463"/>
          </a:xfrm>
        </p:spPr>
        <p:txBody>
          <a:bodyPr/>
          <a:lstStyle/>
          <a:p>
            <a:pPr rtl="0" eaLnBrk="1" latinLnBrk="0" hangingPunct="1"/>
            <a:r>
              <a:rPr lang="en-US" sz="4800" b="0" kern="1200">
                <a:solidFill>
                  <a:srgbClr val="FFFFFF"/>
                </a:solidFill>
                <a:effectLst/>
                <a:latin typeface="Calibri" panose="020F0502020204030204" pitchFamily="34" charset="0"/>
                <a:ea typeface="+mn-ea"/>
                <a:cs typeface="+mn-cs"/>
              </a:rPr>
              <a:t>Closing Remarks</a:t>
            </a:r>
            <a:endParaRPr lang="en-US">
              <a:effectLst/>
            </a:endParaRPr>
          </a:p>
        </p:txBody>
      </p:sp>
      <p:sp>
        <p:nvSpPr>
          <p:cNvPr id="11" name="Text Placeholder 3">
            <a:extLst>
              <a:ext uri="{FF2B5EF4-FFF2-40B4-BE49-F238E27FC236}">
                <a16:creationId xmlns:a16="http://schemas.microsoft.com/office/drawing/2014/main" id="{DB0BB5B2-0AB2-4B20-4200-D2B80D513E55}"/>
              </a:ext>
            </a:extLst>
          </p:cNvPr>
          <p:cNvSpPr txBox="1">
            <a:spLocks/>
          </p:cNvSpPr>
          <p:nvPr/>
        </p:nvSpPr>
        <p:spPr>
          <a:xfrm>
            <a:off x="576262" y="4343399"/>
            <a:ext cx="7772400" cy="765238"/>
          </a:xfrm>
          <a:prstGeom prst="rect">
            <a:avLst/>
          </a:prstGeom>
        </p:spPr>
        <p:txBody>
          <a:bodyPr vert="horz" lIns="91440" tIns="45720" rIns="91440" bIns="45720" rtlCol="0" anchor="b">
            <a:noAutofit/>
          </a:bodyPr>
          <a:lstStyle>
            <a:lvl1pPr marL="0" indent="0" algn="l" defTabSz="914400" rtl="0" eaLnBrk="1" latinLnBrk="0" hangingPunct="1">
              <a:lnSpc>
                <a:spcPts val="2200"/>
              </a:lnSpc>
              <a:spcBef>
                <a:spcPts val="1000"/>
              </a:spcBef>
              <a:buFont typeface="Arial" panose="020B0604020202020204" pitchFamily="34" charset="0"/>
              <a:buNone/>
              <a:defRPr sz="2000" kern="1200" baseline="0">
                <a:solidFill>
                  <a:schemeClr val="bg2"/>
                </a:solidFill>
                <a:latin typeface="Calibri"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b="1">
                <a:solidFill>
                  <a:schemeClr val="bg2"/>
                </a:solidFill>
              </a:rPr>
              <a:t>David Fleming, MD</a:t>
            </a:r>
            <a:endParaRPr lang="en-US" b="1"/>
          </a:p>
          <a:p>
            <a:r>
              <a:rPr lang="en-US">
                <a:solidFill>
                  <a:schemeClr val="bg2"/>
                </a:solidFill>
              </a:rPr>
              <a:t>ACD Chair</a:t>
            </a:r>
          </a:p>
        </p:txBody>
      </p:sp>
    </p:spTree>
    <p:extLst>
      <p:ext uri="{BB962C8B-B14F-4D97-AF65-F5344CB8AC3E}">
        <p14:creationId xmlns:p14="http://schemas.microsoft.com/office/powerpoint/2010/main" val="392460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0BE4-5AE4-5005-9148-026372995928}"/>
              </a:ext>
            </a:extLst>
          </p:cNvPr>
          <p:cNvSpPr>
            <a:spLocks noGrp="1"/>
          </p:cNvSpPr>
          <p:nvPr>
            <p:ph type="title" idx="4294967295"/>
          </p:nvPr>
        </p:nvSpPr>
        <p:spPr>
          <a:xfrm>
            <a:off x="609601" y="3429000"/>
            <a:ext cx="10515600" cy="1325563"/>
          </a:xfrm>
        </p:spPr>
        <p:txBody>
          <a:bodyPr/>
          <a:lstStyle/>
          <a:p>
            <a:pPr rtl="0" eaLnBrk="1" latinLnBrk="0" hangingPunct="1"/>
            <a:r>
              <a:rPr lang="en-US" sz="4800" b="0" kern="1200">
                <a:solidFill>
                  <a:srgbClr val="FFFFFF"/>
                </a:solidFill>
                <a:effectLst/>
                <a:latin typeface="Calibri" panose="020F0502020204030204" pitchFamily="34" charset="0"/>
                <a:ea typeface="+mn-ea"/>
                <a:cs typeface="+mn-cs"/>
              </a:rPr>
              <a:t>Adjourn</a:t>
            </a:r>
            <a:endParaRPr lang="en-US">
              <a:effectLst/>
            </a:endParaRPr>
          </a:p>
          <a:p>
            <a:endParaRPr lang="en-US"/>
          </a:p>
        </p:txBody>
      </p:sp>
    </p:spTree>
    <p:extLst>
      <p:ext uri="{BB962C8B-B14F-4D97-AF65-F5344CB8AC3E}">
        <p14:creationId xmlns:p14="http://schemas.microsoft.com/office/powerpoint/2010/main" val="187519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5ACC41-77D9-2F8A-243A-70124DA2F669}"/>
              </a:ext>
            </a:extLst>
          </p:cNvPr>
          <p:cNvSpPr>
            <a:spLocks noGrp="1"/>
          </p:cNvSpPr>
          <p:nvPr>
            <p:ph type="title" idx="4294967295"/>
          </p:nvPr>
        </p:nvSpPr>
        <p:spPr>
          <a:xfrm>
            <a:off x="519590" y="2740818"/>
            <a:ext cx="10515600" cy="1325563"/>
          </a:xfrm>
        </p:spPr>
        <p:txBody>
          <a:bodyPr vert="horz" lIns="91440" tIns="45720" rIns="91440" bIns="45720" rtlCol="0" anchor="ctr">
            <a:normAutofit/>
          </a:bodyPr>
          <a:lstStyle/>
          <a:p>
            <a:r>
              <a:rPr lang="en-US" sz="4800">
                <a:solidFill>
                  <a:srgbClr val="FFFFFF"/>
                </a:solidFill>
                <a:latin typeface="Calibri" panose="020F0502020204030204" pitchFamily="34" charset="0"/>
                <a:ea typeface="+mn-ea"/>
                <a:cs typeface="+mn-cs"/>
              </a:rPr>
              <a:t>Discussion</a:t>
            </a:r>
          </a:p>
        </p:txBody>
      </p:sp>
    </p:spTree>
    <p:extLst>
      <p:ext uri="{BB962C8B-B14F-4D97-AF65-F5344CB8AC3E}">
        <p14:creationId xmlns:p14="http://schemas.microsoft.com/office/powerpoint/2010/main" val="3789683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8D0C70-DC38-F3A0-F46C-9A716759F98F}"/>
              </a:ext>
            </a:extLst>
          </p:cNvPr>
          <p:cNvSpPr>
            <a:spLocks noGrp="1"/>
          </p:cNvSpPr>
          <p:nvPr>
            <p:ph type="title" idx="4294967295"/>
          </p:nvPr>
        </p:nvSpPr>
        <p:spPr>
          <a:xfrm>
            <a:off x="519590" y="2676207"/>
            <a:ext cx="10515600" cy="1325563"/>
          </a:xfrm>
        </p:spPr>
        <p:txBody>
          <a:bodyPr/>
          <a:lstStyle/>
          <a:p>
            <a:pPr rtl="0" eaLnBrk="1" latinLnBrk="0" hangingPunct="1"/>
            <a:r>
              <a:rPr lang="en-US" sz="4800" kern="1200">
                <a:solidFill>
                  <a:srgbClr val="FFFFFF"/>
                </a:solidFill>
                <a:effectLst/>
                <a:latin typeface="Calibri" panose="020F0502020204030204" pitchFamily="34" charset="0"/>
                <a:ea typeface="+mn-ea"/>
                <a:cs typeface="+mn-cs"/>
              </a:rPr>
              <a:t>Public Health Accreditation </a:t>
            </a:r>
            <a:endParaRPr lang="en-US">
              <a:effectLst/>
            </a:endParaRPr>
          </a:p>
        </p:txBody>
      </p:sp>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3937000"/>
            <a:ext cx="7818438" cy="1841500"/>
          </a:xfrm>
        </p:spPr>
        <p:txBody>
          <a:bodyPr anchor="t">
            <a:noAutofit/>
          </a:bodyPr>
          <a:lstStyle/>
          <a:p>
            <a:pPr>
              <a:spcBef>
                <a:spcPts val="0"/>
              </a:spcBef>
            </a:pPr>
            <a:r>
              <a:rPr lang="en-US" b="1">
                <a:effectLst/>
                <a:latin typeface="Calibri"/>
                <a:ea typeface="Times New Roman" panose="02020603050405020304" pitchFamily="18" charset="0"/>
                <a:cs typeface="Calibri"/>
              </a:rPr>
              <a:t>Leslie </a:t>
            </a:r>
            <a:r>
              <a:rPr lang="en-US" b="1">
                <a:latin typeface="Calibri"/>
                <a:ea typeface="Times New Roman" panose="02020603050405020304" pitchFamily="18" charset="0"/>
                <a:cs typeface="Calibri"/>
              </a:rPr>
              <a:t>Ann Dauphin</a:t>
            </a:r>
            <a:r>
              <a:rPr lang="en-US" b="1">
                <a:effectLst/>
                <a:latin typeface="Calibri"/>
                <a:ea typeface="Times New Roman" panose="02020603050405020304" pitchFamily="18" charset="0"/>
                <a:cs typeface="Calibri"/>
              </a:rPr>
              <a:t>, PhD</a:t>
            </a:r>
            <a:endParaRPr lang="en-US">
              <a:effectLst/>
              <a:latin typeface="Calibri"/>
              <a:ea typeface="Times New Roman" panose="02020603050405020304" pitchFamily="18" charset="0"/>
              <a:cs typeface="Calibri"/>
            </a:endParaRPr>
          </a:p>
          <a:p>
            <a:r>
              <a:rPr lang="en-US">
                <a:effectLst/>
                <a:latin typeface="Calibri"/>
                <a:ea typeface="Calibri" panose="020F0502020204030204" pitchFamily="34" charset="0"/>
                <a:cs typeface="Calibri"/>
              </a:rPr>
              <a:t>Director, National Center for State, Tribal, Local, and Territorial Public</a:t>
            </a:r>
          </a:p>
          <a:p>
            <a:r>
              <a:rPr lang="en-US">
                <a:effectLst/>
                <a:latin typeface="Calibri"/>
                <a:ea typeface="Calibri" panose="020F0502020204030204" pitchFamily="34" charset="0"/>
                <a:cs typeface="Calibri"/>
              </a:rPr>
              <a:t>Health Infrastructure and Workforce</a:t>
            </a:r>
          </a:p>
        </p:txBody>
      </p:sp>
    </p:spTree>
    <p:extLst>
      <p:ext uri="{BB962C8B-B14F-4D97-AF65-F5344CB8AC3E}">
        <p14:creationId xmlns:p14="http://schemas.microsoft.com/office/powerpoint/2010/main" val="680981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D4BF0-D8D8-F3B4-98E5-AE3181393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51499F-6351-9A96-C692-8027BB309036}"/>
              </a:ext>
            </a:extLst>
          </p:cNvPr>
          <p:cNvSpPr>
            <a:spLocks noGrp="1"/>
          </p:cNvSpPr>
          <p:nvPr>
            <p:ph type="title"/>
          </p:nvPr>
        </p:nvSpPr>
        <p:spPr>
          <a:xfrm>
            <a:off x="355127" y="-64168"/>
            <a:ext cx="10515600" cy="1325563"/>
          </a:xfrm>
        </p:spPr>
        <p:txBody>
          <a:bodyPr/>
          <a:lstStyle/>
          <a:p>
            <a:r>
              <a:rPr lang="en-US" b="1">
                <a:latin typeface="+mn-lt"/>
              </a:rPr>
              <a:t>The Accreditation Process</a:t>
            </a:r>
          </a:p>
        </p:txBody>
      </p:sp>
      <p:pic>
        <p:nvPicPr>
          <p:cNvPr id="4" name="Picture 3" descr="Diagram of public health services">
            <a:extLst>
              <a:ext uri="{FF2B5EF4-FFF2-40B4-BE49-F238E27FC236}">
                <a16:creationId xmlns:a16="http://schemas.microsoft.com/office/drawing/2014/main" id="{AAF031D5-2043-D5CA-1208-A8471F442D7A}"/>
              </a:ext>
            </a:extLst>
          </p:cNvPr>
          <p:cNvPicPr>
            <a:picLocks noChangeAspect="1"/>
          </p:cNvPicPr>
          <p:nvPr/>
        </p:nvPicPr>
        <p:blipFill>
          <a:blip r:embed="rId3"/>
          <a:stretch>
            <a:fillRect/>
          </a:stretch>
        </p:blipFill>
        <p:spPr>
          <a:xfrm>
            <a:off x="355127" y="2110937"/>
            <a:ext cx="5029200" cy="2636125"/>
          </a:xfrm>
          <a:prstGeom prst="rect">
            <a:avLst/>
          </a:prstGeom>
        </p:spPr>
      </p:pic>
      <p:sp>
        <p:nvSpPr>
          <p:cNvPr id="5" name="Rectangle 4">
            <a:extLst>
              <a:ext uri="{FF2B5EF4-FFF2-40B4-BE49-F238E27FC236}">
                <a16:creationId xmlns:a16="http://schemas.microsoft.com/office/drawing/2014/main" id="{BB4B1388-CDC5-FDCE-F511-3BCCAF0024F0}"/>
              </a:ext>
            </a:extLst>
          </p:cNvPr>
          <p:cNvSpPr/>
          <p:nvPr/>
        </p:nvSpPr>
        <p:spPr>
          <a:xfrm>
            <a:off x="464927" y="6145579"/>
            <a:ext cx="794131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Learn more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https://phaboard.org/</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3" name="Text Placeholder 2">
            <a:extLst>
              <a:ext uri="{FF2B5EF4-FFF2-40B4-BE49-F238E27FC236}">
                <a16:creationId xmlns:a16="http://schemas.microsoft.com/office/drawing/2014/main" id="{5B0CE947-5624-037B-E9C9-484520700D5A}"/>
              </a:ext>
            </a:extLst>
          </p:cNvPr>
          <p:cNvSpPr>
            <a:spLocks noGrp="1"/>
          </p:cNvSpPr>
          <p:nvPr>
            <p:ph type="body" sz="quarter" idx="10"/>
          </p:nvPr>
        </p:nvSpPr>
        <p:spPr>
          <a:xfrm>
            <a:off x="5612927" y="1741469"/>
            <a:ext cx="6429605" cy="4742664"/>
          </a:xfrm>
        </p:spPr>
        <p:txBody>
          <a:bodyPr>
            <a:normAutofit/>
          </a:bodyPr>
          <a:lstStyle/>
          <a:p>
            <a:pPr marL="342900" indent="-342900"/>
            <a:r>
              <a:rPr lang="en-US" sz="3000" b="0">
                <a:solidFill>
                  <a:schemeClr val="tx1"/>
                </a:solidFill>
              </a:rPr>
              <a:t>Standards and Measures aligned to Essential Services and Foundational Capabilities</a:t>
            </a:r>
          </a:p>
          <a:p>
            <a:pPr marL="342900" indent="-342900"/>
            <a:endParaRPr lang="en-US" sz="3000" b="0">
              <a:solidFill>
                <a:schemeClr val="tx1"/>
              </a:solidFill>
            </a:endParaRPr>
          </a:p>
          <a:p>
            <a:pPr marL="342900" indent="-342900"/>
            <a:r>
              <a:rPr lang="en-US" sz="3000" b="0">
                <a:solidFill>
                  <a:schemeClr val="tx1"/>
                </a:solidFill>
              </a:rPr>
              <a:t>Accreditation assessment process</a:t>
            </a:r>
          </a:p>
          <a:p>
            <a:pPr marL="800100" lvl="1" indent="-342900"/>
            <a:r>
              <a:rPr lang="en-US" sz="2800"/>
              <a:t>Site visits</a:t>
            </a:r>
          </a:p>
          <a:p>
            <a:pPr marL="800100" lvl="1" indent="-342900"/>
            <a:r>
              <a:rPr lang="en-US" sz="2800" b="0">
                <a:solidFill>
                  <a:schemeClr val="tx1"/>
                </a:solidFill>
              </a:rPr>
              <a:t>Documentation</a:t>
            </a:r>
          </a:p>
          <a:p>
            <a:pPr marL="800100" lvl="1" indent="-342900"/>
            <a:endParaRPr lang="en-US" sz="3000"/>
          </a:p>
          <a:p>
            <a:pPr marL="342900" indent="-342900"/>
            <a:r>
              <a:rPr lang="en-US" sz="3000" b="0">
                <a:solidFill>
                  <a:schemeClr val="tx1"/>
                </a:solidFill>
              </a:rPr>
              <a:t>Reaccreditation</a:t>
            </a:r>
          </a:p>
        </p:txBody>
      </p:sp>
    </p:spTree>
    <p:extLst>
      <p:ext uri="{BB962C8B-B14F-4D97-AF65-F5344CB8AC3E}">
        <p14:creationId xmlns:p14="http://schemas.microsoft.com/office/powerpoint/2010/main" val="53808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F083E-0AD1-7D22-FD35-B4BF31365E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54D81-863D-8B33-1D3C-FFE581E92A75}"/>
              </a:ext>
            </a:extLst>
          </p:cNvPr>
          <p:cNvSpPr>
            <a:spLocks noGrp="1"/>
          </p:cNvSpPr>
          <p:nvPr>
            <p:ph type="title"/>
          </p:nvPr>
        </p:nvSpPr>
        <p:spPr>
          <a:xfrm>
            <a:off x="609600" y="274639"/>
            <a:ext cx="9427493" cy="1143000"/>
          </a:xfrm>
        </p:spPr>
        <p:txBody>
          <a:bodyPr anchor="ctr"/>
          <a:lstStyle/>
          <a:p>
            <a:r>
              <a:rPr lang="en-US"/>
              <a:t>National Voluntary Accreditation Program </a:t>
            </a:r>
          </a:p>
        </p:txBody>
      </p:sp>
      <p:sp>
        <p:nvSpPr>
          <p:cNvPr id="19" name="Text Placeholder 2">
            <a:extLst>
              <a:ext uri="{FF2B5EF4-FFF2-40B4-BE49-F238E27FC236}">
                <a16:creationId xmlns:a16="http://schemas.microsoft.com/office/drawing/2014/main" id="{94E9837A-C6D6-7F29-5E7B-933425D2217E}"/>
              </a:ext>
            </a:extLst>
          </p:cNvPr>
          <p:cNvSpPr>
            <a:spLocks noGrp="1"/>
          </p:cNvSpPr>
          <p:nvPr>
            <p:ph type="body" sz="quarter" idx="10"/>
          </p:nvPr>
        </p:nvSpPr>
        <p:spPr>
          <a:xfrm>
            <a:off x="769258" y="1417639"/>
            <a:ext cx="10711542" cy="3084531"/>
          </a:xfrm>
        </p:spPr>
        <p:txBody>
          <a:bodyPr vert="horz" lIns="91440" tIns="45720" rIns="91440" bIns="45720" rtlCol="0" anchor="t">
            <a:noAutofit/>
          </a:bodyPr>
          <a:lstStyle/>
          <a:p>
            <a:pPr marL="0" indent="0">
              <a:buNone/>
            </a:pPr>
            <a:r>
              <a:rPr lang="en-US" sz="3000">
                <a:solidFill>
                  <a:schemeClr val="tx1"/>
                </a:solidFill>
              </a:rPr>
              <a:t>The </a:t>
            </a:r>
            <a:r>
              <a:rPr lang="en-US" sz="3000" b="1">
                <a:solidFill>
                  <a:schemeClr val="tx1"/>
                </a:solidFill>
              </a:rPr>
              <a:t>Public Health Accreditation Board (PHAB) </a:t>
            </a:r>
            <a:r>
              <a:rPr lang="en-US" sz="3000">
                <a:solidFill>
                  <a:schemeClr val="tx1"/>
                </a:solidFill>
              </a:rPr>
              <a:t>is the national accrediting body for public health departments. </a:t>
            </a:r>
          </a:p>
          <a:p>
            <a:pPr marL="0" indent="0">
              <a:buNone/>
            </a:pPr>
            <a:endParaRPr lang="en-US" sz="3000">
              <a:solidFill>
                <a:schemeClr val="tx1"/>
              </a:solidFill>
            </a:endParaRPr>
          </a:p>
          <a:p>
            <a:pPr marL="0" indent="0">
              <a:buNone/>
            </a:pPr>
            <a:r>
              <a:rPr lang="en-US" sz="3000">
                <a:solidFill>
                  <a:schemeClr val="tx1"/>
                </a:solidFill>
              </a:rPr>
              <a:t>Through field-driven processes and with CDC support, PHAB establishes national consensus standards.</a:t>
            </a:r>
          </a:p>
        </p:txBody>
      </p:sp>
      <p:sp>
        <p:nvSpPr>
          <p:cNvPr id="33" name="Content Placeholder 2">
            <a:extLst>
              <a:ext uri="{FF2B5EF4-FFF2-40B4-BE49-F238E27FC236}">
                <a16:creationId xmlns:a16="http://schemas.microsoft.com/office/drawing/2014/main" id="{DE280D6B-8CD6-0E36-5690-FCA025B5B086}"/>
              </a:ext>
            </a:extLst>
          </p:cNvPr>
          <p:cNvSpPr txBox="1">
            <a:spLocks/>
          </p:cNvSpPr>
          <p:nvPr/>
        </p:nvSpPr>
        <p:spPr bwMode="auto">
          <a:xfrm>
            <a:off x="885929" y="4502170"/>
            <a:ext cx="1328879" cy="77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003764"/>
              </a:buClr>
              <a:buFont typeface="Wingdings" panose="05000000000000000000" pitchFamily="2" charset="2"/>
              <a:buChar char="§"/>
              <a:defRPr sz="2400" b="1" kern="1200">
                <a:solidFill>
                  <a:srgbClr val="3D4D61"/>
                </a:solidFill>
                <a:latin typeface="Calibri" panose="020F0502020204030204" pitchFamily="34" charset="0"/>
                <a:ea typeface="+mn-ea"/>
                <a:cs typeface="+mn-cs"/>
              </a:defRPr>
            </a:lvl1pPr>
            <a:lvl2pPr marL="628650" indent="-284163" algn="l" rtl="0" eaLnBrk="0" fontAlgn="base" hangingPunct="0">
              <a:spcBef>
                <a:spcPct val="20000"/>
              </a:spcBef>
              <a:spcAft>
                <a:spcPct val="0"/>
              </a:spcAft>
              <a:buClr>
                <a:srgbClr val="C1541B"/>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855663" indent="-227013" algn="l" rtl="0" eaLnBrk="0" fontAlgn="base" hangingPunct="0">
              <a:spcBef>
                <a:spcPct val="20000"/>
              </a:spcBef>
              <a:spcAft>
                <a:spcPct val="0"/>
              </a:spcAft>
              <a:buClr>
                <a:srgbClr val="692145"/>
              </a:buClr>
              <a:buFont typeface="Arial" panose="020B0604020202020204" pitchFamily="34" charset="0"/>
              <a:buChar char="•"/>
              <a:tabLst>
                <a:tab pos="628650" algn="l"/>
              </a:tabLst>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003764"/>
              </a:buClr>
              <a:buSzTx/>
              <a:buFont typeface="Wingdings" panose="05000000000000000000" pitchFamily="2" charset="2"/>
              <a:buNone/>
              <a:tabLst/>
              <a:defRPr/>
            </a:pPr>
            <a:r>
              <a:rPr kumimoji="0" lang="en-US" sz="213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Explored concepts</a:t>
            </a:r>
          </a:p>
        </p:txBody>
      </p:sp>
      <p:sp>
        <p:nvSpPr>
          <p:cNvPr id="27" name="Content Placeholder 2">
            <a:extLst>
              <a:ext uri="{FF2B5EF4-FFF2-40B4-BE49-F238E27FC236}">
                <a16:creationId xmlns:a16="http://schemas.microsoft.com/office/drawing/2014/main" id="{9C8B473F-EE65-68B8-1686-0C4C04E5A66A}"/>
              </a:ext>
            </a:extLst>
          </p:cNvPr>
          <p:cNvSpPr txBox="1">
            <a:spLocks/>
          </p:cNvSpPr>
          <p:nvPr/>
        </p:nvSpPr>
        <p:spPr bwMode="auto">
          <a:xfrm>
            <a:off x="2402831" y="4502170"/>
            <a:ext cx="1834721" cy="89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003764"/>
              </a:buClr>
              <a:buFont typeface="Wingdings" panose="05000000000000000000" pitchFamily="2" charset="2"/>
              <a:buChar char="§"/>
              <a:defRPr sz="2400" b="1" kern="1200">
                <a:solidFill>
                  <a:srgbClr val="3D4D61"/>
                </a:solidFill>
                <a:latin typeface="Calibri" panose="020F0502020204030204" pitchFamily="34" charset="0"/>
                <a:ea typeface="+mn-ea"/>
                <a:cs typeface="+mn-cs"/>
              </a:defRPr>
            </a:lvl1pPr>
            <a:lvl2pPr marL="628650" indent="-284163" algn="l" rtl="0" eaLnBrk="0" fontAlgn="base" hangingPunct="0">
              <a:spcBef>
                <a:spcPct val="20000"/>
              </a:spcBef>
              <a:spcAft>
                <a:spcPct val="0"/>
              </a:spcAft>
              <a:buClr>
                <a:srgbClr val="C1541B"/>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855663" indent="-227013" algn="l" rtl="0" eaLnBrk="0" fontAlgn="base" hangingPunct="0">
              <a:spcBef>
                <a:spcPct val="20000"/>
              </a:spcBef>
              <a:spcAft>
                <a:spcPct val="0"/>
              </a:spcAft>
              <a:buClr>
                <a:srgbClr val="692145"/>
              </a:buClr>
              <a:buFont typeface="Arial" panose="020B0604020202020204" pitchFamily="34" charset="0"/>
              <a:buChar char="•"/>
              <a:tabLst>
                <a:tab pos="628650" algn="l"/>
              </a:tabLst>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003764"/>
              </a:buClr>
              <a:buSzTx/>
              <a:buFont typeface="Wingdings" panose="05000000000000000000" pitchFamily="2" charset="2"/>
              <a:buNone/>
              <a:tabLst/>
              <a:defRPr/>
            </a:pPr>
            <a:r>
              <a:rPr kumimoji="0" lang="en-US" sz="213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Board established</a:t>
            </a:r>
          </a:p>
        </p:txBody>
      </p:sp>
      <p:sp>
        <p:nvSpPr>
          <p:cNvPr id="28" name="Content Placeholder 2">
            <a:extLst>
              <a:ext uri="{FF2B5EF4-FFF2-40B4-BE49-F238E27FC236}">
                <a16:creationId xmlns:a16="http://schemas.microsoft.com/office/drawing/2014/main" id="{16362FAF-5AFC-24E5-935A-4E525A4562A7}"/>
              </a:ext>
            </a:extLst>
          </p:cNvPr>
          <p:cNvSpPr txBox="1">
            <a:spLocks/>
          </p:cNvSpPr>
          <p:nvPr/>
        </p:nvSpPr>
        <p:spPr bwMode="auto">
          <a:xfrm>
            <a:off x="4209397" y="4502170"/>
            <a:ext cx="1834721" cy="89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003764"/>
              </a:buClr>
              <a:buFont typeface="Wingdings" panose="05000000000000000000" pitchFamily="2" charset="2"/>
              <a:buChar char="§"/>
              <a:defRPr sz="2400" b="1" kern="1200">
                <a:solidFill>
                  <a:srgbClr val="3D4D61"/>
                </a:solidFill>
                <a:latin typeface="Calibri" panose="020F0502020204030204" pitchFamily="34" charset="0"/>
                <a:ea typeface="+mn-ea"/>
                <a:cs typeface="+mn-cs"/>
              </a:defRPr>
            </a:lvl1pPr>
            <a:lvl2pPr marL="628650" indent="-284163" algn="l" rtl="0" eaLnBrk="0" fontAlgn="base" hangingPunct="0">
              <a:spcBef>
                <a:spcPct val="20000"/>
              </a:spcBef>
              <a:spcAft>
                <a:spcPct val="0"/>
              </a:spcAft>
              <a:buClr>
                <a:srgbClr val="C1541B"/>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855663" indent="-227013" algn="l" rtl="0" eaLnBrk="0" fontAlgn="base" hangingPunct="0">
              <a:spcBef>
                <a:spcPct val="20000"/>
              </a:spcBef>
              <a:spcAft>
                <a:spcPct val="0"/>
              </a:spcAft>
              <a:buClr>
                <a:srgbClr val="692145"/>
              </a:buClr>
              <a:buFont typeface="Arial" panose="020B0604020202020204" pitchFamily="34" charset="0"/>
              <a:buChar char="•"/>
              <a:tabLst>
                <a:tab pos="628650" algn="l"/>
              </a:tabLst>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003764"/>
              </a:buClr>
              <a:buSzTx/>
              <a:buFont typeface="Wingdings" panose="05000000000000000000" pitchFamily="2" charset="2"/>
              <a:buNone/>
              <a:tabLst/>
              <a:defRPr/>
            </a:pPr>
            <a:r>
              <a:rPr kumimoji="0" lang="en-US" sz="213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Program launched</a:t>
            </a:r>
          </a:p>
        </p:txBody>
      </p:sp>
      <p:sp>
        <p:nvSpPr>
          <p:cNvPr id="30" name="Content Placeholder 2">
            <a:extLst>
              <a:ext uri="{FF2B5EF4-FFF2-40B4-BE49-F238E27FC236}">
                <a16:creationId xmlns:a16="http://schemas.microsoft.com/office/drawing/2014/main" id="{0721D6F3-DC1E-08E8-7ABE-473CCD35B364}"/>
              </a:ext>
            </a:extLst>
          </p:cNvPr>
          <p:cNvSpPr txBox="1">
            <a:spLocks/>
          </p:cNvSpPr>
          <p:nvPr/>
        </p:nvSpPr>
        <p:spPr bwMode="auto">
          <a:xfrm>
            <a:off x="5750658" y="4502170"/>
            <a:ext cx="1834721" cy="89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003764"/>
              </a:buClr>
              <a:buFont typeface="Wingdings" panose="05000000000000000000" pitchFamily="2" charset="2"/>
              <a:buChar char="§"/>
              <a:defRPr sz="2400" b="1" kern="1200">
                <a:solidFill>
                  <a:srgbClr val="3D4D61"/>
                </a:solidFill>
                <a:latin typeface="Calibri" panose="020F0502020204030204" pitchFamily="34" charset="0"/>
                <a:ea typeface="+mn-ea"/>
                <a:cs typeface="+mn-cs"/>
              </a:defRPr>
            </a:lvl1pPr>
            <a:lvl2pPr marL="628650" indent="-284163" algn="l" rtl="0" eaLnBrk="0" fontAlgn="base" hangingPunct="0">
              <a:spcBef>
                <a:spcPct val="20000"/>
              </a:spcBef>
              <a:spcAft>
                <a:spcPct val="0"/>
              </a:spcAft>
              <a:buClr>
                <a:srgbClr val="C1541B"/>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855663" indent="-227013" algn="l" rtl="0" eaLnBrk="0" fontAlgn="base" hangingPunct="0">
              <a:spcBef>
                <a:spcPct val="20000"/>
              </a:spcBef>
              <a:spcAft>
                <a:spcPct val="0"/>
              </a:spcAft>
              <a:buClr>
                <a:srgbClr val="692145"/>
              </a:buClr>
              <a:buFont typeface="Arial" panose="020B0604020202020204" pitchFamily="34" charset="0"/>
              <a:buChar char="•"/>
              <a:tabLst>
                <a:tab pos="628650" algn="l"/>
              </a:tabLst>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003764"/>
              </a:buClr>
              <a:buSzTx/>
              <a:buFont typeface="Wingdings" panose="05000000000000000000" pitchFamily="2" charset="2"/>
              <a:buNone/>
              <a:tabLst/>
              <a:defRPr/>
            </a:pPr>
            <a:r>
              <a:rPr kumimoji="0" lang="en-US" sz="213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First</a:t>
            </a:r>
            <a:r>
              <a:rPr kumimoji="0" lang="en-US" sz="2133"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213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HDs</a:t>
            </a:r>
            <a:r>
              <a:rPr kumimoji="0" lang="en-US" sz="2133"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213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accredited</a:t>
            </a:r>
          </a:p>
        </p:txBody>
      </p:sp>
      <p:sp>
        <p:nvSpPr>
          <p:cNvPr id="35" name="Content Placeholder 2">
            <a:extLst>
              <a:ext uri="{FF2B5EF4-FFF2-40B4-BE49-F238E27FC236}">
                <a16:creationId xmlns:a16="http://schemas.microsoft.com/office/drawing/2014/main" id="{12B91661-C886-1C3D-E322-7DF2B56F9B38}"/>
              </a:ext>
            </a:extLst>
          </p:cNvPr>
          <p:cNvSpPr txBox="1">
            <a:spLocks/>
          </p:cNvSpPr>
          <p:nvPr/>
        </p:nvSpPr>
        <p:spPr bwMode="auto">
          <a:xfrm>
            <a:off x="7859232" y="4502170"/>
            <a:ext cx="1834721" cy="96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003764"/>
              </a:buClr>
              <a:buFont typeface="Wingdings" panose="05000000000000000000" pitchFamily="2" charset="2"/>
              <a:buChar char="§"/>
              <a:defRPr sz="2400" b="1" kern="1200">
                <a:solidFill>
                  <a:srgbClr val="3D4D61"/>
                </a:solidFill>
                <a:latin typeface="Calibri" panose="020F0502020204030204" pitchFamily="34" charset="0"/>
                <a:ea typeface="+mn-ea"/>
                <a:cs typeface="+mn-cs"/>
              </a:defRPr>
            </a:lvl1pPr>
            <a:lvl2pPr marL="628650" indent="-284163" algn="l" rtl="0" eaLnBrk="0" fontAlgn="base" hangingPunct="0">
              <a:spcBef>
                <a:spcPct val="20000"/>
              </a:spcBef>
              <a:spcAft>
                <a:spcPct val="0"/>
              </a:spcAft>
              <a:buClr>
                <a:srgbClr val="C1541B"/>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855663" indent="-227013" algn="l" rtl="0" eaLnBrk="0" fontAlgn="base" hangingPunct="0">
              <a:spcBef>
                <a:spcPct val="20000"/>
              </a:spcBef>
              <a:spcAft>
                <a:spcPct val="0"/>
              </a:spcAft>
              <a:buClr>
                <a:srgbClr val="692145"/>
              </a:buClr>
              <a:buFont typeface="Arial" panose="020B0604020202020204" pitchFamily="34" charset="0"/>
              <a:buChar char="•"/>
              <a:tabLst>
                <a:tab pos="628650" algn="l"/>
              </a:tabLst>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003764"/>
              </a:buClr>
              <a:buSzTx/>
              <a:buFont typeface="Wingdings" panose="05000000000000000000" pitchFamily="2" charset="2"/>
              <a:buNone/>
              <a:tabLst/>
              <a:defRPr/>
            </a:pPr>
            <a:r>
              <a:rPr kumimoji="0" lang="en-US" sz="213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First</a:t>
            </a:r>
            <a:r>
              <a:rPr kumimoji="0" lang="en-US" sz="2133"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213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HDs</a:t>
            </a:r>
            <a:r>
              <a:rPr kumimoji="0" lang="en-US" sz="2133" b="0" i="0" u="none" strike="noStrike" kern="1200" cap="none" spc="0" normalizeH="0" baseline="0" noProof="0">
                <a:ln>
                  <a:noFill/>
                </a:ln>
                <a:solidFill>
                  <a:prstClr val="black"/>
                </a:solidFill>
                <a:effectLst/>
                <a:uLnTx/>
                <a:uFillTx/>
                <a:latin typeface="Calibri" panose="020F0502020204030204" pitchFamily="34" charset="0"/>
                <a:ea typeface="+mn-ea"/>
                <a:cs typeface="+mn-cs"/>
              </a:rPr>
              <a:t> re</a:t>
            </a:r>
            <a:r>
              <a:rPr kumimoji="0" lang="en-US" sz="213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accredited</a:t>
            </a:r>
          </a:p>
        </p:txBody>
      </p:sp>
      <p:pic>
        <p:nvPicPr>
          <p:cNvPr id="5" name="Picture 4" descr="Arrow with dates">
            <a:extLst>
              <a:ext uri="{FF2B5EF4-FFF2-40B4-BE49-F238E27FC236}">
                <a16:creationId xmlns:a16="http://schemas.microsoft.com/office/drawing/2014/main" id="{436D3FDA-4D63-B775-4CFC-CC5F3456527F}"/>
              </a:ext>
            </a:extLst>
          </p:cNvPr>
          <p:cNvPicPr>
            <a:picLocks noChangeAspect="1"/>
          </p:cNvPicPr>
          <p:nvPr/>
        </p:nvPicPr>
        <p:blipFill>
          <a:blip r:embed="rId3"/>
          <a:stretch>
            <a:fillRect/>
          </a:stretch>
        </p:blipFill>
        <p:spPr>
          <a:xfrm>
            <a:off x="1348685" y="5285977"/>
            <a:ext cx="10047079" cy="493819"/>
          </a:xfrm>
          <a:prstGeom prst="rect">
            <a:avLst/>
          </a:prstGeom>
        </p:spPr>
      </p:pic>
      <p:sp>
        <p:nvSpPr>
          <p:cNvPr id="32" name="Content Placeholder 2">
            <a:extLst>
              <a:ext uri="{FF2B5EF4-FFF2-40B4-BE49-F238E27FC236}">
                <a16:creationId xmlns:a16="http://schemas.microsoft.com/office/drawing/2014/main" id="{6EA55CD2-25AF-3903-4734-E3BEF65C9761}"/>
              </a:ext>
            </a:extLst>
          </p:cNvPr>
          <p:cNvSpPr txBox="1">
            <a:spLocks/>
          </p:cNvSpPr>
          <p:nvPr/>
        </p:nvSpPr>
        <p:spPr bwMode="auto">
          <a:xfrm>
            <a:off x="1097455" y="5743923"/>
            <a:ext cx="1625963" cy="52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003764"/>
              </a:buClr>
              <a:buFont typeface="Wingdings" panose="05000000000000000000" pitchFamily="2" charset="2"/>
              <a:buChar char="§"/>
              <a:defRPr sz="2400" b="1" kern="1200">
                <a:solidFill>
                  <a:srgbClr val="3D4D61"/>
                </a:solidFill>
                <a:latin typeface="Calibri" panose="020F0502020204030204" pitchFamily="34" charset="0"/>
                <a:ea typeface="+mn-ea"/>
                <a:cs typeface="+mn-cs"/>
              </a:defRPr>
            </a:lvl1pPr>
            <a:lvl2pPr marL="628650" indent="-284163" algn="l" rtl="0" eaLnBrk="0" fontAlgn="base" hangingPunct="0">
              <a:spcBef>
                <a:spcPct val="20000"/>
              </a:spcBef>
              <a:spcAft>
                <a:spcPct val="0"/>
              </a:spcAft>
              <a:buClr>
                <a:srgbClr val="C1541B"/>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855663" indent="-227013" algn="l" rtl="0" eaLnBrk="0" fontAlgn="base" hangingPunct="0">
              <a:spcBef>
                <a:spcPct val="20000"/>
              </a:spcBef>
              <a:spcAft>
                <a:spcPct val="0"/>
              </a:spcAft>
              <a:buClr>
                <a:srgbClr val="692145"/>
              </a:buClr>
              <a:buFont typeface="Arial" panose="020B0604020202020204" pitchFamily="34" charset="0"/>
              <a:buChar char="•"/>
              <a:tabLst>
                <a:tab pos="628650" algn="l"/>
              </a:tabLst>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003764"/>
              </a:buClr>
              <a:buSzTx/>
              <a:buFont typeface="Wingdings" panose="05000000000000000000" pitchFamily="2" charset="2"/>
              <a:buNone/>
              <a:tabLst/>
              <a:defRPr/>
            </a:pP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2004</a:t>
            </a:r>
          </a:p>
        </p:txBody>
      </p:sp>
      <p:sp>
        <p:nvSpPr>
          <p:cNvPr id="25" name="Content Placeholder 2">
            <a:extLst>
              <a:ext uri="{FF2B5EF4-FFF2-40B4-BE49-F238E27FC236}">
                <a16:creationId xmlns:a16="http://schemas.microsoft.com/office/drawing/2014/main" id="{164DD7D8-7F9F-5ACC-D748-9B6A54B97B98}"/>
              </a:ext>
            </a:extLst>
          </p:cNvPr>
          <p:cNvSpPr txBox="1">
            <a:spLocks/>
          </p:cNvSpPr>
          <p:nvPr/>
        </p:nvSpPr>
        <p:spPr bwMode="auto">
          <a:xfrm>
            <a:off x="2214808" y="5747060"/>
            <a:ext cx="1625963" cy="52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003764"/>
              </a:buClr>
              <a:buFont typeface="Wingdings" panose="05000000000000000000" pitchFamily="2" charset="2"/>
              <a:buChar char="§"/>
              <a:defRPr sz="2400" b="1" kern="1200">
                <a:solidFill>
                  <a:srgbClr val="3D4D61"/>
                </a:solidFill>
                <a:latin typeface="Calibri" panose="020F0502020204030204" pitchFamily="34" charset="0"/>
                <a:ea typeface="+mn-ea"/>
                <a:cs typeface="+mn-cs"/>
              </a:defRPr>
            </a:lvl1pPr>
            <a:lvl2pPr marL="628650" indent="-284163" algn="l" rtl="0" eaLnBrk="0" fontAlgn="base" hangingPunct="0">
              <a:spcBef>
                <a:spcPct val="20000"/>
              </a:spcBef>
              <a:spcAft>
                <a:spcPct val="0"/>
              </a:spcAft>
              <a:buClr>
                <a:srgbClr val="C1541B"/>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855663" indent="-227013" algn="l" rtl="0" eaLnBrk="0" fontAlgn="base" hangingPunct="0">
              <a:spcBef>
                <a:spcPct val="20000"/>
              </a:spcBef>
              <a:spcAft>
                <a:spcPct val="0"/>
              </a:spcAft>
              <a:buClr>
                <a:srgbClr val="692145"/>
              </a:buClr>
              <a:buFont typeface="Arial" panose="020B0604020202020204" pitchFamily="34" charset="0"/>
              <a:buChar char="•"/>
              <a:tabLst>
                <a:tab pos="628650" algn="l"/>
              </a:tabLst>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003764"/>
              </a:buClr>
              <a:buSzTx/>
              <a:buFont typeface="Wingdings" panose="05000000000000000000" pitchFamily="2" charset="2"/>
              <a:buNone/>
              <a:tabLst/>
              <a:defRPr/>
            </a:pP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2007</a:t>
            </a:r>
          </a:p>
        </p:txBody>
      </p:sp>
      <p:sp>
        <p:nvSpPr>
          <p:cNvPr id="26" name="Content Placeholder 2">
            <a:extLst>
              <a:ext uri="{FF2B5EF4-FFF2-40B4-BE49-F238E27FC236}">
                <a16:creationId xmlns:a16="http://schemas.microsoft.com/office/drawing/2014/main" id="{60772A98-DC60-EE7A-F281-23A24AC69E7A}"/>
              </a:ext>
            </a:extLst>
          </p:cNvPr>
          <p:cNvSpPr txBox="1">
            <a:spLocks/>
          </p:cNvSpPr>
          <p:nvPr/>
        </p:nvSpPr>
        <p:spPr bwMode="auto">
          <a:xfrm>
            <a:off x="4286723" y="5743923"/>
            <a:ext cx="1625963" cy="52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003764"/>
              </a:buClr>
              <a:buFont typeface="Wingdings" panose="05000000000000000000" pitchFamily="2" charset="2"/>
              <a:buChar char="§"/>
              <a:defRPr sz="2400" b="1" kern="1200">
                <a:solidFill>
                  <a:srgbClr val="3D4D61"/>
                </a:solidFill>
                <a:latin typeface="Calibri" panose="020F0502020204030204" pitchFamily="34" charset="0"/>
                <a:ea typeface="+mn-ea"/>
                <a:cs typeface="+mn-cs"/>
              </a:defRPr>
            </a:lvl1pPr>
            <a:lvl2pPr marL="628650" indent="-284163" algn="l" rtl="0" eaLnBrk="0" fontAlgn="base" hangingPunct="0">
              <a:spcBef>
                <a:spcPct val="20000"/>
              </a:spcBef>
              <a:spcAft>
                <a:spcPct val="0"/>
              </a:spcAft>
              <a:buClr>
                <a:srgbClr val="C1541B"/>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855663" indent="-227013" algn="l" rtl="0" eaLnBrk="0" fontAlgn="base" hangingPunct="0">
              <a:spcBef>
                <a:spcPct val="20000"/>
              </a:spcBef>
              <a:spcAft>
                <a:spcPct val="0"/>
              </a:spcAft>
              <a:buClr>
                <a:srgbClr val="692145"/>
              </a:buClr>
              <a:buFont typeface="Arial" panose="020B0604020202020204" pitchFamily="34" charset="0"/>
              <a:buChar char="•"/>
              <a:tabLst>
                <a:tab pos="628650" algn="l"/>
              </a:tabLst>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003764"/>
              </a:buClr>
              <a:buSzTx/>
              <a:buFont typeface="Wingdings" panose="05000000000000000000" pitchFamily="2" charset="2"/>
              <a:buNone/>
              <a:tabLst/>
              <a:defRPr/>
            </a:pP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2011</a:t>
            </a:r>
          </a:p>
        </p:txBody>
      </p:sp>
      <p:sp>
        <p:nvSpPr>
          <p:cNvPr id="3" name="Content Placeholder 2">
            <a:extLst>
              <a:ext uri="{FF2B5EF4-FFF2-40B4-BE49-F238E27FC236}">
                <a16:creationId xmlns:a16="http://schemas.microsoft.com/office/drawing/2014/main" id="{43B303F4-B23E-16E8-97D9-DB4ECE911D4B}"/>
              </a:ext>
            </a:extLst>
          </p:cNvPr>
          <p:cNvSpPr txBox="1">
            <a:spLocks/>
          </p:cNvSpPr>
          <p:nvPr/>
        </p:nvSpPr>
        <p:spPr bwMode="auto">
          <a:xfrm>
            <a:off x="5855036" y="5743923"/>
            <a:ext cx="1625963" cy="52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003764"/>
              </a:buClr>
              <a:buFont typeface="Wingdings" panose="05000000000000000000" pitchFamily="2" charset="2"/>
              <a:buChar char="§"/>
              <a:defRPr sz="2400" b="1" kern="1200">
                <a:solidFill>
                  <a:srgbClr val="3D4D61"/>
                </a:solidFill>
                <a:latin typeface="Calibri" panose="020F0502020204030204" pitchFamily="34" charset="0"/>
                <a:ea typeface="+mn-ea"/>
                <a:cs typeface="+mn-cs"/>
              </a:defRPr>
            </a:lvl1pPr>
            <a:lvl2pPr marL="628650" indent="-284163" algn="l" rtl="0" eaLnBrk="0" fontAlgn="base" hangingPunct="0">
              <a:spcBef>
                <a:spcPct val="20000"/>
              </a:spcBef>
              <a:spcAft>
                <a:spcPct val="0"/>
              </a:spcAft>
              <a:buClr>
                <a:srgbClr val="C1541B"/>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855663" indent="-227013" algn="l" rtl="0" eaLnBrk="0" fontAlgn="base" hangingPunct="0">
              <a:spcBef>
                <a:spcPct val="20000"/>
              </a:spcBef>
              <a:spcAft>
                <a:spcPct val="0"/>
              </a:spcAft>
              <a:buClr>
                <a:srgbClr val="692145"/>
              </a:buClr>
              <a:buFont typeface="Arial" panose="020B0604020202020204" pitchFamily="34" charset="0"/>
              <a:buChar char="•"/>
              <a:tabLst>
                <a:tab pos="628650" algn="l"/>
              </a:tabLst>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003764"/>
              </a:buClr>
              <a:buSzTx/>
              <a:buFont typeface="Wingdings" panose="05000000000000000000" pitchFamily="2" charset="2"/>
              <a:buNone/>
              <a:tabLst/>
              <a:defRPr/>
            </a:pP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2013</a:t>
            </a:r>
          </a:p>
        </p:txBody>
      </p:sp>
      <p:sp>
        <p:nvSpPr>
          <p:cNvPr id="36" name="Content Placeholder 2">
            <a:extLst>
              <a:ext uri="{FF2B5EF4-FFF2-40B4-BE49-F238E27FC236}">
                <a16:creationId xmlns:a16="http://schemas.microsoft.com/office/drawing/2014/main" id="{E1371A52-23E4-4093-80F1-0C5ABD5AB3CA}"/>
              </a:ext>
            </a:extLst>
          </p:cNvPr>
          <p:cNvSpPr txBox="1">
            <a:spLocks/>
          </p:cNvSpPr>
          <p:nvPr/>
        </p:nvSpPr>
        <p:spPr bwMode="auto">
          <a:xfrm>
            <a:off x="8074652" y="5743923"/>
            <a:ext cx="1625963" cy="52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003764"/>
              </a:buClr>
              <a:buFont typeface="Wingdings" panose="05000000000000000000" pitchFamily="2" charset="2"/>
              <a:buChar char="§"/>
              <a:defRPr sz="2400" b="1" kern="1200">
                <a:solidFill>
                  <a:srgbClr val="3D4D61"/>
                </a:solidFill>
                <a:latin typeface="Calibri" panose="020F0502020204030204" pitchFamily="34" charset="0"/>
                <a:ea typeface="+mn-ea"/>
                <a:cs typeface="+mn-cs"/>
              </a:defRPr>
            </a:lvl1pPr>
            <a:lvl2pPr marL="628650" indent="-284163" algn="l" rtl="0" eaLnBrk="0" fontAlgn="base" hangingPunct="0">
              <a:spcBef>
                <a:spcPct val="20000"/>
              </a:spcBef>
              <a:spcAft>
                <a:spcPct val="0"/>
              </a:spcAft>
              <a:buClr>
                <a:srgbClr val="C1541B"/>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855663" indent="-227013" algn="l" rtl="0" eaLnBrk="0" fontAlgn="base" hangingPunct="0">
              <a:spcBef>
                <a:spcPct val="20000"/>
              </a:spcBef>
              <a:spcAft>
                <a:spcPct val="0"/>
              </a:spcAft>
              <a:buClr>
                <a:srgbClr val="692145"/>
              </a:buClr>
              <a:buFont typeface="Arial" panose="020B0604020202020204" pitchFamily="34" charset="0"/>
              <a:buChar char="•"/>
              <a:tabLst>
                <a:tab pos="628650" algn="l"/>
              </a:tabLst>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003764"/>
              </a:buClr>
              <a:buSzTx/>
              <a:buFont typeface="Wingdings" panose="05000000000000000000" pitchFamily="2" charset="2"/>
              <a:buNone/>
              <a:tabLst/>
              <a:defRPr/>
            </a:pP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2018</a:t>
            </a:r>
          </a:p>
        </p:txBody>
      </p:sp>
    </p:spTree>
    <p:extLst>
      <p:ext uri="{BB962C8B-B14F-4D97-AF65-F5344CB8AC3E}">
        <p14:creationId xmlns:p14="http://schemas.microsoft.com/office/powerpoint/2010/main" val="3702350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1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3.xml><?xml version="1.0" encoding="utf-8"?>
<p:tagLst xmlns:a="http://schemas.openxmlformats.org/drawingml/2006/main" xmlns:r="http://schemas.openxmlformats.org/officeDocument/2006/relationships" xmlns:p="http://schemas.openxmlformats.org/presentationml/2006/main">
  <p:tag name="SHAPENAME" val="5. Sourc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1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7.xml><?xml version="1.0" encoding="utf-8"?>
<p:tagLst xmlns:a="http://schemas.openxmlformats.org/drawingml/2006/main" xmlns:r="http://schemas.openxmlformats.org/officeDocument/2006/relationships" xmlns:p="http://schemas.openxmlformats.org/presentationml/2006/main">
  <p:tag name="SHAPENAME" val="5. Source"/>
</p:tagLst>
</file>

<file path=ppt/tags/tag1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1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3.xml><?xml version="1.0" encoding="utf-8"?>
<p:tagLst xmlns:a="http://schemas.openxmlformats.org/drawingml/2006/main" xmlns:r="http://schemas.openxmlformats.org/officeDocument/2006/relationships" xmlns:p="http://schemas.openxmlformats.org/presentationml/2006/main">
  <p:tag name="SHAPENAME" val="5. Source"/>
</p:tagLst>
</file>

<file path=ppt/tags/tag1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117.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20.xml><?xml version="1.0" encoding="utf-8"?>
<p:tagLst xmlns:a="http://schemas.openxmlformats.org/drawingml/2006/main" xmlns:r="http://schemas.openxmlformats.org/officeDocument/2006/relationships" xmlns:p="http://schemas.openxmlformats.org/presentationml/2006/main">
  <p:tag name="SHAPENAME" val="5. Source"/>
</p:tagLst>
</file>

<file path=ppt/tags/tag1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12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7.xml><?xml version="1.0" encoding="utf-8"?>
<p:tagLst xmlns:a="http://schemas.openxmlformats.org/drawingml/2006/main" xmlns:r="http://schemas.openxmlformats.org/officeDocument/2006/relationships" xmlns:p="http://schemas.openxmlformats.org/presentationml/2006/main">
  <p:tag name="SHAPENAME" val="5. Source"/>
</p:tagLst>
</file>

<file path=ppt/tags/tag1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ANGLE" val="5"/>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3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4.xml><?xml version="1.0" encoding="utf-8"?>
<p:tagLst xmlns:a="http://schemas.openxmlformats.org/drawingml/2006/main" xmlns:r="http://schemas.openxmlformats.org/officeDocument/2006/relationships" xmlns:p="http://schemas.openxmlformats.org/presentationml/2006/main">
  <p:tag name="SHAPENAME" val="5. Source"/>
</p:tagLst>
</file>

<file path=ppt/tags/tag1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1.xml><?xml version="1.0" encoding="utf-8"?>
<p:tagLst xmlns:a="http://schemas.openxmlformats.org/drawingml/2006/main" xmlns:r="http://schemas.openxmlformats.org/officeDocument/2006/relationships" xmlns:p="http://schemas.openxmlformats.org/presentationml/2006/main">
  <p:tag name="SHAPENAME" val="5. Source"/>
</p:tagLst>
</file>

<file path=ppt/tags/tag1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4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xml><?xml version="1.0" encoding="utf-8"?>
<p:tagLst xmlns:a="http://schemas.openxmlformats.org/drawingml/2006/main" xmlns:r="http://schemas.openxmlformats.org/officeDocument/2006/relationships" xmlns:p="http://schemas.openxmlformats.org/presentationml/2006/main">
  <p:tag name="SHAPENAME" val="5. Source"/>
</p:tagLst>
</file>

<file path=ppt/tags/tag1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xml><?xml version="1.0" encoding="utf-8"?>
<p:tagLst xmlns:a="http://schemas.openxmlformats.org/drawingml/2006/main" xmlns:r="http://schemas.openxmlformats.org/officeDocument/2006/relationships" xmlns:p="http://schemas.openxmlformats.org/presentationml/2006/main">
  <p:tag name="ANGLE" val="4"/>
</p:tagLst>
</file>

<file path=ppt/tags/tag1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53.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xml><?xml version="1.0" encoding="utf-8"?>
<p:tagLst xmlns:a="http://schemas.openxmlformats.org/drawingml/2006/main" xmlns:r="http://schemas.openxmlformats.org/officeDocument/2006/relationships" xmlns:p="http://schemas.openxmlformats.org/presentationml/2006/main">
  <p:tag name="SHAPENAME" val="5. Source"/>
</p:tagLst>
</file>

<file path=ppt/tags/tag1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6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4.xml><?xml version="1.0" encoding="utf-8"?>
<p:tagLst xmlns:a="http://schemas.openxmlformats.org/drawingml/2006/main" xmlns:r="http://schemas.openxmlformats.org/officeDocument/2006/relationships" xmlns:p="http://schemas.openxmlformats.org/presentationml/2006/main">
  <p:tag name="SHAPENAME" val="5. Source"/>
</p:tagLst>
</file>

<file path=ppt/tags/tag1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68.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69.xml><?xml version="1.0" encoding="utf-8"?>
<p:tagLst xmlns:a="http://schemas.openxmlformats.org/drawingml/2006/main" xmlns:r="http://schemas.openxmlformats.org/officeDocument/2006/relationships" xmlns:p="http://schemas.openxmlformats.org/presentationml/2006/main">
  <p:tag name="SHAPENAME" val="5. Source"/>
</p:tagLst>
</file>

<file path=ppt/tags/tag17.xml><?xml version="1.0" encoding="utf-8"?>
<p:tagLst xmlns:a="http://schemas.openxmlformats.org/drawingml/2006/main" xmlns:r="http://schemas.openxmlformats.org/officeDocument/2006/relationships" xmlns:p="http://schemas.openxmlformats.org/presentationml/2006/main">
  <p:tag name="ANGLE" val="3"/>
</p:tagLst>
</file>

<file path=ppt/tags/tag1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7.xml><?xml version="1.0" encoding="utf-8"?>
<p:tagLst xmlns:a="http://schemas.openxmlformats.org/drawingml/2006/main" xmlns:r="http://schemas.openxmlformats.org/officeDocument/2006/relationships" xmlns:p="http://schemas.openxmlformats.org/presentationml/2006/main">
  <p:tag name="SHAPENAME" val="5. Source"/>
</p:tagLst>
</file>

<file path=ppt/tags/tag1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1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5.xml><?xml version="1.0" encoding="utf-8"?>
<p:tagLst xmlns:a="http://schemas.openxmlformats.org/drawingml/2006/main" xmlns:r="http://schemas.openxmlformats.org/officeDocument/2006/relationships" xmlns:p="http://schemas.openxmlformats.org/presentationml/2006/main">
  <p:tag name="SHAPENAME" val="5. Source"/>
</p:tagLst>
</file>

<file path=ppt/tags/tag1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ANGLE" val="2"/>
</p:tagLst>
</file>

<file path=ppt/tags/tag1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SHAPENAME" val="5. Sourc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xml><?xml version="1.0" encoding="utf-8"?>
<p:tagLst xmlns:a="http://schemas.openxmlformats.org/drawingml/2006/main" xmlns:r="http://schemas.openxmlformats.org/officeDocument/2006/relationships" xmlns:p="http://schemas.openxmlformats.org/presentationml/2006/main">
  <p:tag name="SHAPENAME" val="5. Source"/>
</p:tagLst>
</file>

<file path=ppt/tags/tag1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2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4.xml><?xml version="1.0" encoding="utf-8"?>
<p:tagLst xmlns:a="http://schemas.openxmlformats.org/drawingml/2006/main" xmlns:r="http://schemas.openxmlformats.org/officeDocument/2006/relationships" xmlns:p="http://schemas.openxmlformats.org/presentationml/2006/main">
  <p:tag name="SHAPENAME" val="5. Source"/>
</p:tagLst>
</file>

<file path=ppt/tags/tag2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2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xml><?xml version="1.0" encoding="utf-8"?>
<p:tagLst xmlns:a="http://schemas.openxmlformats.org/drawingml/2006/main" xmlns:r="http://schemas.openxmlformats.org/officeDocument/2006/relationships" xmlns:p="http://schemas.openxmlformats.org/presentationml/2006/main">
  <p:tag name="ANGLE" val="1"/>
</p:tagLst>
</file>

<file path=ppt/tags/tag210.xml><?xml version="1.0" encoding="utf-8"?>
<p:tagLst xmlns:a="http://schemas.openxmlformats.org/drawingml/2006/main" xmlns:r="http://schemas.openxmlformats.org/officeDocument/2006/relationships" xmlns:p="http://schemas.openxmlformats.org/presentationml/2006/main">
  <p:tag name="SHAPENAME" val="Grid"/>
</p:tagLst>
</file>

<file path=ppt/tags/tag211.xml><?xml version="1.0" encoding="utf-8"?>
<p:tagLst xmlns:a="http://schemas.openxmlformats.org/drawingml/2006/main" xmlns:r="http://schemas.openxmlformats.org/officeDocument/2006/relationships" xmlns:p="http://schemas.openxmlformats.org/presentationml/2006/main">
  <p:tag name="SHAPENAME" val="4. Footnote"/>
</p:tagLst>
</file>

<file path=ppt/tags/tag212.xml><?xml version="1.0" encoding="utf-8"?>
<p:tagLst xmlns:a="http://schemas.openxmlformats.org/drawingml/2006/main" xmlns:r="http://schemas.openxmlformats.org/officeDocument/2006/relationships" xmlns:p="http://schemas.openxmlformats.org/presentationml/2006/main">
  <p:tag name="NAME" val="ACET"/>
</p:tagLst>
</file>

<file path=ppt/tags/tag213.xml><?xml version="1.0" encoding="utf-8"?>
<p:tagLst xmlns:a="http://schemas.openxmlformats.org/drawingml/2006/main" xmlns:r="http://schemas.openxmlformats.org/officeDocument/2006/relationships" xmlns:p="http://schemas.openxmlformats.org/presentationml/2006/main">
  <p:tag name="NAME" val="Moon"/>
</p:tagLst>
</file>

<file path=ppt/tags/tag214.xml><?xml version="1.0" encoding="utf-8"?>
<p:tagLst xmlns:a="http://schemas.openxmlformats.org/drawingml/2006/main" xmlns:r="http://schemas.openxmlformats.org/officeDocument/2006/relationships" xmlns:p="http://schemas.openxmlformats.org/presentationml/2006/main">
  <p:tag name="NAME" val="Moon"/>
</p:tagLst>
</file>

<file path=ppt/tags/tag215.xml><?xml version="1.0" encoding="utf-8"?>
<p:tagLst xmlns:a="http://schemas.openxmlformats.org/drawingml/2006/main" xmlns:r="http://schemas.openxmlformats.org/officeDocument/2006/relationships" xmlns:p="http://schemas.openxmlformats.org/presentationml/2006/main">
  <p:tag name="NAME" val="Moon"/>
</p:tagLst>
</file>

<file path=ppt/tags/tag216.xml><?xml version="1.0" encoding="utf-8"?>
<p:tagLst xmlns:a="http://schemas.openxmlformats.org/drawingml/2006/main" xmlns:r="http://schemas.openxmlformats.org/officeDocument/2006/relationships" xmlns:p="http://schemas.openxmlformats.org/presentationml/2006/main">
  <p:tag name="NAME" val="Moon"/>
</p:tagLst>
</file>

<file path=ppt/tags/tag217.xml><?xml version="1.0" encoding="utf-8"?>
<p:tagLst xmlns:a="http://schemas.openxmlformats.org/drawingml/2006/main" xmlns:r="http://schemas.openxmlformats.org/officeDocument/2006/relationships" xmlns:p="http://schemas.openxmlformats.org/presentationml/2006/main">
  <p:tag name="NAME" val="Moon"/>
</p:tagLst>
</file>

<file path=ppt/tags/tag218.xml><?xml version="1.0" encoding="utf-8"?>
<p:tagLst xmlns:a="http://schemas.openxmlformats.org/drawingml/2006/main" xmlns:r="http://schemas.openxmlformats.org/officeDocument/2006/relationships" xmlns:p="http://schemas.openxmlformats.org/presentationml/2006/main">
  <p:tag name="ANGLE" val="5"/>
</p:tagLst>
</file>

<file path=ppt/tags/tag219.xml><?xml version="1.0" encoding="utf-8"?>
<p:tagLst xmlns:a="http://schemas.openxmlformats.org/drawingml/2006/main" xmlns:r="http://schemas.openxmlformats.org/officeDocument/2006/relationships" xmlns:p="http://schemas.openxmlformats.org/presentationml/2006/main">
  <p:tag name="ANGLE" val="5"/>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ANGLE" val="4"/>
</p:tagLst>
</file>

<file path=ppt/tags/tag221.xml><?xml version="1.0" encoding="utf-8"?>
<p:tagLst xmlns:a="http://schemas.openxmlformats.org/drawingml/2006/main" xmlns:r="http://schemas.openxmlformats.org/officeDocument/2006/relationships" xmlns:p="http://schemas.openxmlformats.org/presentationml/2006/main">
  <p:tag name="ANGLE" val="4"/>
</p:tagLst>
</file>

<file path=ppt/tags/tag222.xml><?xml version="1.0" encoding="utf-8"?>
<p:tagLst xmlns:a="http://schemas.openxmlformats.org/drawingml/2006/main" xmlns:r="http://schemas.openxmlformats.org/officeDocument/2006/relationships" xmlns:p="http://schemas.openxmlformats.org/presentationml/2006/main">
  <p:tag name="ANGLE" val="3"/>
</p:tagLst>
</file>

<file path=ppt/tags/tag223.xml><?xml version="1.0" encoding="utf-8"?>
<p:tagLst xmlns:a="http://schemas.openxmlformats.org/drawingml/2006/main" xmlns:r="http://schemas.openxmlformats.org/officeDocument/2006/relationships" xmlns:p="http://schemas.openxmlformats.org/presentationml/2006/main">
  <p:tag name="ANGLE" val="3"/>
</p:tagLst>
</file>

<file path=ppt/tags/tag224.xml><?xml version="1.0" encoding="utf-8"?>
<p:tagLst xmlns:a="http://schemas.openxmlformats.org/drawingml/2006/main" xmlns:r="http://schemas.openxmlformats.org/officeDocument/2006/relationships" xmlns:p="http://schemas.openxmlformats.org/presentationml/2006/main">
  <p:tag name="ANGLE" val="2"/>
</p:tagLst>
</file>

<file path=ppt/tags/tag225.xml><?xml version="1.0" encoding="utf-8"?>
<p:tagLst xmlns:a="http://schemas.openxmlformats.org/drawingml/2006/main" xmlns:r="http://schemas.openxmlformats.org/officeDocument/2006/relationships" xmlns:p="http://schemas.openxmlformats.org/presentationml/2006/main">
  <p:tag name="ANGLE" val="2"/>
</p:tagLst>
</file>

<file path=ppt/tags/tag226.xml><?xml version="1.0" encoding="utf-8"?>
<p:tagLst xmlns:a="http://schemas.openxmlformats.org/drawingml/2006/main" xmlns:r="http://schemas.openxmlformats.org/officeDocument/2006/relationships" xmlns:p="http://schemas.openxmlformats.org/presentationml/2006/main">
  <p:tag name="ANGLE" val="1"/>
</p:tagLst>
</file>

<file path=ppt/tags/tag227.xml><?xml version="1.0" encoding="utf-8"?>
<p:tagLst xmlns:a="http://schemas.openxmlformats.org/drawingml/2006/main" xmlns:r="http://schemas.openxmlformats.org/officeDocument/2006/relationships" xmlns:p="http://schemas.openxmlformats.org/presentationml/2006/main">
  <p:tag name="ANGLE" val="1"/>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0.xml><?xml version="1.0" encoding="utf-8"?>
<p:tagLst xmlns:a="http://schemas.openxmlformats.org/drawingml/2006/main" xmlns:r="http://schemas.openxmlformats.org/officeDocument/2006/relationships" xmlns:p="http://schemas.openxmlformats.org/presentationml/2006/main">
  <p:tag name="SHAPENAME" val="Subtitle"/>
</p:tagLst>
</file>

<file path=ppt/tags/tag231.xml><?xml version="1.0" encoding="utf-8"?>
<p:tagLst xmlns:a="http://schemas.openxmlformats.org/drawingml/2006/main" xmlns:r="http://schemas.openxmlformats.org/officeDocument/2006/relationships" xmlns:p="http://schemas.openxmlformats.org/presentationml/2006/main">
  <p:tag name="SHAPENAME" val="Titl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4.xml><?xml version="1.0" encoding="utf-8"?>
<p:tagLst xmlns:a="http://schemas.openxmlformats.org/drawingml/2006/main" xmlns:r="http://schemas.openxmlformats.org/officeDocument/2006/relationships" xmlns:p="http://schemas.openxmlformats.org/presentationml/2006/main">
  <p:tag name="SHAPENAME" val="Subtitle"/>
</p:tagLst>
</file>

<file path=ppt/tags/tag235.xml><?xml version="1.0" encoding="utf-8"?>
<p:tagLst xmlns:a="http://schemas.openxmlformats.org/drawingml/2006/main" xmlns:r="http://schemas.openxmlformats.org/officeDocument/2006/relationships" xmlns:p="http://schemas.openxmlformats.org/presentationml/2006/main">
  <p:tag name="SHAPENAME" val="Titl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2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xml><?xml version="1.0" encoding="utf-8"?>
<p:tagLst xmlns:a="http://schemas.openxmlformats.org/drawingml/2006/main" xmlns:r="http://schemas.openxmlformats.org/officeDocument/2006/relationships" xmlns:p="http://schemas.openxmlformats.org/presentationml/2006/main">
  <p:tag name="SHAPENAME" val="Subtitle"/>
</p:tagLst>
</file>

<file path=ppt/tags/tag240.xml><?xml version="1.0" encoding="utf-8"?>
<p:tagLst xmlns:a="http://schemas.openxmlformats.org/drawingml/2006/main" xmlns:r="http://schemas.openxmlformats.org/officeDocument/2006/relationships" xmlns:p="http://schemas.openxmlformats.org/presentationml/2006/main">
  <p:tag name="SHAPENAME" val="5. Source"/>
</p:tagLst>
</file>

<file path=ppt/tags/tag2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2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6.xml><?xml version="1.0" encoding="utf-8"?>
<p:tagLst xmlns:a="http://schemas.openxmlformats.org/drawingml/2006/main" xmlns:r="http://schemas.openxmlformats.org/officeDocument/2006/relationships" xmlns:p="http://schemas.openxmlformats.org/presentationml/2006/main">
  <p:tag name="SHAPENAME" val="5. Source"/>
</p:tagLst>
</file>

<file path=ppt/tags/tag2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SHAPENAME" val="Titl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251.xml><?xml version="1.0" encoding="utf-8"?>
<p:tagLst xmlns:a="http://schemas.openxmlformats.org/drawingml/2006/main" xmlns:r="http://schemas.openxmlformats.org/officeDocument/2006/relationships" xmlns:p="http://schemas.openxmlformats.org/presentationml/2006/main">
  <p:tag name="SHAPENAME" val="5. Source"/>
</p:tagLst>
</file>

<file path=ppt/tags/tag2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2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8.xml><?xml version="1.0" encoding="utf-8"?>
<p:tagLst xmlns:a="http://schemas.openxmlformats.org/drawingml/2006/main" xmlns:r="http://schemas.openxmlformats.org/officeDocument/2006/relationships" xmlns:p="http://schemas.openxmlformats.org/presentationml/2006/main">
  <p:tag name="SHAPENAME" val="5. Sourc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2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2.xml><?xml version="1.0" encoding="utf-8"?>
<p:tagLst xmlns:a="http://schemas.openxmlformats.org/drawingml/2006/main" xmlns:r="http://schemas.openxmlformats.org/officeDocument/2006/relationships" xmlns:p="http://schemas.openxmlformats.org/presentationml/2006/main">
  <p:tag name="SHAPENAME" val="5. Source"/>
</p:tagLst>
</file>

<file path=ppt/tags/tag2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2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8.xml><?xml version="1.0" encoding="utf-8"?>
<p:tagLst xmlns:a="http://schemas.openxmlformats.org/drawingml/2006/main" xmlns:r="http://schemas.openxmlformats.org/officeDocument/2006/relationships" xmlns:p="http://schemas.openxmlformats.org/presentationml/2006/main">
  <p:tag name="SHAPENAME" val="5. Source"/>
</p:tagLst>
</file>

<file path=ppt/tags/tag2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272.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5.xml><?xml version="1.0" encoding="utf-8"?>
<p:tagLst xmlns:a="http://schemas.openxmlformats.org/drawingml/2006/main" xmlns:r="http://schemas.openxmlformats.org/officeDocument/2006/relationships" xmlns:p="http://schemas.openxmlformats.org/presentationml/2006/main">
  <p:tag name="SHAPENAME" val="5. Source"/>
</p:tagLst>
</file>

<file path=ppt/tags/tag2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27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8.xml><?xml version="1.0" encoding="utf-8"?>
<p:tagLst xmlns:a="http://schemas.openxmlformats.org/drawingml/2006/main" xmlns:r="http://schemas.openxmlformats.org/officeDocument/2006/relationships" xmlns:p="http://schemas.openxmlformats.org/presentationml/2006/main">
  <p:tag name="SHAPENAME" val="Subtitle"/>
</p:tagLst>
</file>

<file path=ppt/tags/tag2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2.xml><?xml version="1.0" encoding="utf-8"?>
<p:tagLst xmlns:a="http://schemas.openxmlformats.org/drawingml/2006/main" xmlns:r="http://schemas.openxmlformats.org/officeDocument/2006/relationships" xmlns:p="http://schemas.openxmlformats.org/presentationml/2006/main">
  <p:tag name="SHAPENAME" val="5. Source"/>
</p:tagLst>
</file>

<file path=ppt/tags/tag2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28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9.xml><?xml version="1.0" encoding="utf-8"?>
<p:tagLst xmlns:a="http://schemas.openxmlformats.org/drawingml/2006/main" xmlns:r="http://schemas.openxmlformats.org/officeDocument/2006/relationships" xmlns:p="http://schemas.openxmlformats.org/presentationml/2006/main">
  <p:tag name="SHAPENAME" val="5. Source"/>
</p:tagLst>
</file>

<file path=ppt/tags/tag29.xml><?xml version="1.0" encoding="utf-8"?>
<p:tagLst xmlns:a="http://schemas.openxmlformats.org/drawingml/2006/main" xmlns:r="http://schemas.openxmlformats.org/officeDocument/2006/relationships" xmlns:p="http://schemas.openxmlformats.org/presentationml/2006/main">
  <p:tag name="SHAPENAME" val="Title"/>
</p:tagLst>
</file>

<file path=ppt/tags/tag2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2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6.xml><?xml version="1.0" encoding="utf-8"?>
<p:tagLst xmlns:a="http://schemas.openxmlformats.org/drawingml/2006/main" xmlns:r="http://schemas.openxmlformats.org/officeDocument/2006/relationships" xmlns:p="http://schemas.openxmlformats.org/presentationml/2006/main">
  <p:tag name="SHAPENAME" val="5. Source"/>
</p:tagLst>
</file>

<file path=ppt/tags/tag2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3.xml><?xml version="1.0" encoding="utf-8"?>
<p:tagLst xmlns:a="http://schemas.openxmlformats.org/drawingml/2006/main" xmlns:r="http://schemas.openxmlformats.org/officeDocument/2006/relationships" xmlns:p="http://schemas.openxmlformats.org/presentationml/2006/main">
  <p:tag name="SHAPENAME" val="5. Source"/>
</p:tagLst>
</file>

<file path=ppt/tags/tag3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308.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3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1.xml><?xml version="1.0" encoding="utf-8"?>
<p:tagLst xmlns:a="http://schemas.openxmlformats.org/drawingml/2006/main" xmlns:r="http://schemas.openxmlformats.org/officeDocument/2006/relationships" xmlns:p="http://schemas.openxmlformats.org/presentationml/2006/main">
  <p:tag name="SHAPENAME" val="5. Source"/>
</p:tagLst>
</file>

<file path=ppt/tags/tag3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315.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16.xml><?xml version="1.0" encoding="utf-8"?>
<p:tagLst xmlns:a="http://schemas.openxmlformats.org/drawingml/2006/main" xmlns:r="http://schemas.openxmlformats.org/officeDocument/2006/relationships" xmlns:p="http://schemas.openxmlformats.org/presentationml/2006/main">
  <p:tag name="SHAPENAME" val="5. Source"/>
</p:tagLst>
</file>

<file path=ppt/tags/tag3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32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24.xml><?xml version="1.0" encoding="utf-8"?>
<p:tagLst xmlns:a="http://schemas.openxmlformats.org/drawingml/2006/main" xmlns:r="http://schemas.openxmlformats.org/officeDocument/2006/relationships" xmlns:p="http://schemas.openxmlformats.org/presentationml/2006/main">
  <p:tag name="SHAPENAME" val="5. Source"/>
</p:tagLst>
</file>

<file path=ppt/tags/tag3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3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2.xml><?xml version="1.0" encoding="utf-8"?>
<p:tagLst xmlns:a="http://schemas.openxmlformats.org/drawingml/2006/main" xmlns:r="http://schemas.openxmlformats.org/officeDocument/2006/relationships" xmlns:p="http://schemas.openxmlformats.org/presentationml/2006/main">
  <p:tag name="SHAPENAME" val="5. Source"/>
</p:tagLst>
</file>

<file path=ppt/tags/tag3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6.xml><?xml version="1.0" encoding="utf-8"?>
<p:tagLst xmlns:a="http://schemas.openxmlformats.org/drawingml/2006/main" xmlns:r="http://schemas.openxmlformats.org/officeDocument/2006/relationships" xmlns:p="http://schemas.openxmlformats.org/presentationml/2006/main">
  <p:tag name="SHAPENAME" val="5. Source"/>
</p:tagLst>
</file>

<file path=ppt/tags/tag3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SHAPENAME" val="5. Source"/>
</p:tagLst>
</file>

<file path=ppt/tags/tag340.xml><?xml version="1.0" encoding="utf-8"?>
<p:tagLst xmlns:a="http://schemas.openxmlformats.org/drawingml/2006/main" xmlns:r="http://schemas.openxmlformats.org/officeDocument/2006/relationships" xmlns:p="http://schemas.openxmlformats.org/presentationml/2006/main">
  <p:tag name="SHAPENAME" val="5. Sourc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4.xml><?xml version="1.0" encoding="utf-8"?>
<p:tagLst xmlns:a="http://schemas.openxmlformats.org/drawingml/2006/main" xmlns:r="http://schemas.openxmlformats.org/officeDocument/2006/relationships" xmlns:p="http://schemas.openxmlformats.org/presentationml/2006/main">
  <p:tag name="SHAPENAME" val="5. Source"/>
</p:tagLst>
</file>

<file path=ppt/tags/tag3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3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1.xml><?xml version="1.0" encoding="utf-8"?>
<p:tagLst xmlns:a="http://schemas.openxmlformats.org/drawingml/2006/main" xmlns:r="http://schemas.openxmlformats.org/officeDocument/2006/relationships" xmlns:p="http://schemas.openxmlformats.org/presentationml/2006/main">
  <p:tag name="SHAPENAME" val="5. Source"/>
</p:tagLst>
</file>

<file path=ppt/tags/tag3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3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6.xml><?xml version="1.0" encoding="utf-8"?>
<p:tagLst xmlns:a="http://schemas.openxmlformats.org/drawingml/2006/main" xmlns:r="http://schemas.openxmlformats.org/officeDocument/2006/relationships" xmlns:p="http://schemas.openxmlformats.org/presentationml/2006/main">
  <p:tag name="SHAPENAME" val="Grid"/>
</p:tagLst>
</file>

<file path=ppt/tags/tag357.xml><?xml version="1.0" encoding="utf-8"?>
<p:tagLst xmlns:a="http://schemas.openxmlformats.org/drawingml/2006/main" xmlns:r="http://schemas.openxmlformats.org/officeDocument/2006/relationships" xmlns:p="http://schemas.openxmlformats.org/presentationml/2006/main">
  <p:tag name="SHAPENAME" val="4. Footnote"/>
</p:tagLst>
</file>

<file path=ppt/tags/tag358.xml><?xml version="1.0" encoding="utf-8"?>
<p:tagLst xmlns:a="http://schemas.openxmlformats.org/drawingml/2006/main" xmlns:r="http://schemas.openxmlformats.org/officeDocument/2006/relationships" xmlns:p="http://schemas.openxmlformats.org/presentationml/2006/main">
  <p:tag name="NAME" val="ACET"/>
</p:tagLst>
</file>

<file path=ppt/tags/tag359.xml><?xml version="1.0" encoding="utf-8"?>
<p:tagLst xmlns:a="http://schemas.openxmlformats.org/drawingml/2006/main" xmlns:r="http://schemas.openxmlformats.org/officeDocument/2006/relationships" xmlns:p="http://schemas.openxmlformats.org/presentationml/2006/main">
  <p:tag name="NAME" val="Moon"/>
</p:tagLst>
</file>

<file path=ppt/tags/tag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0.xml><?xml version="1.0" encoding="utf-8"?>
<p:tagLst xmlns:a="http://schemas.openxmlformats.org/drawingml/2006/main" xmlns:r="http://schemas.openxmlformats.org/officeDocument/2006/relationships" xmlns:p="http://schemas.openxmlformats.org/presentationml/2006/main">
  <p:tag name="NAME" val="Moon"/>
</p:tagLst>
</file>

<file path=ppt/tags/tag361.xml><?xml version="1.0" encoding="utf-8"?>
<p:tagLst xmlns:a="http://schemas.openxmlformats.org/drawingml/2006/main" xmlns:r="http://schemas.openxmlformats.org/officeDocument/2006/relationships" xmlns:p="http://schemas.openxmlformats.org/presentationml/2006/main">
  <p:tag name="NAME" val="Moon"/>
</p:tagLst>
</file>

<file path=ppt/tags/tag362.xml><?xml version="1.0" encoding="utf-8"?>
<p:tagLst xmlns:a="http://schemas.openxmlformats.org/drawingml/2006/main" xmlns:r="http://schemas.openxmlformats.org/officeDocument/2006/relationships" xmlns:p="http://schemas.openxmlformats.org/presentationml/2006/main">
  <p:tag name="NAME" val="Moon"/>
</p:tagLst>
</file>

<file path=ppt/tags/tag363.xml><?xml version="1.0" encoding="utf-8"?>
<p:tagLst xmlns:a="http://schemas.openxmlformats.org/drawingml/2006/main" xmlns:r="http://schemas.openxmlformats.org/officeDocument/2006/relationships" xmlns:p="http://schemas.openxmlformats.org/presentationml/2006/main">
  <p:tag name="NAME" val="Moon"/>
</p:tagLst>
</file>

<file path=ppt/tags/tag364.xml><?xml version="1.0" encoding="utf-8"?>
<p:tagLst xmlns:a="http://schemas.openxmlformats.org/drawingml/2006/main" xmlns:r="http://schemas.openxmlformats.org/officeDocument/2006/relationships" xmlns:p="http://schemas.openxmlformats.org/presentationml/2006/main">
  <p:tag name="ANGLE" val="5"/>
</p:tagLst>
</file>

<file path=ppt/tags/tag365.xml><?xml version="1.0" encoding="utf-8"?>
<p:tagLst xmlns:a="http://schemas.openxmlformats.org/drawingml/2006/main" xmlns:r="http://schemas.openxmlformats.org/officeDocument/2006/relationships" xmlns:p="http://schemas.openxmlformats.org/presentationml/2006/main">
  <p:tag name="ANGLE" val="5"/>
</p:tagLst>
</file>

<file path=ppt/tags/tag366.xml><?xml version="1.0" encoding="utf-8"?>
<p:tagLst xmlns:a="http://schemas.openxmlformats.org/drawingml/2006/main" xmlns:r="http://schemas.openxmlformats.org/officeDocument/2006/relationships" xmlns:p="http://schemas.openxmlformats.org/presentationml/2006/main">
  <p:tag name="ANGLE" val="4"/>
</p:tagLst>
</file>

<file path=ppt/tags/tag367.xml><?xml version="1.0" encoding="utf-8"?>
<p:tagLst xmlns:a="http://schemas.openxmlformats.org/drawingml/2006/main" xmlns:r="http://schemas.openxmlformats.org/officeDocument/2006/relationships" xmlns:p="http://schemas.openxmlformats.org/presentationml/2006/main">
  <p:tag name="ANGLE" val="4"/>
</p:tagLst>
</file>

<file path=ppt/tags/tag368.xml><?xml version="1.0" encoding="utf-8"?>
<p:tagLst xmlns:a="http://schemas.openxmlformats.org/drawingml/2006/main" xmlns:r="http://schemas.openxmlformats.org/officeDocument/2006/relationships" xmlns:p="http://schemas.openxmlformats.org/presentationml/2006/main">
  <p:tag name="ANGLE" val="3"/>
</p:tagLst>
</file>

<file path=ppt/tags/tag369.xml><?xml version="1.0" encoding="utf-8"?>
<p:tagLst xmlns:a="http://schemas.openxmlformats.org/drawingml/2006/main" xmlns:r="http://schemas.openxmlformats.org/officeDocument/2006/relationships" xmlns:p="http://schemas.openxmlformats.org/presentationml/2006/main">
  <p:tag name="ANGLE" val="3"/>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ANGLE" val="2"/>
</p:tagLst>
</file>

<file path=ppt/tags/tag371.xml><?xml version="1.0" encoding="utf-8"?>
<p:tagLst xmlns:a="http://schemas.openxmlformats.org/drawingml/2006/main" xmlns:r="http://schemas.openxmlformats.org/officeDocument/2006/relationships" xmlns:p="http://schemas.openxmlformats.org/presentationml/2006/main">
  <p:tag name="ANGLE" val="2"/>
</p:tagLst>
</file>

<file path=ppt/tags/tag372.xml><?xml version="1.0" encoding="utf-8"?>
<p:tagLst xmlns:a="http://schemas.openxmlformats.org/drawingml/2006/main" xmlns:r="http://schemas.openxmlformats.org/officeDocument/2006/relationships" xmlns:p="http://schemas.openxmlformats.org/presentationml/2006/main">
  <p:tag name="ANGLE" val="1"/>
</p:tagLst>
</file>

<file path=ppt/tags/tag373.xml><?xml version="1.0" encoding="utf-8"?>
<p:tagLst xmlns:a="http://schemas.openxmlformats.org/drawingml/2006/main" xmlns:r="http://schemas.openxmlformats.org/officeDocument/2006/relationships" xmlns:p="http://schemas.openxmlformats.org/presentationml/2006/main">
  <p:tag name="ANGLE" val="1"/>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76.xml><?xml version="1.0" encoding="utf-8"?>
<p:tagLst xmlns:a="http://schemas.openxmlformats.org/drawingml/2006/main" xmlns:r="http://schemas.openxmlformats.org/officeDocument/2006/relationships" xmlns:p="http://schemas.openxmlformats.org/presentationml/2006/main">
  <p:tag name="SHAPENAME" val="Subtitle"/>
</p:tagLst>
</file>

<file path=ppt/tags/tag377.xml><?xml version="1.0" encoding="utf-8"?>
<p:tagLst xmlns:a="http://schemas.openxmlformats.org/drawingml/2006/main" xmlns:r="http://schemas.openxmlformats.org/officeDocument/2006/relationships" xmlns:p="http://schemas.openxmlformats.org/presentationml/2006/main">
  <p:tag name="SHAPENAME" val="Title"/>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380.xml><?xml version="1.0" encoding="utf-8"?>
<p:tagLst xmlns:a="http://schemas.openxmlformats.org/drawingml/2006/main" xmlns:r="http://schemas.openxmlformats.org/officeDocument/2006/relationships" xmlns:p="http://schemas.openxmlformats.org/presentationml/2006/main">
  <p:tag name="SHAPENAME" val="Subtitle"/>
</p:tagLst>
</file>

<file path=ppt/tags/tag381.xml><?xml version="1.0" encoding="utf-8"?>
<p:tagLst xmlns:a="http://schemas.openxmlformats.org/drawingml/2006/main" xmlns:r="http://schemas.openxmlformats.org/officeDocument/2006/relationships" xmlns:p="http://schemas.openxmlformats.org/presentationml/2006/main">
  <p:tag name="SHAPENAME" val="Title"/>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3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386.xml><?xml version="1.0" encoding="utf-8"?>
<p:tagLst xmlns:a="http://schemas.openxmlformats.org/drawingml/2006/main" xmlns:r="http://schemas.openxmlformats.org/officeDocument/2006/relationships" xmlns:p="http://schemas.openxmlformats.org/presentationml/2006/main">
  <p:tag name="SHAPENAME" val="5. Source"/>
</p:tagLst>
</file>

<file path=ppt/tags/tag3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3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2.xml><?xml version="1.0" encoding="utf-8"?>
<p:tagLst xmlns:a="http://schemas.openxmlformats.org/drawingml/2006/main" xmlns:r="http://schemas.openxmlformats.org/officeDocument/2006/relationships" xmlns:p="http://schemas.openxmlformats.org/presentationml/2006/main">
  <p:tag name="SHAPENAME" val="5. Source"/>
</p:tagLst>
</file>

<file path=ppt/tags/tag3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397.xml><?xml version="1.0" encoding="utf-8"?>
<p:tagLst xmlns:a="http://schemas.openxmlformats.org/drawingml/2006/main" xmlns:r="http://schemas.openxmlformats.org/officeDocument/2006/relationships" xmlns:p="http://schemas.openxmlformats.org/presentationml/2006/main">
  <p:tag name="SHAPENAME" val="5. Source"/>
</p:tagLst>
</file>

<file path=ppt/tags/tag3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SHAPENAME" val="Grid"/>
</p:tagLst>
</file>

<file path=ppt/tags/tag40.xml><?xml version="1.0" encoding="utf-8"?>
<p:tagLst xmlns:a="http://schemas.openxmlformats.org/drawingml/2006/main" xmlns:r="http://schemas.openxmlformats.org/officeDocument/2006/relationships" xmlns:p="http://schemas.openxmlformats.org/presentationml/2006/main">
  <p:tag name="SHAPENAME" val="5. Source"/>
</p:tagLst>
</file>

<file path=ppt/tags/tag4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4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4.xml><?xml version="1.0" encoding="utf-8"?>
<p:tagLst xmlns:a="http://schemas.openxmlformats.org/drawingml/2006/main" xmlns:r="http://schemas.openxmlformats.org/officeDocument/2006/relationships" xmlns:p="http://schemas.openxmlformats.org/presentationml/2006/main">
  <p:tag name="SHAPENAME" val="5. Source"/>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4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8.xml><?xml version="1.0" encoding="utf-8"?>
<p:tagLst xmlns:a="http://schemas.openxmlformats.org/drawingml/2006/main" xmlns:r="http://schemas.openxmlformats.org/officeDocument/2006/relationships" xmlns:p="http://schemas.openxmlformats.org/presentationml/2006/main">
  <p:tag name="SHAPENAME" val="5. Source"/>
</p:tagLst>
</file>

<file path=ppt/tags/tag4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4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14.xml><?xml version="1.0" encoding="utf-8"?>
<p:tagLst xmlns:a="http://schemas.openxmlformats.org/drawingml/2006/main" xmlns:r="http://schemas.openxmlformats.org/officeDocument/2006/relationships" xmlns:p="http://schemas.openxmlformats.org/presentationml/2006/main">
  <p:tag name="SHAPENAME" val="5. Source"/>
</p:tagLst>
</file>

<file path=ppt/tags/tag4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418.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1.xml><?xml version="1.0" encoding="utf-8"?>
<p:tagLst xmlns:a="http://schemas.openxmlformats.org/drawingml/2006/main" xmlns:r="http://schemas.openxmlformats.org/officeDocument/2006/relationships" xmlns:p="http://schemas.openxmlformats.org/presentationml/2006/main">
  <p:tag name="SHAPENAME" val="5. Source"/>
</p:tagLst>
</file>

<file path=ppt/tags/tag4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425.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8.xml><?xml version="1.0" encoding="utf-8"?>
<p:tagLst xmlns:a="http://schemas.openxmlformats.org/drawingml/2006/main" xmlns:r="http://schemas.openxmlformats.org/officeDocument/2006/relationships" xmlns:p="http://schemas.openxmlformats.org/presentationml/2006/main">
  <p:tag name="SHAPENAME" val="5. Source"/>
</p:tagLst>
</file>

<file path=ppt/tags/tag4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432.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5.xml><?xml version="1.0" encoding="utf-8"?>
<p:tagLst xmlns:a="http://schemas.openxmlformats.org/drawingml/2006/main" xmlns:r="http://schemas.openxmlformats.org/officeDocument/2006/relationships" xmlns:p="http://schemas.openxmlformats.org/presentationml/2006/main">
  <p:tag name="SHAPENAME" val="5. Source"/>
</p:tagLst>
</file>

<file path=ppt/tags/tag4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4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44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2.xml><?xml version="1.0" encoding="utf-8"?>
<p:tagLst xmlns:a="http://schemas.openxmlformats.org/drawingml/2006/main" xmlns:r="http://schemas.openxmlformats.org/officeDocument/2006/relationships" xmlns:p="http://schemas.openxmlformats.org/presentationml/2006/main">
  <p:tag name="SHAPENAME" val="5. Source"/>
</p:tagLst>
</file>

<file path=ppt/tags/tag4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44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9.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5. Source"/>
</p:tagLst>
</file>

<file path=ppt/tags/tag4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45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7.xml><?xml version="1.0" encoding="utf-8"?>
<p:tagLst xmlns:a="http://schemas.openxmlformats.org/drawingml/2006/main" xmlns:r="http://schemas.openxmlformats.org/officeDocument/2006/relationships" xmlns:p="http://schemas.openxmlformats.org/presentationml/2006/main">
  <p:tag name="SHAPENAME" val="5. Source"/>
</p:tagLst>
</file>

<file path=ppt/tags/tag4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46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62.xml><?xml version="1.0" encoding="utf-8"?>
<p:tagLst xmlns:a="http://schemas.openxmlformats.org/drawingml/2006/main" xmlns:r="http://schemas.openxmlformats.org/officeDocument/2006/relationships" xmlns:p="http://schemas.openxmlformats.org/presentationml/2006/main">
  <p:tag name="SHAPENAME" val="5. Source"/>
</p:tagLst>
</file>

<file path=ppt/tags/tag4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46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0.xml><?xml version="1.0" encoding="utf-8"?>
<p:tagLst xmlns:a="http://schemas.openxmlformats.org/drawingml/2006/main" xmlns:r="http://schemas.openxmlformats.org/officeDocument/2006/relationships" xmlns:p="http://schemas.openxmlformats.org/presentationml/2006/main">
  <p:tag name="SHAPENAME" val="5. Source"/>
</p:tagLst>
</file>

<file path=ppt/tags/tag4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4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8.xml><?xml version="1.0" encoding="utf-8"?>
<p:tagLst xmlns:a="http://schemas.openxmlformats.org/drawingml/2006/main" xmlns:r="http://schemas.openxmlformats.org/officeDocument/2006/relationships" xmlns:p="http://schemas.openxmlformats.org/presentationml/2006/main">
  <p:tag name="SHAPENAME" val="5. Source"/>
</p:tagLst>
</file>

<file path=ppt/tags/tag4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2.xml><?xml version="1.0" encoding="utf-8"?>
<p:tagLst xmlns:a="http://schemas.openxmlformats.org/drawingml/2006/main" xmlns:r="http://schemas.openxmlformats.org/officeDocument/2006/relationships" xmlns:p="http://schemas.openxmlformats.org/presentationml/2006/main">
  <p:tag name="SHAPENAME" val="5. Source"/>
</p:tagLst>
</file>

<file path=ppt/tags/tag4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6.xml><?xml version="1.0" encoding="utf-8"?>
<p:tagLst xmlns:a="http://schemas.openxmlformats.org/drawingml/2006/main" xmlns:r="http://schemas.openxmlformats.org/officeDocument/2006/relationships" xmlns:p="http://schemas.openxmlformats.org/presentationml/2006/main">
  <p:tag name="SHAPENAME" val="5. Source"/>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0.xml><?xml version="1.0" encoding="utf-8"?>
<p:tagLst xmlns:a="http://schemas.openxmlformats.org/drawingml/2006/main" xmlns:r="http://schemas.openxmlformats.org/officeDocument/2006/relationships" xmlns:p="http://schemas.openxmlformats.org/presentationml/2006/main">
  <p:tag name="SHAPENAME" val="5. Source"/>
</p:tagLst>
</file>

<file path=ppt/tags/tag4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4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97.xml><?xml version="1.0" encoding="utf-8"?>
<p:tagLst xmlns:a="http://schemas.openxmlformats.org/drawingml/2006/main" xmlns:r="http://schemas.openxmlformats.org/officeDocument/2006/relationships" xmlns:p="http://schemas.openxmlformats.org/presentationml/2006/main">
  <p:tag name="SHAPENAME" val="5. Source"/>
</p:tagLst>
</file>

<file path=ppt/tags/tag4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SHAPENAME" val="4. Footno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5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03.xml><?xml version="1.0" encoding="utf-8"?>
<p:tagLst xmlns:a="http://schemas.openxmlformats.org/drawingml/2006/main" xmlns:r="http://schemas.openxmlformats.org/officeDocument/2006/relationships" xmlns:p="http://schemas.openxmlformats.org/presentationml/2006/main">
  <p:tag name="SHAPENAME" val="5. Source"/>
</p:tagLst>
</file>

<file path=ppt/tags/tag5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xml><?xml version="1.0" encoding="utf-8"?>
<p:tagLst xmlns:a="http://schemas.openxmlformats.org/drawingml/2006/main" xmlns:r="http://schemas.openxmlformats.org/officeDocument/2006/relationships" xmlns:p="http://schemas.openxmlformats.org/presentationml/2006/main">
  <p:tag name="SHAPENAME" val="5. Source"/>
</p:tagLst>
</file>

<file path=ppt/tags/tag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xml><?xml version="1.0" encoding="utf-8"?>
<p:tagLst xmlns:a="http://schemas.openxmlformats.org/drawingml/2006/main" xmlns:r="http://schemas.openxmlformats.org/officeDocument/2006/relationships" xmlns:p="http://schemas.openxmlformats.org/presentationml/2006/main">
  <p:tag name="SHAPENAME" val="5. Source"/>
</p:tagLst>
</file>

<file path=ppt/tags/tag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xml><?xml version="1.0" encoding="utf-8"?>
<p:tagLst xmlns:a="http://schemas.openxmlformats.org/drawingml/2006/main" xmlns:r="http://schemas.openxmlformats.org/officeDocument/2006/relationships" xmlns:p="http://schemas.openxmlformats.org/presentationml/2006/main">
  <p:tag name="NAME" val="ACET"/>
</p:tagLst>
</file>

<file path=ppt/tags/tag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xml><?xml version="1.0" encoding="utf-8"?>
<p:tagLst xmlns:a="http://schemas.openxmlformats.org/drawingml/2006/main" xmlns:r="http://schemas.openxmlformats.org/officeDocument/2006/relationships" xmlns:p="http://schemas.openxmlformats.org/presentationml/2006/main">
  <p:tag name="SHAPENAME" val="5. Source"/>
</p:tagLst>
</file>

<file path=ppt/tags/tag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3.xml><?xml version="1.0" encoding="utf-8"?>
<p:tagLst xmlns:a="http://schemas.openxmlformats.org/drawingml/2006/main" xmlns:r="http://schemas.openxmlformats.org/officeDocument/2006/relationships" xmlns:p="http://schemas.openxmlformats.org/presentationml/2006/main">
  <p:tag name="SHAPENAME" val="5. Source"/>
</p:tagLst>
</file>

<file path=ppt/tags/tag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78.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81.xml><?xml version="1.0" encoding="utf-8"?>
<p:tagLst xmlns:a="http://schemas.openxmlformats.org/drawingml/2006/main" xmlns:r="http://schemas.openxmlformats.org/officeDocument/2006/relationships" xmlns:p="http://schemas.openxmlformats.org/presentationml/2006/main">
  <p:tag name="SHAPENAME" val="5. Source"/>
</p:tagLst>
</file>

<file path=ppt/tags/tag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8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89.xml><?xml version="1.0" encoding="utf-8"?>
<p:tagLst xmlns:a="http://schemas.openxmlformats.org/drawingml/2006/main" xmlns:r="http://schemas.openxmlformats.org/officeDocument/2006/relationships" xmlns:p="http://schemas.openxmlformats.org/presentationml/2006/main">
  <p:tag name="SHAPENAME" val="5. Source"/>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5.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97.xml><?xml version="1.0" encoding="utf-8"?>
<p:tagLst xmlns:a="http://schemas.openxmlformats.org/drawingml/2006/main" xmlns:r="http://schemas.openxmlformats.org/officeDocument/2006/relationships" xmlns:p="http://schemas.openxmlformats.org/presentationml/2006/main">
  <p:tag name="SHAPENAME" val="5. Source"/>
</p:tagLst>
</file>

<file path=ppt/tags/tag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xml><?xml version="1.0" encoding="utf-8"?>
<p:tagLst xmlns:a="http://schemas.openxmlformats.org/drawingml/2006/main" xmlns:r="http://schemas.openxmlformats.org/officeDocument/2006/relationships" xmlns:p="http://schemas.openxmlformats.org/presentationml/2006/main">
  <p:tag name="SHAPENAME" val="Slide Numbe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B6D8AECC-E5B4-48AD-B640-91D6FEACD6DE}" vid="{C5C8F733-7DFD-4F34-A4E7-A354886C9EB7}"/>
    </a:ext>
  </a:extLst>
</a:theme>
</file>

<file path=ppt/theme/theme4.xml><?xml version="1.0" encoding="utf-8"?>
<a:theme xmlns:a="http://schemas.openxmlformats.org/drawingml/2006/main" name="1_Contrast">
  <a:themeElements>
    <a:clrScheme name="Scheme2">
      <a:dk1>
        <a:srgbClr val="FFFFFF"/>
      </a:dk1>
      <a:lt1>
        <a:srgbClr val="04284D"/>
      </a:lt1>
      <a:dk2>
        <a:srgbClr val="000000"/>
      </a:dk2>
      <a:lt2>
        <a:srgbClr val="000000"/>
      </a:lt2>
      <a:accent1>
        <a:srgbClr val="FFFFFF"/>
      </a:accent1>
      <a:accent2>
        <a:srgbClr val="008BCB"/>
      </a:accent2>
      <a:accent3>
        <a:srgbClr val="B8DFF1"/>
      </a:accent3>
      <a:accent4>
        <a:srgbClr val="ED7D31"/>
      </a:accent4>
      <a:accent5>
        <a:srgbClr val="FFCFAE"/>
      </a:accent5>
      <a:accent6>
        <a:srgbClr val="DDDDDD"/>
      </a:accent6>
      <a:hlink>
        <a:srgbClr val="0000FF"/>
      </a:hlink>
      <a:folHlink>
        <a:srgbClr val="800080"/>
      </a:folHlink>
    </a:clrScheme>
    <a:fontScheme name="Custom 281">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none" lIns="0" tIns="0" rIns="0" bIns="0" rtlCol="0" anchor="b" anchorCtr="0">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3200" b="1" i="0" u="none" strike="noStrike" kern="1200" cap="none" spc="0" normalizeH="0" baseline="0" noProof="0" dirty="0" smtClean="0">
            <a:ln w="6350" cap="flat">
              <a:noFill/>
              <a:miter lim="800000"/>
            </a:ln>
            <a:solidFill>
              <a:srgbClr val="FFFFFF"/>
            </a:solidFill>
            <a:effectLst/>
            <a:uLnTx/>
            <a:uFillTx/>
            <a:latin typeface="Century Gothic"/>
            <a:ea typeface="+mj-ea"/>
            <a:cs typeface="+mj-cs"/>
          </a:defRPr>
        </a:defPPr>
      </a:lstStyle>
    </a:txDef>
  </a:objectDefaults>
  <a:extraClrSchemeLst>
    <a:extraClrScheme>
      <a:clrScheme name="Scheme2">
        <a:dk1>
          <a:srgbClr val="FFFFFF"/>
        </a:dk1>
        <a:lt1>
          <a:srgbClr val="04284D"/>
        </a:lt1>
        <a:dk2>
          <a:srgbClr val="000000"/>
        </a:dk2>
        <a:lt2>
          <a:srgbClr val="000000"/>
        </a:lt2>
        <a:accent1>
          <a:srgbClr val="FFFFFF"/>
        </a:accent1>
        <a:accent2>
          <a:srgbClr val="008BCB"/>
        </a:accent2>
        <a:accent3>
          <a:srgbClr val="B8DFF1"/>
        </a:accent3>
        <a:accent4>
          <a:srgbClr val="ED7D31"/>
        </a:accent4>
        <a:accent5>
          <a:srgbClr val="FFCFAE"/>
        </a:accent5>
        <a:accent6>
          <a:srgbClr val="DDDDD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004C8A"/>
    </a:custClr>
  </a:custClrLst>
  <a:extLst>
    <a:ext uri="{05A4C25C-085E-4340-85A3-A5531E510DB2}">
      <thm15:themeFamily xmlns:thm15="http://schemas.microsoft.com/office/thememl/2012/main" name="US2216_CF_16x9_ENG_V3.potx" id="{2BC04DB0-630A-4ABF-BCC3-0568A3E72CED}" vid="{837A46C1-A8A9-40E1-99AF-FE324A778A0D}"/>
    </a:ext>
  </a:extLst>
</a:theme>
</file>

<file path=ppt/theme/theme5.xml><?xml version="1.0" encoding="utf-8"?>
<a:theme xmlns:a="http://schemas.openxmlformats.org/drawingml/2006/main" name="2_Contrast">
  <a:themeElements>
    <a:clrScheme name="Scheme2">
      <a:dk1>
        <a:srgbClr val="FFFFFF"/>
      </a:dk1>
      <a:lt1>
        <a:srgbClr val="04284D"/>
      </a:lt1>
      <a:dk2>
        <a:srgbClr val="000000"/>
      </a:dk2>
      <a:lt2>
        <a:srgbClr val="000000"/>
      </a:lt2>
      <a:accent1>
        <a:srgbClr val="FFFFFF"/>
      </a:accent1>
      <a:accent2>
        <a:srgbClr val="008BCB"/>
      </a:accent2>
      <a:accent3>
        <a:srgbClr val="B8DFF1"/>
      </a:accent3>
      <a:accent4>
        <a:srgbClr val="ED7D31"/>
      </a:accent4>
      <a:accent5>
        <a:srgbClr val="FFCFAE"/>
      </a:accent5>
      <a:accent6>
        <a:srgbClr val="DDDDDD"/>
      </a:accent6>
      <a:hlink>
        <a:srgbClr val="0000FF"/>
      </a:hlink>
      <a:folHlink>
        <a:srgbClr val="800080"/>
      </a:folHlink>
    </a:clrScheme>
    <a:fontScheme name="Custom 281">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none" lIns="0" tIns="0" rIns="0" bIns="0" rtlCol="0" anchor="b" anchorCtr="0">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3200" b="1" i="0" u="none" strike="noStrike" kern="1200" cap="none" spc="0" normalizeH="0" baseline="0" noProof="0" dirty="0" smtClean="0">
            <a:ln w="6350" cap="flat">
              <a:noFill/>
              <a:miter lim="800000"/>
            </a:ln>
            <a:solidFill>
              <a:srgbClr val="FFFFFF"/>
            </a:solidFill>
            <a:effectLst/>
            <a:uLnTx/>
            <a:uFillTx/>
            <a:latin typeface="Century Gothic"/>
            <a:ea typeface="+mj-ea"/>
            <a:cs typeface="+mj-cs"/>
          </a:defRPr>
        </a:defPPr>
      </a:lstStyle>
    </a:txDef>
  </a:objectDefaults>
  <a:extraClrSchemeLst>
    <a:extraClrScheme>
      <a:clrScheme name="Scheme2">
        <a:dk1>
          <a:srgbClr val="FFFFFF"/>
        </a:dk1>
        <a:lt1>
          <a:srgbClr val="04284D"/>
        </a:lt1>
        <a:dk2>
          <a:srgbClr val="000000"/>
        </a:dk2>
        <a:lt2>
          <a:srgbClr val="000000"/>
        </a:lt2>
        <a:accent1>
          <a:srgbClr val="FFFFFF"/>
        </a:accent1>
        <a:accent2>
          <a:srgbClr val="008BCB"/>
        </a:accent2>
        <a:accent3>
          <a:srgbClr val="B8DFF1"/>
        </a:accent3>
        <a:accent4>
          <a:srgbClr val="ED7D31"/>
        </a:accent4>
        <a:accent5>
          <a:srgbClr val="FFCFAE"/>
        </a:accent5>
        <a:accent6>
          <a:srgbClr val="DDDDD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004C8A"/>
    </a:custClr>
  </a:custClrLst>
  <a:extLst>
    <a:ext uri="{05A4C25C-085E-4340-85A3-A5531E510DB2}">
      <thm15:themeFamily xmlns:thm15="http://schemas.microsoft.com/office/thememl/2012/main" name="US2216_CF_16x9_ENG_V3.potx" id="{2BC04DB0-630A-4ABF-BCC3-0568A3E72CED}" vid="{837A46C1-A8A9-40E1-99AF-FE324A778A0D}"/>
    </a:ext>
  </a:extLst>
</a:theme>
</file>

<file path=ppt/theme/theme6.xml><?xml version="1.0" encoding="utf-8"?>
<a:theme xmlns:a="http://schemas.openxmlformats.org/drawingml/2006/main" name="3_Contrast">
  <a:themeElements>
    <a:clrScheme name="Scheme2">
      <a:dk1>
        <a:srgbClr val="FFFFFF"/>
      </a:dk1>
      <a:lt1>
        <a:srgbClr val="04284D"/>
      </a:lt1>
      <a:dk2>
        <a:srgbClr val="000000"/>
      </a:dk2>
      <a:lt2>
        <a:srgbClr val="000000"/>
      </a:lt2>
      <a:accent1>
        <a:srgbClr val="FFFFFF"/>
      </a:accent1>
      <a:accent2>
        <a:srgbClr val="008BCB"/>
      </a:accent2>
      <a:accent3>
        <a:srgbClr val="B8DFF1"/>
      </a:accent3>
      <a:accent4>
        <a:srgbClr val="ED7D31"/>
      </a:accent4>
      <a:accent5>
        <a:srgbClr val="FFCFAE"/>
      </a:accent5>
      <a:accent6>
        <a:srgbClr val="DDDDDD"/>
      </a:accent6>
      <a:hlink>
        <a:srgbClr val="0000FF"/>
      </a:hlink>
      <a:folHlink>
        <a:srgbClr val="800080"/>
      </a:folHlink>
    </a:clrScheme>
    <a:fontScheme name="Custom 281">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none" lIns="0" tIns="0" rIns="0" bIns="0" rtlCol="0" anchor="b" anchorCtr="0">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3200" b="1" i="0" u="none" strike="noStrike" kern="1200" cap="none" spc="0" normalizeH="0" baseline="0" noProof="0" dirty="0" smtClean="0">
            <a:ln w="6350" cap="flat">
              <a:noFill/>
              <a:miter lim="800000"/>
            </a:ln>
            <a:solidFill>
              <a:srgbClr val="FFFFFF"/>
            </a:solidFill>
            <a:effectLst/>
            <a:uLnTx/>
            <a:uFillTx/>
            <a:latin typeface="Century Gothic"/>
            <a:ea typeface="+mj-ea"/>
            <a:cs typeface="+mj-cs"/>
          </a:defRPr>
        </a:defPPr>
      </a:lstStyle>
    </a:txDef>
  </a:objectDefaults>
  <a:extraClrSchemeLst>
    <a:extraClrScheme>
      <a:clrScheme name="Scheme2">
        <a:dk1>
          <a:srgbClr val="FFFFFF"/>
        </a:dk1>
        <a:lt1>
          <a:srgbClr val="04284D"/>
        </a:lt1>
        <a:dk2>
          <a:srgbClr val="000000"/>
        </a:dk2>
        <a:lt2>
          <a:srgbClr val="000000"/>
        </a:lt2>
        <a:accent1>
          <a:srgbClr val="FFFFFF"/>
        </a:accent1>
        <a:accent2>
          <a:srgbClr val="008BCB"/>
        </a:accent2>
        <a:accent3>
          <a:srgbClr val="B8DFF1"/>
        </a:accent3>
        <a:accent4>
          <a:srgbClr val="ED7D31"/>
        </a:accent4>
        <a:accent5>
          <a:srgbClr val="FFCFAE"/>
        </a:accent5>
        <a:accent6>
          <a:srgbClr val="DDDDD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004C8A"/>
    </a:custClr>
  </a:custClrLst>
  <a:extLst>
    <a:ext uri="{05A4C25C-085E-4340-85A3-A5531E510DB2}">
      <thm15:themeFamily xmlns:thm15="http://schemas.microsoft.com/office/thememl/2012/main" name="US2216_CF_16x9_ENG_V3.potx" id="{2BC04DB0-630A-4ABF-BCC3-0568A3E72CED}" vid="{837A46C1-A8A9-40E1-99AF-FE324A778A0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b46f2bb-95ae-4f9f-83a9-bd59879f0279" xsi:nil="true"/>
    <lcf76f155ced4ddcb4097134ff3c332f xmlns="97162df4-0173-4e09-a1c0-d2e52611f576">
      <Terms xmlns="http://schemas.microsoft.com/office/infopath/2007/PartnerControls"/>
    </lcf76f155ced4ddcb4097134ff3c332f>
    <SharedWithUsers xmlns="a63f3cd9-bdce-40c9-9e8c-1cd186acd69d">
      <UserInfo>
        <DisplayName>Caudwell, Kerry M. (CDC/IOD/OCS)</DisplayName>
        <AccountId>103</AccountId>
        <AccountType/>
      </UserInfo>
      <UserInfo>
        <DisplayName>Richards, Bridget (CDC/NCEZID/DFWED/OD)</DisplayName>
        <AccountId>3585</AccountId>
        <AccountType/>
      </UserInfo>
      <UserInfo>
        <DisplayName>Elder, Lionel (CDC/OCOO/OCIO/CEO) (CTR)</DisplayName>
        <AccountId>11342</AccountId>
        <AccountType/>
      </UserInfo>
      <UserInfo>
        <DisplayName>Jones, Jonathan (CDC/OCOO/OCIO/CEO) (CTR)</DisplayName>
        <AccountId>11343</AccountId>
        <AccountType/>
      </UserInfo>
      <UserInfo>
        <DisplayName>Waits, Valerie (CDC/OCOO/OCIO/CEO) (CTR)</DisplayName>
        <AccountId>11344</AccountId>
        <AccountType/>
      </UserInfo>
      <UserInfo>
        <DisplayName>Blizzard, Eric (CDC/OCOO/OCIO/CEO) (CTR)</DisplayName>
        <AccountId>11345</AccountId>
        <AccountType/>
      </UserInfo>
      <UserInfo>
        <DisplayName>Jacobs, Yolanda F. (CDC/IOD/OCS)</DisplayName>
        <AccountId>902</AccountId>
        <AccountType/>
      </UserInfo>
      <UserInfo>
        <DisplayName>O'Connor, Melissa (CDC/IOD/OCS)</DisplayName>
        <AccountId>537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D4BB1E59FF2049990B22C245A1D10A" ma:contentTypeVersion="15" ma:contentTypeDescription="Create a new document." ma:contentTypeScope="" ma:versionID="8f534e0bd485575c926f6de3d27b0a4e">
  <xsd:schema xmlns:xsd="http://www.w3.org/2001/XMLSchema" xmlns:xs="http://www.w3.org/2001/XMLSchema" xmlns:p="http://schemas.microsoft.com/office/2006/metadata/properties" xmlns:ns2="97162df4-0173-4e09-a1c0-d2e52611f576" xmlns:ns3="a63f3cd9-bdce-40c9-9e8c-1cd186acd69d" xmlns:ns4="6b46f2bb-95ae-4f9f-83a9-bd59879f0279" targetNamespace="http://schemas.microsoft.com/office/2006/metadata/properties" ma:root="true" ma:fieldsID="4c7224a40e25ba5bbf5799e00024f3b5" ns2:_="" ns3:_="" ns4:_="">
    <xsd:import namespace="97162df4-0173-4e09-a1c0-d2e52611f576"/>
    <xsd:import namespace="a63f3cd9-bdce-40c9-9e8c-1cd186acd69d"/>
    <xsd:import namespace="6b46f2bb-95ae-4f9f-83a9-bd59879f02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62df4-0173-4e09-a1c0-d2e52611f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3f3cd9-bdce-40c9-9e8c-1cd186acd6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46f2bb-95ae-4f9f-83a9-bd59879f027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9be658b-da5b-4d16-aa39-4bae05c3271e}" ma:internalName="TaxCatchAll" ma:showField="CatchAllData" ma:web="6b46f2bb-95ae-4f9f-83a9-bd59879f02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C5AB35-CBF9-4F0D-BD30-9ABE30509128}">
  <ds:schemaRefs>
    <ds:schemaRef ds:uri="6b46f2bb-95ae-4f9f-83a9-bd59879f0279"/>
    <ds:schemaRef ds:uri="97162df4-0173-4e09-a1c0-d2e52611f576"/>
    <ds:schemaRef ds:uri="a63f3cd9-bdce-40c9-9e8c-1cd186acd6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E7557AD-F839-4684-821F-DF9B1D7AFE0C}">
  <ds:schemaRefs>
    <ds:schemaRef ds:uri="http://schemas.microsoft.com/sharepoint/v3/contenttype/forms"/>
  </ds:schemaRefs>
</ds:datastoreItem>
</file>

<file path=customXml/itemProps3.xml><?xml version="1.0" encoding="utf-8"?>
<ds:datastoreItem xmlns:ds="http://schemas.openxmlformats.org/officeDocument/2006/customXml" ds:itemID="{8E139B91-18E4-43CA-9608-A62E3F8D9B93}">
  <ds:schemaRefs>
    <ds:schemaRef ds:uri="6b46f2bb-95ae-4f9f-83a9-bd59879f0279"/>
    <ds:schemaRef ds:uri="97162df4-0173-4e09-a1c0-d2e52611f576"/>
    <ds:schemaRef ds:uri="a63f3cd9-bdce-40c9-9e8c-1cd186acd6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54</Slides>
  <Notes>40</Notes>
  <HiddenSlides>0</HiddenSlides>
  <ScaleCrop>false</ScaleCrop>
  <HeadingPairs>
    <vt:vector size="4" baseType="variant">
      <vt:variant>
        <vt:lpstr>Theme</vt:lpstr>
      </vt:variant>
      <vt:variant>
        <vt:i4>6</vt:i4>
      </vt:variant>
      <vt:variant>
        <vt:lpstr>Slide Titles</vt:lpstr>
      </vt:variant>
      <vt:variant>
        <vt:i4>54</vt:i4>
      </vt:variant>
    </vt:vector>
  </HeadingPairs>
  <TitlesOfParts>
    <vt:vector size="60" baseType="lpstr">
      <vt:lpstr>Office Theme</vt:lpstr>
      <vt:lpstr>2_Office Theme</vt:lpstr>
      <vt:lpstr>Theme1</vt:lpstr>
      <vt:lpstr>1_Contrast</vt:lpstr>
      <vt:lpstr>2_Contrast</vt:lpstr>
      <vt:lpstr>3_Contrast</vt:lpstr>
      <vt:lpstr>Advisory Committee to the Director (CDC)</vt:lpstr>
      <vt:lpstr>Welcome</vt:lpstr>
      <vt:lpstr>Committee Updates – New Member</vt:lpstr>
      <vt:lpstr>In Memoriam   Adaora Adimora,  MD, MPH</vt:lpstr>
      <vt:lpstr>Director’s Update</vt:lpstr>
      <vt:lpstr>Discussion</vt:lpstr>
      <vt:lpstr>Public Health Accreditation </vt:lpstr>
      <vt:lpstr>The Accreditation Process</vt:lpstr>
      <vt:lpstr>National Voluntary Accreditation Program </vt:lpstr>
      <vt:lpstr>CDC’s PHAB Cooperative Agreement Funding (Does not illustrate co-funding with RWJF)</vt:lpstr>
      <vt:lpstr>Accreditation Today</vt:lpstr>
      <vt:lpstr>Evaluation Findings</vt:lpstr>
      <vt:lpstr>Discussion for Ongoing Opportunities</vt:lpstr>
      <vt:lpstr>Discussion</vt:lpstr>
      <vt:lpstr>Break</vt:lpstr>
      <vt:lpstr>Mental Health and Overdose </vt:lpstr>
      <vt:lpstr>2024 CDC Priorities – Mental Health and Overdose</vt:lpstr>
      <vt:lpstr>Mental health challenges are both a risk factor for and a side effect of the three Injury Center priority areas.</vt:lpstr>
      <vt:lpstr>Overdose</vt:lpstr>
      <vt:lpstr>Suicide</vt:lpstr>
      <vt:lpstr>Adverse Childhood Experiences (ACEs)</vt:lpstr>
      <vt:lpstr>Discussion</vt:lpstr>
      <vt:lpstr>Center for Forecasting and Outbreak Analytics: Progress to Date and Future Initiatives </vt:lpstr>
      <vt:lpstr>Center for Forecasting &amp; Outbreak Analytics (CFA)</vt:lpstr>
      <vt:lpstr>Implementing CFA</vt:lpstr>
      <vt:lpstr>CFA's 2023 Accomplishments</vt:lpstr>
      <vt:lpstr>Example: COVID-19 and Influenza Growth Estimates</vt:lpstr>
      <vt:lpstr>Insight Net</vt:lpstr>
      <vt:lpstr>CFA's 2024 Goals</vt:lpstr>
      <vt:lpstr>Discussion</vt:lpstr>
      <vt:lpstr>Lunch</vt:lpstr>
      <vt:lpstr>Update on CDC Moving Forward</vt:lpstr>
      <vt:lpstr>Core Areas for Improvement</vt:lpstr>
      <vt:lpstr>Examples of Impact &amp; Progress</vt:lpstr>
      <vt:lpstr>Examples of Impact &amp; Progress </vt:lpstr>
      <vt:lpstr>Examples of Impact &amp; Progress  </vt:lpstr>
      <vt:lpstr>Timeline &amp; Outlook</vt:lpstr>
      <vt:lpstr>Discussion</vt:lpstr>
      <vt:lpstr>CDC Update: Health Equity</vt:lpstr>
      <vt:lpstr>OHE Strategic Imperatives</vt:lpstr>
      <vt:lpstr>Recommendations: Task Area 1: Enable and assure the meaningful involvement of communities in agency decision-making, the development of health equity policies, program implementation, and evaluation.</vt:lpstr>
      <vt:lpstr>Recommendations: Task Area 2: Align and restructure, as necessary, CDC policies, resource allocation, and program practices to maximize the ability for staff and partners to address health inequities in their day-to-day work. </vt:lpstr>
      <vt:lpstr>Recommendations: Task Area 3: CDC should immediately initiate a coordinated, agency-wide approach to develop and integrate strategies to influence the effects of drivers of health equity across the entire range of its public health programming. </vt:lpstr>
      <vt:lpstr>Looking Ahead</vt:lpstr>
      <vt:lpstr>Discussion</vt:lpstr>
      <vt:lpstr>Communications and Public Engagement Workgroup (Proposed)  </vt:lpstr>
      <vt:lpstr>Purpose</vt:lpstr>
      <vt:lpstr>Effective Communication Goals</vt:lpstr>
      <vt:lpstr>Proposed ACD Work Group (as outlined in the TOR)</vt:lpstr>
      <vt:lpstr>CDC Charge to CPEW:  Potential Areas of Exploration</vt:lpstr>
      <vt:lpstr>Next Steps (based on results of today’s vote)</vt:lpstr>
      <vt:lpstr>Discussion and Vote</vt:lpstr>
      <vt:lpstr>Closing Remarks</vt:lpstr>
      <vt:lpstr>Adjourn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mindy barringer</dc:creator>
  <cp:revision>1</cp:revision>
  <cp:lastPrinted>2024-02-12T14:39:00Z</cp:lastPrinted>
  <dcterms:created xsi:type="dcterms:W3CDTF">2021-04-27T17:41:47Z</dcterms:created>
  <dcterms:modified xsi:type="dcterms:W3CDTF">2024-02-20T16:35:16Z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2022-03-07T15:49:41Z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d3aa674d-c540-4103-a264-4d46e5ea9b78</vt:lpwstr>
  </property>
  <property fmtid="{D5CDD505-2E9C-101B-9397-08002B2CF9AE}" pid="8" name="MSIP_Label_7b94a7b8-f06c-4dfe-bdcc-9b548fd58c31_ContentBits">
    <vt:lpwstr>0</vt:lpwstr>
  </property>
  <property fmtid="{D5CDD505-2E9C-101B-9397-08002B2CF9AE}" pid="9" name="ContentTypeId">
    <vt:lpwstr>0x010100CBD4BB1E59FF2049990B22C245A1D10A</vt:lpwstr>
  </property>
  <property fmtid="{D5CDD505-2E9C-101B-9397-08002B2CF9AE}" pid="10" name="MediaServiceImageTags">
    <vt:lpwstr/>
  </property>
</Properties>
</file>